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2022-12-29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(http://www.mokwon.ac.kr/gs/)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>
                <a:latin typeface="+mj-ea"/>
                <a:ea typeface="+mj-ea"/>
              </a:rPr>
              <a:t>7</a:t>
            </a:r>
            <a:r>
              <a:rPr lang="en-US" altLang="ko-KR" sz="2000" dirty="0" smtClean="0">
                <a:latin typeface="+mj-ea"/>
                <a:ea typeface="+mj-ea"/>
              </a:rPr>
              <a:t>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042-829-7181~3)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목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수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305</Words>
  <Application>Microsoft Office PowerPoint</Application>
  <PresentationFormat>와이드스크린</PresentationFormat>
  <Paragraphs>83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PC</cp:lastModifiedBy>
  <cp:revision>118</cp:revision>
  <cp:lastPrinted>2019-03-03T23:57:34Z</cp:lastPrinted>
  <dcterms:created xsi:type="dcterms:W3CDTF">2016-02-25T06:45:21Z</dcterms:created>
  <dcterms:modified xsi:type="dcterms:W3CDTF">2022-12-29T01:53:26Z</dcterms:modified>
</cp:coreProperties>
</file>