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8288000" cy="10287000"/>
  <p:notesSz cx="10287000" cy="1828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59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har char="•"/>
            </a:pPr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66F1F-CE9B-4651-A6AA-CD717754106B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21451-1387-4CA6-816F-3879F97B5CB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�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�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13" Type="http://schemas.openxmlformats.org/officeDocument/2006/relationships/image" Target="../media/image102.png"/><Relationship Id="rId18" Type="http://schemas.openxmlformats.org/officeDocument/2006/relationships/image" Target="../media/image107.png"/><Relationship Id="rId3" Type="http://schemas.openxmlformats.org/officeDocument/2006/relationships/image" Target="../media/image92.png"/><Relationship Id="rId7" Type="http://schemas.openxmlformats.org/officeDocument/2006/relationships/image" Target="../media/image96.png"/><Relationship Id="rId12" Type="http://schemas.openxmlformats.org/officeDocument/2006/relationships/image" Target="../media/image101.png"/><Relationship Id="rId17" Type="http://schemas.openxmlformats.org/officeDocument/2006/relationships/image" Target="../media/image106.png"/><Relationship Id="rId2" Type="http://schemas.openxmlformats.org/officeDocument/2006/relationships/image" Target="../media/image91.png"/><Relationship Id="rId16" Type="http://schemas.openxmlformats.org/officeDocument/2006/relationships/image" Target="../media/image105.png"/><Relationship Id="rId20" Type="http://schemas.openxmlformats.org/officeDocument/2006/relationships/image" Target="../media/image10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5.png"/><Relationship Id="rId11" Type="http://schemas.openxmlformats.org/officeDocument/2006/relationships/image" Target="../media/image100.png"/><Relationship Id="rId5" Type="http://schemas.openxmlformats.org/officeDocument/2006/relationships/image" Target="../media/image94.png"/><Relationship Id="rId15" Type="http://schemas.openxmlformats.org/officeDocument/2006/relationships/image" Target="../media/image104.png"/><Relationship Id="rId10" Type="http://schemas.openxmlformats.org/officeDocument/2006/relationships/image" Target="../media/image99.png"/><Relationship Id="rId19" Type="http://schemas.openxmlformats.org/officeDocument/2006/relationships/image" Target="../media/image108.png"/><Relationship Id="rId4" Type="http://schemas.openxmlformats.org/officeDocument/2006/relationships/image" Target="../media/image93.png"/><Relationship Id="rId9" Type="http://schemas.openxmlformats.org/officeDocument/2006/relationships/image" Target="../media/image98.png"/><Relationship Id="rId14" Type="http://schemas.openxmlformats.org/officeDocument/2006/relationships/image" Target="../media/image10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6.png"/><Relationship Id="rId5" Type="http://schemas.openxmlformats.org/officeDocument/2006/relationships/image" Target="../media/image115.png"/><Relationship Id="rId4" Type="http://schemas.openxmlformats.org/officeDocument/2006/relationships/image" Target="../media/image1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png"/><Relationship Id="rId13" Type="http://schemas.openxmlformats.org/officeDocument/2006/relationships/image" Target="../media/image130.png"/><Relationship Id="rId3" Type="http://schemas.openxmlformats.org/officeDocument/2006/relationships/image" Target="../media/image120.png"/><Relationship Id="rId7" Type="http://schemas.openxmlformats.org/officeDocument/2006/relationships/image" Target="../media/image124.png"/><Relationship Id="rId12" Type="http://schemas.openxmlformats.org/officeDocument/2006/relationships/image" Target="../media/image129.png"/><Relationship Id="rId2" Type="http://schemas.openxmlformats.org/officeDocument/2006/relationships/image" Target="../media/image119.png"/><Relationship Id="rId16" Type="http://schemas.openxmlformats.org/officeDocument/2006/relationships/image" Target="../media/image1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3.png"/><Relationship Id="rId11" Type="http://schemas.openxmlformats.org/officeDocument/2006/relationships/image" Target="../media/image128.png"/><Relationship Id="rId5" Type="http://schemas.openxmlformats.org/officeDocument/2006/relationships/image" Target="../media/image122.png"/><Relationship Id="rId15" Type="http://schemas.openxmlformats.org/officeDocument/2006/relationships/image" Target="../media/image132.png"/><Relationship Id="rId10" Type="http://schemas.openxmlformats.org/officeDocument/2006/relationships/image" Target="../media/image127.png"/><Relationship Id="rId4" Type="http://schemas.openxmlformats.org/officeDocument/2006/relationships/image" Target="../media/image121.png"/><Relationship Id="rId9" Type="http://schemas.openxmlformats.org/officeDocument/2006/relationships/image" Target="../media/image126.png"/><Relationship Id="rId14" Type="http://schemas.openxmlformats.org/officeDocument/2006/relationships/image" Target="../media/image1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36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26" Type="http://schemas.openxmlformats.org/officeDocument/2006/relationships/image" Target="../media/image29.png"/><Relationship Id="rId3" Type="http://schemas.openxmlformats.org/officeDocument/2006/relationships/image" Target="../media/image8.png"/><Relationship Id="rId21" Type="http://schemas.openxmlformats.org/officeDocument/2006/relationships/image" Target="../media/image24.png"/><Relationship Id="rId34" Type="http://schemas.openxmlformats.org/officeDocument/2006/relationships/image" Target="../media/image37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5" Type="http://schemas.openxmlformats.org/officeDocument/2006/relationships/image" Target="../media/image28.png"/><Relationship Id="rId33" Type="http://schemas.openxmlformats.org/officeDocument/2006/relationships/image" Target="../media/image36.png"/><Relationship Id="rId2" Type="http://schemas.openxmlformats.org/officeDocument/2006/relationships/image" Target="../media/image7.png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29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24" Type="http://schemas.openxmlformats.org/officeDocument/2006/relationships/image" Target="../media/image27.png"/><Relationship Id="rId32" Type="http://schemas.openxmlformats.org/officeDocument/2006/relationships/image" Target="../media/image35.png"/><Relationship Id="rId5" Type="http://schemas.openxmlformats.org/officeDocument/2006/relationships/image" Target="../media/image5.png"/><Relationship Id="rId15" Type="http://schemas.openxmlformats.org/officeDocument/2006/relationships/image" Target="../media/image18.png"/><Relationship Id="rId23" Type="http://schemas.openxmlformats.org/officeDocument/2006/relationships/image" Target="../media/image26.png"/><Relationship Id="rId28" Type="http://schemas.openxmlformats.org/officeDocument/2006/relationships/image" Target="../media/image31.png"/><Relationship Id="rId36" Type="http://schemas.openxmlformats.org/officeDocument/2006/relationships/image" Target="../media/image39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31" Type="http://schemas.openxmlformats.org/officeDocument/2006/relationships/image" Target="../media/image34.png"/><Relationship Id="rId4" Type="http://schemas.openxmlformats.org/officeDocument/2006/relationships/image" Target="../media/image4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Relationship Id="rId22" Type="http://schemas.openxmlformats.org/officeDocument/2006/relationships/image" Target="../media/image25.png"/><Relationship Id="rId27" Type="http://schemas.openxmlformats.org/officeDocument/2006/relationships/image" Target="../media/image30.png"/><Relationship Id="rId30" Type="http://schemas.openxmlformats.org/officeDocument/2006/relationships/image" Target="../media/image33.png"/><Relationship Id="rId35" Type="http://schemas.openxmlformats.org/officeDocument/2006/relationships/image" Target="../media/image38.png"/><Relationship Id="rId8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62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12" Type="http://schemas.openxmlformats.org/officeDocument/2006/relationships/image" Target="../media/image61.png"/><Relationship Id="rId17" Type="http://schemas.openxmlformats.org/officeDocument/2006/relationships/image" Target="../media/image66.png"/><Relationship Id="rId2" Type="http://schemas.openxmlformats.org/officeDocument/2006/relationships/image" Target="../media/image51.png"/><Relationship Id="rId16" Type="http://schemas.openxmlformats.org/officeDocument/2006/relationships/image" Target="../media/image6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png"/><Relationship Id="rId11" Type="http://schemas.openxmlformats.org/officeDocument/2006/relationships/image" Target="../media/image60.png"/><Relationship Id="rId5" Type="http://schemas.openxmlformats.org/officeDocument/2006/relationships/image" Target="../media/image54.png"/><Relationship Id="rId15" Type="http://schemas.openxmlformats.org/officeDocument/2006/relationships/image" Target="../media/image64.png"/><Relationship Id="rId10" Type="http://schemas.openxmlformats.org/officeDocument/2006/relationships/image" Target="../media/image59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Relationship Id="rId14" Type="http://schemas.openxmlformats.org/officeDocument/2006/relationships/image" Target="../media/image6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13" Type="http://schemas.openxmlformats.org/officeDocument/2006/relationships/image" Target="../media/image80.png"/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12" Type="http://schemas.openxmlformats.org/officeDocument/2006/relationships/image" Target="../media/image79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3.png"/><Relationship Id="rId11" Type="http://schemas.openxmlformats.org/officeDocument/2006/relationships/image" Target="../media/image78.png"/><Relationship Id="rId5" Type="http://schemas.openxmlformats.org/officeDocument/2006/relationships/image" Target="../media/image72.png"/><Relationship Id="rId15" Type="http://schemas.openxmlformats.org/officeDocument/2006/relationships/image" Target="../media/image82.png"/><Relationship Id="rId10" Type="http://schemas.openxmlformats.org/officeDocument/2006/relationships/image" Target="../media/image77.png"/><Relationship Id="rId4" Type="http://schemas.openxmlformats.org/officeDocument/2006/relationships/image" Target="../media/image71.png"/><Relationship Id="rId9" Type="http://schemas.openxmlformats.org/officeDocument/2006/relationships/image" Target="../media/image76.png"/><Relationship Id="rId14" Type="http://schemas.openxmlformats.org/officeDocument/2006/relationships/image" Target="../media/image8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DC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4680255" y="4787112"/>
            <a:ext cx="8617284" cy="1044928"/>
            <a:chOff x="4680255" y="4787112"/>
            <a:chExt cx="8617284" cy="1044928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80255" y="4787112"/>
              <a:ext cx="8617284" cy="1044928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37967" y="3377010"/>
            <a:ext cx="10193243" cy="1526720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65974" y="4672822"/>
            <a:ext cx="8878455" cy="1254036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13297539" y="2720516"/>
            <a:ext cx="858652" cy="859054"/>
            <a:chOff x="13297539" y="2720516"/>
            <a:chExt cx="858652" cy="859054"/>
          </a:xfrm>
        </p:grpSpPr>
        <p:pic>
          <p:nvPicPr>
            <p:cNvPr id="8" name="Object 7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297539" y="2720516"/>
              <a:ext cx="858652" cy="859054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3821402" y="2720718"/>
            <a:ext cx="858652" cy="859054"/>
            <a:chOff x="3821402" y="2720718"/>
            <a:chExt cx="858652" cy="859054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-5400000">
              <a:off x="3821402" y="2720718"/>
              <a:ext cx="858652" cy="859054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3297539" y="6698055"/>
            <a:ext cx="858652" cy="859054"/>
            <a:chOff x="13297539" y="6698055"/>
            <a:chExt cx="858652" cy="859054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297539" y="6698055"/>
              <a:ext cx="858652" cy="859054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3821402" y="6697854"/>
            <a:ext cx="858652" cy="859054"/>
            <a:chOff x="3821402" y="6697854"/>
            <a:chExt cx="858652" cy="859054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5400000">
              <a:off x="3821402" y="6697854"/>
              <a:ext cx="858652" cy="859054"/>
            </a:xfrm>
            <a:prstGeom prst="rect">
              <a:avLst/>
            </a:prstGeom>
          </p:spPr>
        </p:pic>
      </p:grpSp>
      <p:pic>
        <p:nvPicPr>
          <p:cNvPr id="19" name="Object 1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2171430" y="6126639"/>
            <a:ext cx="1642005" cy="618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5F2D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15787" y="5349595"/>
            <a:ext cx="4636947" cy="1231500"/>
          </a:xfrm>
          <a:prstGeom prst="rect">
            <a:avLst/>
          </a:prstGeom>
        </p:spPr>
      </p:pic>
      <p:pic>
        <p:nvPicPr>
          <p:cNvPr id="3" name="Object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72819" y="1043967"/>
            <a:ext cx="12115709" cy="5156128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52311" y="1761392"/>
            <a:ext cx="3749956" cy="227172"/>
            <a:chOff x="52311" y="1761392"/>
            <a:chExt cx="3749956" cy="227172"/>
          </a:xfrm>
        </p:grpSpPr>
        <p:pic>
          <p:nvPicPr>
            <p:cNvPr id="5" name="Object 4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16200000">
              <a:off x="52311" y="1761392"/>
              <a:ext cx="3749956" cy="227172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1625482" y="5209325"/>
            <a:ext cx="363691" cy="363861"/>
            <a:chOff x="11625482" y="5209325"/>
            <a:chExt cx="363691" cy="363861"/>
          </a:xfrm>
        </p:grpSpPr>
        <p:pic>
          <p:nvPicPr>
            <p:cNvPr id="8" name="Object 7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625482" y="5209325"/>
              <a:ext cx="363691" cy="363861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6309325" y="5199801"/>
            <a:ext cx="363691" cy="363861"/>
            <a:chOff x="6309325" y="5199801"/>
            <a:chExt cx="363691" cy="363861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-5400000">
              <a:off x="6309325" y="5199801"/>
              <a:ext cx="363691" cy="363861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1625482" y="6114972"/>
            <a:ext cx="363691" cy="363861"/>
            <a:chOff x="11625482" y="6114972"/>
            <a:chExt cx="363691" cy="363861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625482" y="6114972"/>
              <a:ext cx="363691" cy="363861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6309325" y="6124496"/>
            <a:ext cx="363691" cy="363861"/>
            <a:chOff x="6309325" y="6124496"/>
            <a:chExt cx="363691" cy="363861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5400000">
              <a:off x="6309325" y="6124496"/>
              <a:ext cx="363691" cy="36386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DC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55632" y="365982"/>
            <a:ext cx="5120081" cy="1231500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6697740" y="1585170"/>
            <a:ext cx="4946332" cy="140109"/>
            <a:chOff x="6697740" y="1585170"/>
            <a:chExt cx="4946332" cy="140109"/>
          </a:xfrm>
        </p:grpSpPr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97740" y="1585170"/>
              <a:ext cx="4946332" cy="140109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707920" y="2476669"/>
            <a:ext cx="3579088" cy="3563217"/>
            <a:chOff x="707920" y="2476669"/>
            <a:chExt cx="3579088" cy="3563217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07920" y="2476669"/>
              <a:ext cx="3579088" cy="3563217"/>
            </a:xfrm>
            <a:prstGeom prst="rect">
              <a:avLst/>
            </a:prstGeom>
          </p:spPr>
        </p:pic>
      </p:grpSp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1898" y="1793495"/>
            <a:ext cx="1020411" cy="836858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861670" y="2783710"/>
            <a:ext cx="3779134" cy="3221011"/>
            <a:chOff x="861670" y="2783710"/>
            <a:chExt cx="3779134" cy="3221011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16528" y="2738568"/>
              <a:ext cx="3242948" cy="502910"/>
            </a:xfrm>
            <a:prstGeom prst="rect">
              <a:avLst/>
            </a:prstGeom>
          </p:spPr>
        </p:pic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32800" y="3506102"/>
              <a:ext cx="3211857" cy="2585229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7353313" y="2476669"/>
            <a:ext cx="3579088" cy="3563217"/>
            <a:chOff x="7738718" y="2476669"/>
            <a:chExt cx="3579088" cy="3563217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38718" y="2476669"/>
              <a:ext cx="3579088" cy="3563217"/>
            </a:xfrm>
            <a:prstGeom prst="rect">
              <a:avLst/>
            </a:prstGeom>
          </p:spPr>
        </p:pic>
      </p:grpSp>
      <p:pic>
        <p:nvPicPr>
          <p:cNvPr id="17" name="Object 16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662693" y="1793495"/>
            <a:ext cx="982315" cy="836858"/>
          </a:xfrm>
          <a:prstGeom prst="rect">
            <a:avLst/>
          </a:prstGeom>
        </p:spPr>
      </p:pic>
      <p:grpSp>
        <p:nvGrpSpPr>
          <p:cNvPr id="1005" name="그룹 1005"/>
          <p:cNvGrpSpPr/>
          <p:nvPr/>
        </p:nvGrpSpPr>
        <p:grpSpPr>
          <a:xfrm>
            <a:off x="13998707" y="2476669"/>
            <a:ext cx="3579088" cy="3563217"/>
            <a:chOff x="13998707" y="2476669"/>
            <a:chExt cx="3579088" cy="3563217"/>
          </a:xfrm>
        </p:grpSpPr>
        <p:pic>
          <p:nvPicPr>
            <p:cNvPr id="19" name="Object 1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998707" y="2476669"/>
              <a:ext cx="3579088" cy="3563217"/>
            </a:xfrm>
            <a:prstGeom prst="rect">
              <a:avLst/>
            </a:prstGeom>
          </p:spPr>
        </p:pic>
      </p:grpSp>
      <p:pic>
        <p:nvPicPr>
          <p:cNvPr id="21" name="Object 20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3922686" y="1793495"/>
            <a:ext cx="991839" cy="836858"/>
          </a:xfrm>
          <a:prstGeom prst="rect">
            <a:avLst/>
          </a:prstGeom>
        </p:spPr>
      </p:pic>
      <p:pic>
        <p:nvPicPr>
          <p:cNvPr id="22" name="Object 21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126958" y="6039323"/>
            <a:ext cx="956573" cy="836858"/>
          </a:xfrm>
          <a:prstGeom prst="rect">
            <a:avLst/>
          </a:prstGeom>
        </p:spPr>
      </p:pic>
      <p:pic>
        <p:nvPicPr>
          <p:cNvPr id="23" name="Object 22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433385" y="6974853"/>
            <a:ext cx="951138" cy="580205"/>
          </a:xfrm>
          <a:prstGeom prst="rect">
            <a:avLst/>
          </a:prstGeom>
        </p:spPr>
      </p:pic>
      <p:grpSp>
        <p:nvGrpSpPr>
          <p:cNvPr id="1006" name="그룹 1006"/>
          <p:cNvGrpSpPr/>
          <p:nvPr/>
        </p:nvGrpSpPr>
        <p:grpSpPr>
          <a:xfrm>
            <a:off x="4202937" y="6722497"/>
            <a:ext cx="3579088" cy="3563217"/>
            <a:chOff x="4202937" y="6722497"/>
            <a:chExt cx="3579088" cy="3563217"/>
          </a:xfrm>
        </p:grpSpPr>
        <p:pic>
          <p:nvPicPr>
            <p:cNvPr id="25" name="Object 24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02937" y="6722497"/>
              <a:ext cx="3579088" cy="3563217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11244717" y="6704914"/>
            <a:ext cx="3579088" cy="3563217"/>
            <a:chOff x="11244717" y="6704914"/>
            <a:chExt cx="3579088" cy="3563217"/>
          </a:xfrm>
        </p:grpSpPr>
        <p:pic>
          <p:nvPicPr>
            <p:cNvPr id="28" name="Object 27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244717" y="6704914"/>
              <a:ext cx="3579088" cy="3563217"/>
            </a:xfrm>
            <a:prstGeom prst="rect">
              <a:avLst/>
            </a:prstGeom>
          </p:spPr>
        </p:pic>
      </p:grpSp>
      <p:pic>
        <p:nvPicPr>
          <p:cNvPr id="30" name="Object 29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1168667" y="6021740"/>
            <a:ext cx="982315" cy="836858"/>
          </a:xfrm>
          <a:prstGeom prst="rect">
            <a:avLst/>
          </a:prstGeom>
        </p:spPr>
      </p:pic>
      <p:pic>
        <p:nvPicPr>
          <p:cNvPr id="31" name="Object 30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571632" y="2702978"/>
            <a:ext cx="3198547" cy="609986"/>
          </a:xfrm>
          <a:prstGeom prst="rect">
            <a:avLst/>
          </a:prstGeom>
        </p:spPr>
      </p:pic>
      <p:pic>
        <p:nvPicPr>
          <p:cNvPr id="32" name="Object 31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478349" y="3470910"/>
            <a:ext cx="3554952" cy="2910000"/>
          </a:xfrm>
          <a:prstGeom prst="rect">
            <a:avLst/>
          </a:prstGeom>
        </p:spPr>
      </p:pic>
      <p:pic>
        <p:nvPicPr>
          <p:cNvPr id="33" name="Object 32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4118169" y="3610453"/>
            <a:ext cx="3445857" cy="1960838"/>
          </a:xfrm>
          <a:prstGeom prst="rect">
            <a:avLst/>
          </a:prstGeom>
        </p:spPr>
      </p:pic>
      <p:pic>
        <p:nvPicPr>
          <p:cNvPr id="34" name="Object 33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15286382" y="2685030"/>
            <a:ext cx="1003738" cy="609986"/>
          </a:xfrm>
          <a:prstGeom prst="rect">
            <a:avLst/>
          </a:prstGeom>
        </p:spPr>
      </p:pic>
      <p:pic>
        <p:nvPicPr>
          <p:cNvPr id="35" name="Object 34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4581692" y="7067592"/>
            <a:ext cx="2809433" cy="609986"/>
          </a:xfrm>
          <a:prstGeom prst="rect">
            <a:avLst/>
          </a:prstGeom>
        </p:spPr>
      </p:pic>
      <p:pic>
        <p:nvPicPr>
          <p:cNvPr id="36" name="Object 35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4258139" y="7848371"/>
            <a:ext cx="3381343" cy="1647305"/>
          </a:xfrm>
          <a:prstGeom prst="rect">
            <a:avLst/>
          </a:prstGeom>
        </p:spPr>
      </p:pic>
      <p:pic>
        <p:nvPicPr>
          <p:cNvPr id="37" name="Object 36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12258039" y="7002985"/>
            <a:ext cx="1552443" cy="609986"/>
          </a:xfrm>
          <a:prstGeom prst="rect">
            <a:avLst/>
          </a:prstGeom>
        </p:spPr>
      </p:pic>
      <p:pic>
        <p:nvPicPr>
          <p:cNvPr id="38" name="Object 37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11288940" y="7637388"/>
            <a:ext cx="3420914" cy="20264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5F2D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84306" y="5260467"/>
            <a:ext cx="6796947" cy="1231500"/>
          </a:xfrm>
          <a:prstGeom prst="rect">
            <a:avLst/>
          </a:prstGeom>
        </p:spPr>
      </p:pic>
      <p:pic>
        <p:nvPicPr>
          <p:cNvPr id="3" name="Object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72823" y="1043966"/>
            <a:ext cx="9292290" cy="5156128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52311" y="1761392"/>
            <a:ext cx="3749956" cy="227172"/>
            <a:chOff x="52311" y="1761392"/>
            <a:chExt cx="3749956" cy="227172"/>
          </a:xfrm>
        </p:grpSpPr>
        <p:pic>
          <p:nvPicPr>
            <p:cNvPr id="5" name="Object 4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16200000">
              <a:off x="52311" y="1761392"/>
              <a:ext cx="3749956" cy="227172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2106357" y="5142857"/>
            <a:ext cx="363691" cy="363861"/>
            <a:chOff x="12106357" y="5142857"/>
            <a:chExt cx="363691" cy="363861"/>
          </a:xfrm>
        </p:grpSpPr>
        <p:pic>
          <p:nvPicPr>
            <p:cNvPr id="8" name="Object 7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106357" y="5142857"/>
              <a:ext cx="363691" cy="363861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5815667" y="5142772"/>
            <a:ext cx="363691" cy="363861"/>
            <a:chOff x="5815667" y="5142772"/>
            <a:chExt cx="363691" cy="363861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-5400000">
              <a:off x="5815667" y="5142772"/>
              <a:ext cx="363691" cy="363861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2106357" y="6075038"/>
            <a:ext cx="363691" cy="363861"/>
            <a:chOff x="12106357" y="6075038"/>
            <a:chExt cx="363691" cy="363861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106357" y="6075038"/>
              <a:ext cx="363691" cy="363861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5815667" y="6124496"/>
            <a:ext cx="363691" cy="363861"/>
            <a:chOff x="5815667" y="6124496"/>
            <a:chExt cx="363691" cy="363861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5400000">
              <a:off x="5815667" y="6124496"/>
              <a:ext cx="363691" cy="36386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5F2D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91461" y="371522"/>
            <a:ext cx="6675205" cy="1231500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10654561" y="1508979"/>
            <a:ext cx="7059509" cy="144873"/>
            <a:chOff x="10654561" y="1508979"/>
            <a:chExt cx="7059509" cy="144873"/>
          </a:xfrm>
        </p:grpSpPr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654561" y="1508979"/>
              <a:ext cx="7059509" cy="144873"/>
            </a:xfrm>
            <a:prstGeom prst="rect">
              <a:avLst/>
            </a:prstGeom>
          </p:spPr>
        </p:pic>
      </p:grpSp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619811" y="1748011"/>
            <a:ext cx="5242967" cy="618900"/>
          </a:xfrm>
          <a:prstGeom prst="rect">
            <a:avLst/>
          </a:prstGeom>
        </p:spPr>
      </p:pic>
      <p:pic>
        <p:nvPicPr>
          <p:cNvPr id="7" name="Object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4930" y="1164095"/>
            <a:ext cx="7469754" cy="8568126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8012887" y="2573430"/>
            <a:ext cx="9673890" cy="6544102"/>
            <a:chOff x="8012887" y="2573430"/>
            <a:chExt cx="9673890" cy="6544102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012887" y="2573430"/>
              <a:ext cx="9673890" cy="654410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5F2D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41868" y="5242885"/>
            <a:ext cx="6089652" cy="1231500"/>
          </a:xfrm>
          <a:prstGeom prst="rect">
            <a:avLst/>
          </a:prstGeom>
        </p:spPr>
      </p:pic>
      <p:pic>
        <p:nvPicPr>
          <p:cNvPr id="3" name="Object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72819" y="937257"/>
            <a:ext cx="11334213" cy="5156128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52311" y="1761392"/>
            <a:ext cx="3749956" cy="227172"/>
            <a:chOff x="52311" y="1761392"/>
            <a:chExt cx="3749956" cy="227172"/>
          </a:xfrm>
        </p:grpSpPr>
        <p:pic>
          <p:nvPicPr>
            <p:cNvPr id="5" name="Object 4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16200000">
              <a:off x="52311" y="1761392"/>
              <a:ext cx="3749956" cy="227172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1730244" y="5209325"/>
            <a:ext cx="363691" cy="363861"/>
            <a:chOff x="11730244" y="5209325"/>
            <a:chExt cx="363691" cy="363861"/>
          </a:xfrm>
        </p:grpSpPr>
        <p:pic>
          <p:nvPicPr>
            <p:cNvPr id="8" name="Object 7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730244" y="5209325"/>
              <a:ext cx="363691" cy="363861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6156944" y="5199801"/>
            <a:ext cx="363691" cy="363861"/>
            <a:chOff x="6156944" y="5199801"/>
            <a:chExt cx="363691" cy="363861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-5400000">
              <a:off x="6156944" y="5199801"/>
              <a:ext cx="363691" cy="363861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1730244" y="6114972"/>
            <a:ext cx="363691" cy="363861"/>
            <a:chOff x="11730244" y="6114972"/>
            <a:chExt cx="363691" cy="363861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730244" y="6114972"/>
              <a:ext cx="363691" cy="363861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6156944" y="6124496"/>
            <a:ext cx="363691" cy="363861"/>
            <a:chOff x="6156944" y="6124496"/>
            <a:chExt cx="363691" cy="363861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5400000">
              <a:off x="6156944" y="6124496"/>
              <a:ext cx="363691" cy="36386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DC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42369" y="406737"/>
            <a:ext cx="6205147" cy="1231500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6255575" y="1585170"/>
            <a:ext cx="5880805" cy="140109"/>
            <a:chOff x="6255575" y="1585170"/>
            <a:chExt cx="5880805" cy="140109"/>
          </a:xfrm>
        </p:grpSpPr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55575" y="1585170"/>
              <a:ext cx="5880805" cy="140109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235919" y="3835376"/>
            <a:ext cx="4022473" cy="4004636"/>
            <a:chOff x="235919" y="3835376"/>
            <a:chExt cx="4022473" cy="4004636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5919" y="3835376"/>
              <a:ext cx="4022473" cy="4004636"/>
            </a:xfrm>
            <a:prstGeom prst="rect">
              <a:avLst/>
            </a:prstGeom>
          </p:spPr>
        </p:pic>
      </p:grpSp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0479" y="3070075"/>
            <a:ext cx="980224" cy="913024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313477" y="4195267"/>
            <a:ext cx="4247301" cy="2511460"/>
            <a:chOff x="313477" y="4195267"/>
            <a:chExt cx="4247301" cy="2511460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62743" y="4144533"/>
              <a:ext cx="3997164" cy="544831"/>
            </a:xfrm>
            <a:prstGeom prst="rect">
              <a:avLst/>
            </a:prstGeom>
          </p:spPr>
        </p:pic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76270" y="5098802"/>
              <a:ext cx="3129801" cy="1644010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4779152" y="3835376"/>
            <a:ext cx="4022473" cy="4004636"/>
            <a:chOff x="4779152" y="3835376"/>
            <a:chExt cx="4022473" cy="4004636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79152" y="3835376"/>
              <a:ext cx="4022473" cy="4004636"/>
            </a:xfrm>
            <a:prstGeom prst="rect">
              <a:avLst/>
            </a:prstGeom>
          </p:spPr>
        </p:pic>
      </p:grpSp>
      <p:pic>
        <p:nvPicPr>
          <p:cNvPr id="17" name="Object 16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693713" y="3070522"/>
            <a:ext cx="799272" cy="902996"/>
          </a:xfrm>
          <a:prstGeom prst="rect">
            <a:avLst/>
          </a:prstGeom>
        </p:spPr>
      </p:pic>
      <p:grpSp>
        <p:nvGrpSpPr>
          <p:cNvPr id="1005" name="그룹 1005"/>
          <p:cNvGrpSpPr/>
          <p:nvPr/>
        </p:nvGrpSpPr>
        <p:grpSpPr>
          <a:xfrm>
            <a:off x="9322384" y="3835376"/>
            <a:ext cx="4022473" cy="4004636"/>
            <a:chOff x="9322384" y="3835376"/>
            <a:chExt cx="4022473" cy="4004636"/>
          </a:xfrm>
        </p:grpSpPr>
        <p:pic>
          <p:nvPicPr>
            <p:cNvPr id="19" name="Object 1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322384" y="3835376"/>
              <a:ext cx="4022473" cy="4004636"/>
            </a:xfrm>
            <a:prstGeom prst="rect">
              <a:avLst/>
            </a:prstGeom>
          </p:spPr>
        </p:pic>
      </p:grpSp>
      <p:pic>
        <p:nvPicPr>
          <p:cNvPr id="21" name="Object 20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236941" y="3070522"/>
            <a:ext cx="961177" cy="902996"/>
          </a:xfrm>
          <a:prstGeom prst="rect">
            <a:avLst/>
          </a:prstGeom>
        </p:spPr>
      </p:pic>
      <p:grpSp>
        <p:nvGrpSpPr>
          <p:cNvPr id="1006" name="그룹 1006"/>
          <p:cNvGrpSpPr/>
          <p:nvPr/>
        </p:nvGrpSpPr>
        <p:grpSpPr>
          <a:xfrm>
            <a:off x="13865617" y="3835376"/>
            <a:ext cx="4022473" cy="4004636"/>
            <a:chOff x="13865617" y="3835376"/>
            <a:chExt cx="4022473" cy="4004636"/>
          </a:xfrm>
        </p:grpSpPr>
        <p:pic>
          <p:nvPicPr>
            <p:cNvPr id="23" name="Object 22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865617" y="3835376"/>
              <a:ext cx="4022473" cy="4004636"/>
            </a:xfrm>
            <a:prstGeom prst="rect">
              <a:avLst/>
            </a:prstGeom>
          </p:spPr>
        </p:pic>
      </p:grpSp>
      <p:pic>
        <p:nvPicPr>
          <p:cNvPr id="25" name="Object 24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3780180" y="3070522"/>
            <a:ext cx="961177" cy="912520"/>
          </a:xfrm>
          <a:prstGeom prst="rect">
            <a:avLst/>
          </a:prstGeom>
        </p:spPr>
      </p:pic>
      <p:grpSp>
        <p:nvGrpSpPr>
          <p:cNvPr id="1007" name="그룹 1007"/>
          <p:cNvGrpSpPr/>
          <p:nvPr/>
        </p:nvGrpSpPr>
        <p:grpSpPr>
          <a:xfrm>
            <a:off x="4877971" y="4195267"/>
            <a:ext cx="4247301" cy="2768320"/>
            <a:chOff x="4877971" y="4195267"/>
            <a:chExt cx="4247301" cy="2768320"/>
          </a:xfrm>
        </p:grpSpPr>
        <p:pic>
          <p:nvPicPr>
            <p:cNvPr id="27" name="Object 26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827238" y="4144533"/>
              <a:ext cx="2439945" cy="674974"/>
            </a:xfrm>
            <a:prstGeom prst="rect">
              <a:avLst/>
            </a:prstGeom>
          </p:spPr>
        </p:pic>
        <p:pic>
          <p:nvPicPr>
            <p:cNvPr id="28" name="Object 27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940764" y="5098802"/>
              <a:ext cx="2967667" cy="1896906"/>
            </a:xfrm>
            <a:prstGeom prst="rect">
              <a:avLst/>
            </a:prstGeom>
          </p:spPr>
        </p:pic>
      </p:grpSp>
      <p:pic>
        <p:nvPicPr>
          <p:cNvPr id="30" name="Object 29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9356923" y="4144533"/>
            <a:ext cx="3071878" cy="544831"/>
          </a:xfrm>
          <a:prstGeom prst="rect">
            <a:avLst/>
          </a:prstGeom>
        </p:spPr>
      </p:pic>
      <p:pic>
        <p:nvPicPr>
          <p:cNvPr id="31" name="Object 30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9452867" y="4817484"/>
            <a:ext cx="2967667" cy="2402715"/>
          </a:xfrm>
          <a:prstGeom prst="rect">
            <a:avLst/>
          </a:prstGeom>
        </p:spPr>
      </p:pic>
      <p:pic>
        <p:nvPicPr>
          <p:cNvPr id="32" name="Object 31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3917742" y="4144533"/>
            <a:ext cx="2841402" cy="554355"/>
          </a:xfrm>
          <a:prstGeom prst="rect">
            <a:avLst/>
          </a:prstGeom>
        </p:spPr>
      </p:pic>
      <p:pic>
        <p:nvPicPr>
          <p:cNvPr id="33" name="Object 32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13978522" y="5342143"/>
            <a:ext cx="3185610" cy="11382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DC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5133024" y="4812508"/>
            <a:ext cx="7771429" cy="1044928"/>
            <a:chOff x="5133024" y="4812508"/>
            <a:chExt cx="7771429" cy="1044928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33024" y="4812508"/>
              <a:ext cx="7771429" cy="1044928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43118" y="3385289"/>
            <a:ext cx="5971643" cy="1654729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59658" y="4857460"/>
            <a:ext cx="7609296" cy="990438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17229207" y="228571"/>
            <a:ext cx="858652" cy="859054"/>
            <a:chOff x="17229207" y="228571"/>
            <a:chExt cx="858652" cy="859054"/>
          </a:xfrm>
        </p:grpSpPr>
        <p:pic>
          <p:nvPicPr>
            <p:cNvPr id="8" name="Object 7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229207" y="228571"/>
              <a:ext cx="858652" cy="859054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242669" y="215672"/>
            <a:ext cx="858652" cy="859054"/>
            <a:chOff x="242669" y="215672"/>
            <a:chExt cx="858652" cy="859054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-5400000">
              <a:off x="242669" y="215672"/>
              <a:ext cx="858652" cy="859054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7229207" y="9222820"/>
            <a:ext cx="858652" cy="859054"/>
            <a:chOff x="17229207" y="9222820"/>
            <a:chExt cx="858652" cy="859054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229207" y="9222820"/>
              <a:ext cx="858652" cy="859054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242669" y="9222619"/>
            <a:ext cx="858652" cy="859054"/>
            <a:chOff x="242669" y="9222619"/>
            <a:chExt cx="858652" cy="859054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5400000">
              <a:off x="242669" y="9222619"/>
              <a:ext cx="858652" cy="859054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DC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668426" y="3838936"/>
            <a:ext cx="3726094" cy="1044928"/>
            <a:chOff x="668426" y="3838936"/>
            <a:chExt cx="3726094" cy="1044928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68426" y="3838936"/>
              <a:ext cx="3726094" cy="1044928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4145" y="3794508"/>
            <a:ext cx="4113750" cy="1244512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17250152" y="174093"/>
            <a:ext cx="858652" cy="859054"/>
            <a:chOff x="17250152" y="174093"/>
            <a:chExt cx="858652" cy="859054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250152" y="174093"/>
              <a:ext cx="858652" cy="859054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239101" y="173892"/>
            <a:ext cx="858652" cy="859054"/>
            <a:chOff x="239101" y="173892"/>
            <a:chExt cx="858652" cy="859054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-5400000">
              <a:off x="239101" y="173892"/>
              <a:ext cx="858652" cy="859054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7250152" y="9215719"/>
            <a:ext cx="858652" cy="859054"/>
            <a:chOff x="17250152" y="9215719"/>
            <a:chExt cx="858652" cy="859054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250152" y="9215719"/>
              <a:ext cx="858652" cy="859054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239101" y="9215921"/>
            <a:ext cx="858652" cy="859054"/>
            <a:chOff x="239101" y="9215921"/>
            <a:chExt cx="858652" cy="859054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5400000">
              <a:off x="239101" y="9215921"/>
              <a:ext cx="858652" cy="859054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6655944" y="-50794"/>
            <a:ext cx="4918603" cy="10306261"/>
            <a:chOff x="6655944" y="-50794"/>
            <a:chExt cx="4918603" cy="10306261"/>
          </a:xfrm>
        </p:grpSpPr>
        <p:grpSp>
          <p:nvGrpSpPr>
            <p:cNvPr id="1007" name="그룹 1007"/>
            <p:cNvGrpSpPr/>
            <p:nvPr/>
          </p:nvGrpSpPr>
          <p:grpSpPr>
            <a:xfrm>
              <a:off x="6018870" y="4990851"/>
              <a:ext cx="10306261" cy="222971"/>
              <a:chOff x="6018870" y="4990851"/>
              <a:chExt cx="10306261" cy="222971"/>
            </a:xfrm>
          </p:grpSpPr>
          <p:pic>
            <p:nvPicPr>
              <p:cNvPr id="20" name="Object 19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 rot="16200000">
                <a:off x="6018870" y="4990851"/>
                <a:ext cx="10306261" cy="222971"/>
              </a:xfrm>
              <a:prstGeom prst="rect">
                <a:avLst/>
              </a:prstGeom>
            </p:spPr>
          </p:pic>
        </p:grpSp>
        <p:grpSp>
          <p:nvGrpSpPr>
            <p:cNvPr id="1008" name="그룹 1008"/>
            <p:cNvGrpSpPr/>
            <p:nvPr/>
          </p:nvGrpSpPr>
          <p:grpSpPr>
            <a:xfrm>
              <a:off x="10795122" y="545522"/>
              <a:ext cx="679752" cy="679752"/>
              <a:chOff x="10795122" y="545522"/>
              <a:chExt cx="679752" cy="679752"/>
            </a:xfrm>
          </p:grpSpPr>
          <p:pic>
            <p:nvPicPr>
              <p:cNvPr id="23" name="Object 22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10795122" y="545522"/>
                <a:ext cx="679752" cy="679752"/>
              </a:xfrm>
              <a:prstGeom prst="rect">
                <a:avLst/>
              </a:prstGeom>
            </p:spPr>
          </p:pic>
        </p:grpSp>
        <p:pic>
          <p:nvPicPr>
            <p:cNvPr id="25" name="Object 24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611614" y="594769"/>
              <a:ext cx="850723" cy="585933"/>
            </a:xfrm>
            <a:prstGeom prst="rect">
              <a:avLst/>
            </a:prstGeom>
          </p:spPr>
        </p:pic>
        <p:pic>
          <p:nvPicPr>
            <p:cNvPr id="26" name="Object 25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624257" y="587047"/>
              <a:ext cx="3116200" cy="556314"/>
            </a:xfrm>
            <a:prstGeom prst="rect">
              <a:avLst/>
            </a:prstGeom>
          </p:spPr>
        </p:pic>
        <p:grpSp>
          <p:nvGrpSpPr>
            <p:cNvPr id="1009" name="그룹 1009"/>
            <p:cNvGrpSpPr/>
            <p:nvPr/>
          </p:nvGrpSpPr>
          <p:grpSpPr>
            <a:xfrm>
              <a:off x="10795122" y="1507433"/>
              <a:ext cx="679752" cy="679752"/>
              <a:chOff x="10795122" y="1507433"/>
              <a:chExt cx="679752" cy="679752"/>
            </a:xfrm>
          </p:grpSpPr>
          <p:pic>
            <p:nvPicPr>
              <p:cNvPr id="28" name="Object 27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10795122" y="1507433"/>
                <a:ext cx="679752" cy="679752"/>
              </a:xfrm>
              <a:prstGeom prst="rect">
                <a:avLst/>
              </a:prstGeom>
            </p:spPr>
          </p:pic>
        </p:grpSp>
        <p:pic>
          <p:nvPicPr>
            <p:cNvPr id="30" name="Object 29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611591" y="1556067"/>
              <a:ext cx="918266" cy="586685"/>
            </a:xfrm>
            <a:prstGeom prst="rect">
              <a:avLst/>
            </a:prstGeom>
          </p:spPr>
        </p:pic>
        <p:pic>
          <p:nvPicPr>
            <p:cNvPr id="31" name="Object 30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624257" y="1548962"/>
              <a:ext cx="3135419" cy="546790"/>
            </a:xfrm>
            <a:prstGeom prst="rect">
              <a:avLst/>
            </a:prstGeom>
          </p:spPr>
        </p:pic>
        <p:grpSp>
          <p:nvGrpSpPr>
            <p:cNvPr id="1010" name="그룹 1010"/>
            <p:cNvGrpSpPr/>
            <p:nvPr/>
          </p:nvGrpSpPr>
          <p:grpSpPr>
            <a:xfrm>
              <a:off x="10795122" y="2501031"/>
              <a:ext cx="679752" cy="679752"/>
              <a:chOff x="10795122" y="2501031"/>
              <a:chExt cx="679752" cy="679752"/>
            </a:xfrm>
          </p:grpSpPr>
          <p:pic>
            <p:nvPicPr>
              <p:cNvPr id="33" name="Object 32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10795122" y="2501031"/>
                <a:ext cx="679752" cy="679752"/>
              </a:xfrm>
              <a:prstGeom prst="rect">
                <a:avLst/>
              </a:prstGeom>
            </p:spPr>
          </p:pic>
        </p:grpSp>
        <p:pic>
          <p:nvPicPr>
            <p:cNvPr id="35" name="Object 34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611591" y="2549657"/>
              <a:ext cx="918019" cy="586685"/>
            </a:xfrm>
            <a:prstGeom prst="rect">
              <a:avLst/>
            </a:prstGeom>
          </p:spPr>
        </p:pic>
        <p:pic>
          <p:nvPicPr>
            <p:cNvPr id="36" name="Object 35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624257" y="2542552"/>
              <a:ext cx="3135257" cy="546790"/>
            </a:xfrm>
            <a:prstGeom prst="rect">
              <a:avLst/>
            </a:prstGeom>
          </p:spPr>
        </p:pic>
        <p:grpSp>
          <p:nvGrpSpPr>
            <p:cNvPr id="1011" name="그룹 1011"/>
            <p:cNvGrpSpPr/>
            <p:nvPr/>
          </p:nvGrpSpPr>
          <p:grpSpPr>
            <a:xfrm>
              <a:off x="10795122" y="3495448"/>
              <a:ext cx="679752" cy="679752"/>
              <a:chOff x="10795122" y="3495448"/>
              <a:chExt cx="679752" cy="679752"/>
            </a:xfrm>
          </p:grpSpPr>
          <p:pic>
            <p:nvPicPr>
              <p:cNvPr id="38" name="Object 37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10795122" y="3495448"/>
                <a:ext cx="679752" cy="679752"/>
              </a:xfrm>
              <a:prstGeom prst="rect">
                <a:avLst/>
              </a:prstGeom>
            </p:spPr>
          </p:pic>
        </p:grpSp>
        <p:pic>
          <p:nvPicPr>
            <p:cNvPr id="40" name="Object 39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0611591" y="3544076"/>
              <a:ext cx="942343" cy="586685"/>
            </a:xfrm>
            <a:prstGeom prst="rect">
              <a:avLst/>
            </a:prstGeom>
          </p:spPr>
        </p:pic>
        <p:pic>
          <p:nvPicPr>
            <p:cNvPr id="41" name="Object 40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292163" y="3536972"/>
              <a:ext cx="3467114" cy="556314"/>
            </a:xfrm>
            <a:prstGeom prst="rect">
              <a:avLst/>
            </a:prstGeom>
          </p:spPr>
        </p:pic>
        <p:grpSp>
          <p:nvGrpSpPr>
            <p:cNvPr id="1012" name="그룹 1012"/>
            <p:cNvGrpSpPr/>
            <p:nvPr/>
          </p:nvGrpSpPr>
          <p:grpSpPr>
            <a:xfrm>
              <a:off x="10795122" y="4575541"/>
              <a:ext cx="679752" cy="679752"/>
              <a:chOff x="10795122" y="4575541"/>
              <a:chExt cx="679752" cy="679752"/>
            </a:xfrm>
          </p:grpSpPr>
          <p:pic>
            <p:nvPicPr>
              <p:cNvPr id="43" name="Object 42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10795122" y="4575541"/>
                <a:ext cx="679752" cy="679752"/>
              </a:xfrm>
              <a:prstGeom prst="rect">
                <a:avLst/>
              </a:prstGeom>
            </p:spPr>
          </p:pic>
        </p:grpSp>
        <p:pic>
          <p:nvPicPr>
            <p:cNvPr id="45" name="Object 44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0611591" y="4624171"/>
              <a:ext cx="918019" cy="586685"/>
            </a:xfrm>
            <a:prstGeom prst="rect">
              <a:avLst/>
            </a:prstGeom>
          </p:spPr>
        </p:pic>
        <p:pic>
          <p:nvPicPr>
            <p:cNvPr id="46" name="Object 45"/>
            <p:cNvPicPr>
              <a:picLocks noChangeAspect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116339" y="4617064"/>
              <a:ext cx="3643000" cy="546790"/>
            </a:xfrm>
            <a:prstGeom prst="rect">
              <a:avLst/>
            </a:prstGeom>
          </p:spPr>
        </p:pic>
        <p:grpSp>
          <p:nvGrpSpPr>
            <p:cNvPr id="1013" name="그룹 1013"/>
            <p:cNvGrpSpPr/>
            <p:nvPr/>
          </p:nvGrpSpPr>
          <p:grpSpPr>
            <a:xfrm>
              <a:off x="10795122" y="5705055"/>
              <a:ext cx="679752" cy="679752"/>
              <a:chOff x="10795122" y="5705055"/>
              <a:chExt cx="679752" cy="679752"/>
            </a:xfrm>
          </p:grpSpPr>
          <p:pic>
            <p:nvPicPr>
              <p:cNvPr id="48" name="Object 47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10795122" y="5705055"/>
                <a:ext cx="679752" cy="679752"/>
              </a:xfrm>
              <a:prstGeom prst="rect">
                <a:avLst/>
              </a:prstGeom>
            </p:spPr>
          </p:pic>
        </p:grpSp>
        <p:pic>
          <p:nvPicPr>
            <p:cNvPr id="50" name="Object 49"/>
            <p:cNvPicPr>
              <a:picLocks noChangeAspect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0611591" y="5753686"/>
              <a:ext cx="928295" cy="586685"/>
            </a:xfrm>
            <a:prstGeom prst="rect">
              <a:avLst/>
            </a:prstGeom>
          </p:spPr>
        </p:pic>
        <p:pic>
          <p:nvPicPr>
            <p:cNvPr id="51" name="Object 50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624257" y="5746581"/>
              <a:ext cx="3059580" cy="537266"/>
            </a:xfrm>
            <a:prstGeom prst="rect">
              <a:avLst/>
            </a:prstGeom>
          </p:spPr>
        </p:pic>
        <p:grpSp>
          <p:nvGrpSpPr>
            <p:cNvPr id="1014" name="그룹 1014"/>
            <p:cNvGrpSpPr/>
            <p:nvPr/>
          </p:nvGrpSpPr>
          <p:grpSpPr>
            <a:xfrm>
              <a:off x="10795122" y="6786565"/>
              <a:ext cx="679752" cy="679752"/>
              <a:chOff x="10795122" y="6786565"/>
              <a:chExt cx="679752" cy="679752"/>
            </a:xfrm>
          </p:grpSpPr>
          <p:pic>
            <p:nvPicPr>
              <p:cNvPr id="53" name="Object 52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10795122" y="6786565"/>
                <a:ext cx="679752" cy="679752"/>
              </a:xfrm>
              <a:prstGeom prst="rect">
                <a:avLst/>
              </a:prstGeom>
            </p:spPr>
          </p:pic>
        </p:grpSp>
        <p:pic>
          <p:nvPicPr>
            <p:cNvPr id="55" name="Object 54"/>
            <p:cNvPicPr>
              <a:picLocks noChangeAspect="1"/>
            </p:cNvPicPr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0611591" y="6835191"/>
              <a:ext cx="904552" cy="586685"/>
            </a:xfrm>
            <a:prstGeom prst="rect">
              <a:avLst/>
            </a:prstGeom>
          </p:spPr>
        </p:pic>
        <p:pic>
          <p:nvPicPr>
            <p:cNvPr id="56" name="Object 55"/>
            <p:cNvPicPr>
              <a:picLocks noChangeAspect="1"/>
            </p:cNvPicPr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7116339" y="6828086"/>
              <a:ext cx="3642819" cy="556314"/>
            </a:xfrm>
            <a:prstGeom prst="rect">
              <a:avLst/>
            </a:prstGeom>
          </p:spPr>
        </p:pic>
        <p:grpSp>
          <p:nvGrpSpPr>
            <p:cNvPr id="1015" name="그룹 1015"/>
            <p:cNvGrpSpPr/>
            <p:nvPr/>
          </p:nvGrpSpPr>
          <p:grpSpPr>
            <a:xfrm>
              <a:off x="10795122" y="7924485"/>
              <a:ext cx="679752" cy="679752"/>
              <a:chOff x="10795122" y="7924485"/>
              <a:chExt cx="679752" cy="679752"/>
            </a:xfrm>
          </p:grpSpPr>
          <p:pic>
            <p:nvPicPr>
              <p:cNvPr id="58" name="Object 57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10795122" y="7924485"/>
                <a:ext cx="679752" cy="679752"/>
              </a:xfrm>
              <a:prstGeom prst="rect">
                <a:avLst/>
              </a:prstGeom>
            </p:spPr>
          </p:pic>
        </p:grpSp>
        <p:pic>
          <p:nvPicPr>
            <p:cNvPr id="60" name="Object 59"/>
            <p:cNvPicPr>
              <a:picLocks noChangeAspect="1"/>
            </p:cNvPicPr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0611591" y="7973114"/>
              <a:ext cx="927790" cy="586685"/>
            </a:xfrm>
            <a:prstGeom prst="rect">
              <a:avLst/>
            </a:prstGeom>
          </p:spPr>
        </p:pic>
        <p:pic>
          <p:nvPicPr>
            <p:cNvPr id="61" name="Object 60"/>
            <p:cNvPicPr>
              <a:picLocks noChangeAspect="1"/>
            </p:cNvPicPr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606449" y="7966007"/>
              <a:ext cx="4164038" cy="556314"/>
            </a:xfrm>
            <a:prstGeom prst="rect">
              <a:avLst/>
            </a:prstGeom>
          </p:spPr>
        </p:pic>
        <p:grpSp>
          <p:nvGrpSpPr>
            <p:cNvPr id="1016" name="그룹 1016"/>
            <p:cNvGrpSpPr/>
            <p:nvPr/>
          </p:nvGrpSpPr>
          <p:grpSpPr>
            <a:xfrm>
              <a:off x="10795122" y="9010254"/>
              <a:ext cx="679752" cy="679752"/>
              <a:chOff x="10795122" y="9010254"/>
              <a:chExt cx="679752" cy="679752"/>
            </a:xfrm>
          </p:grpSpPr>
          <p:pic>
            <p:nvPicPr>
              <p:cNvPr id="63" name="Object 62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10795122" y="9010254"/>
                <a:ext cx="679752" cy="679752"/>
              </a:xfrm>
              <a:prstGeom prst="rect">
                <a:avLst/>
              </a:prstGeom>
            </p:spPr>
          </p:pic>
        </p:grpSp>
        <p:pic>
          <p:nvPicPr>
            <p:cNvPr id="65" name="Object 64"/>
            <p:cNvPicPr>
              <a:picLocks noChangeAspect="1"/>
            </p:cNvPicPr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0611591" y="9058886"/>
              <a:ext cx="928295" cy="586685"/>
            </a:xfrm>
            <a:prstGeom prst="rect">
              <a:avLst/>
            </a:prstGeom>
          </p:spPr>
        </p:pic>
        <p:pic>
          <p:nvPicPr>
            <p:cNvPr id="66" name="Object 65"/>
            <p:cNvPicPr>
              <a:picLocks noChangeAspect="1"/>
            </p:cNvPicPr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7624257" y="9051781"/>
              <a:ext cx="3135257" cy="546790"/>
            </a:xfrm>
            <a:prstGeom prst="rect">
              <a:avLst/>
            </a:prstGeom>
          </p:spPr>
        </p:pic>
      </p:grpSp>
      <p:grpSp>
        <p:nvGrpSpPr>
          <p:cNvPr id="1017" name="그룹 1017"/>
          <p:cNvGrpSpPr/>
          <p:nvPr/>
        </p:nvGrpSpPr>
        <p:grpSpPr>
          <a:xfrm>
            <a:off x="13750950" y="2521795"/>
            <a:ext cx="5062228" cy="224353"/>
            <a:chOff x="13750950" y="2521795"/>
            <a:chExt cx="5062228" cy="224353"/>
          </a:xfrm>
        </p:grpSpPr>
        <p:pic>
          <p:nvPicPr>
            <p:cNvPr id="69" name="Object 68"/>
            <p:cNvPicPr>
              <a:picLocks noChangeAspect="1"/>
            </p:cNvPicPr>
            <p:nvPr/>
          </p:nvPicPr>
          <p:blipFill>
            <a:blip r:embed="rId26" cstate="print"/>
            <a:stretch>
              <a:fillRect/>
            </a:stretch>
          </p:blipFill>
          <p:spPr>
            <a:xfrm rot="16200000">
              <a:off x="13750950" y="2521795"/>
              <a:ext cx="5062228" cy="224353"/>
            </a:xfrm>
            <a:prstGeom prst="rect">
              <a:avLst/>
            </a:prstGeom>
          </p:spPr>
        </p:pic>
      </p:grpSp>
      <p:grpSp>
        <p:nvGrpSpPr>
          <p:cNvPr id="1018" name="그룹 1018"/>
          <p:cNvGrpSpPr/>
          <p:nvPr/>
        </p:nvGrpSpPr>
        <p:grpSpPr>
          <a:xfrm>
            <a:off x="15904494" y="699173"/>
            <a:ext cx="679752" cy="679752"/>
            <a:chOff x="15904494" y="699173"/>
            <a:chExt cx="679752" cy="679752"/>
          </a:xfrm>
        </p:grpSpPr>
        <p:pic>
          <p:nvPicPr>
            <p:cNvPr id="72" name="Object 71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5904494" y="699173"/>
              <a:ext cx="679752" cy="679752"/>
            </a:xfrm>
            <a:prstGeom prst="rect">
              <a:avLst/>
            </a:prstGeom>
          </p:spPr>
        </p:pic>
      </p:grpSp>
      <p:pic>
        <p:nvPicPr>
          <p:cNvPr id="74" name="Object 73"/>
          <p:cNvPicPr>
            <a:picLocks noChangeAspect="1"/>
          </p:cNvPicPr>
          <p:nvPr/>
        </p:nvPicPr>
        <p:blipFill>
          <a:blip r:embed="rId27" cstate="print"/>
          <a:stretch>
            <a:fillRect/>
          </a:stretch>
        </p:blipFill>
        <p:spPr>
          <a:xfrm>
            <a:off x="15721019" y="747801"/>
            <a:ext cx="886514" cy="586685"/>
          </a:xfrm>
          <a:prstGeom prst="rect">
            <a:avLst/>
          </a:prstGeom>
        </p:spPr>
      </p:pic>
      <p:pic>
        <p:nvPicPr>
          <p:cNvPr id="75" name="Object 74"/>
          <p:cNvPicPr>
            <a:picLocks noChangeAspect="1"/>
          </p:cNvPicPr>
          <p:nvPr/>
        </p:nvPicPr>
        <p:blipFill>
          <a:blip r:embed="rId28" cstate="print"/>
          <a:stretch>
            <a:fillRect/>
          </a:stretch>
        </p:blipFill>
        <p:spPr>
          <a:xfrm>
            <a:off x="11961975" y="547291"/>
            <a:ext cx="3906504" cy="730819"/>
          </a:xfrm>
          <a:prstGeom prst="rect">
            <a:avLst/>
          </a:prstGeom>
        </p:spPr>
      </p:pic>
      <p:grpSp>
        <p:nvGrpSpPr>
          <p:cNvPr id="1019" name="그룹 1019"/>
          <p:cNvGrpSpPr/>
          <p:nvPr/>
        </p:nvGrpSpPr>
        <p:grpSpPr>
          <a:xfrm>
            <a:off x="15904494" y="1661084"/>
            <a:ext cx="679752" cy="679752"/>
            <a:chOff x="15904494" y="1661084"/>
            <a:chExt cx="679752" cy="679752"/>
          </a:xfrm>
        </p:grpSpPr>
        <p:pic>
          <p:nvPicPr>
            <p:cNvPr id="77" name="Object 76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5904494" y="1661084"/>
              <a:ext cx="679752" cy="679752"/>
            </a:xfrm>
            <a:prstGeom prst="rect">
              <a:avLst/>
            </a:prstGeom>
          </p:spPr>
        </p:pic>
      </p:grpSp>
      <p:pic>
        <p:nvPicPr>
          <p:cNvPr id="79" name="Object 78"/>
          <p:cNvPicPr>
            <a:picLocks noChangeAspect="1"/>
          </p:cNvPicPr>
          <p:nvPr/>
        </p:nvPicPr>
        <p:blipFill>
          <a:blip r:embed="rId29" cstate="print"/>
          <a:stretch>
            <a:fillRect/>
          </a:stretch>
        </p:blipFill>
        <p:spPr>
          <a:xfrm>
            <a:off x="15720924" y="1709714"/>
            <a:ext cx="806905" cy="577162"/>
          </a:xfrm>
          <a:prstGeom prst="rect">
            <a:avLst/>
          </a:prstGeom>
        </p:spPr>
      </p:pic>
      <p:pic>
        <p:nvPicPr>
          <p:cNvPr id="80" name="Object 79"/>
          <p:cNvPicPr>
            <a:picLocks noChangeAspect="1"/>
          </p:cNvPicPr>
          <p:nvPr/>
        </p:nvPicPr>
        <p:blipFill>
          <a:blip r:embed="rId30" cstate="print"/>
          <a:stretch>
            <a:fillRect/>
          </a:stretch>
        </p:blipFill>
        <p:spPr>
          <a:xfrm>
            <a:off x="12401535" y="1702610"/>
            <a:ext cx="3467171" cy="546790"/>
          </a:xfrm>
          <a:prstGeom prst="rect">
            <a:avLst/>
          </a:prstGeom>
        </p:spPr>
      </p:pic>
      <p:grpSp>
        <p:nvGrpSpPr>
          <p:cNvPr id="1020" name="그룹 1020"/>
          <p:cNvGrpSpPr/>
          <p:nvPr/>
        </p:nvGrpSpPr>
        <p:grpSpPr>
          <a:xfrm>
            <a:off x="15904494" y="2654682"/>
            <a:ext cx="679752" cy="679752"/>
            <a:chOff x="15904494" y="2654682"/>
            <a:chExt cx="679752" cy="679752"/>
          </a:xfrm>
        </p:grpSpPr>
        <p:pic>
          <p:nvPicPr>
            <p:cNvPr id="82" name="Object 81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5904494" y="2654682"/>
              <a:ext cx="679752" cy="679752"/>
            </a:xfrm>
            <a:prstGeom prst="rect">
              <a:avLst/>
            </a:prstGeom>
          </p:spPr>
        </p:pic>
      </p:grpSp>
      <p:pic>
        <p:nvPicPr>
          <p:cNvPr id="84" name="Object 83"/>
          <p:cNvPicPr>
            <a:picLocks noChangeAspect="1"/>
          </p:cNvPicPr>
          <p:nvPr/>
        </p:nvPicPr>
        <p:blipFill>
          <a:blip r:embed="rId31" cstate="print"/>
          <a:stretch>
            <a:fillRect/>
          </a:stretch>
        </p:blipFill>
        <p:spPr>
          <a:xfrm>
            <a:off x="15720924" y="2703305"/>
            <a:ext cx="874209" cy="577162"/>
          </a:xfrm>
          <a:prstGeom prst="rect">
            <a:avLst/>
          </a:prstGeom>
        </p:spPr>
      </p:pic>
      <p:pic>
        <p:nvPicPr>
          <p:cNvPr id="85" name="Object 84"/>
          <p:cNvPicPr>
            <a:picLocks noChangeAspect="1"/>
          </p:cNvPicPr>
          <p:nvPr/>
        </p:nvPicPr>
        <p:blipFill>
          <a:blip r:embed="rId32" cstate="print"/>
          <a:stretch>
            <a:fillRect/>
          </a:stretch>
        </p:blipFill>
        <p:spPr>
          <a:xfrm>
            <a:off x="12733648" y="2696200"/>
            <a:ext cx="3135009" cy="537266"/>
          </a:xfrm>
          <a:prstGeom prst="rect">
            <a:avLst/>
          </a:prstGeom>
        </p:spPr>
      </p:pic>
      <p:grpSp>
        <p:nvGrpSpPr>
          <p:cNvPr id="1021" name="그룹 1021"/>
          <p:cNvGrpSpPr/>
          <p:nvPr/>
        </p:nvGrpSpPr>
        <p:grpSpPr>
          <a:xfrm>
            <a:off x="15904494" y="3649099"/>
            <a:ext cx="679752" cy="679752"/>
            <a:chOff x="15904494" y="3649099"/>
            <a:chExt cx="679752" cy="679752"/>
          </a:xfrm>
        </p:grpSpPr>
        <p:pic>
          <p:nvPicPr>
            <p:cNvPr id="87" name="Object 86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5904494" y="3649099"/>
              <a:ext cx="679752" cy="679752"/>
            </a:xfrm>
            <a:prstGeom prst="rect">
              <a:avLst/>
            </a:prstGeom>
          </p:spPr>
        </p:pic>
      </p:grpSp>
      <p:pic>
        <p:nvPicPr>
          <p:cNvPr id="89" name="Object 88"/>
          <p:cNvPicPr>
            <a:picLocks noChangeAspect="1"/>
          </p:cNvPicPr>
          <p:nvPr/>
        </p:nvPicPr>
        <p:blipFill>
          <a:blip r:embed="rId33" cstate="print"/>
          <a:stretch>
            <a:fillRect/>
          </a:stretch>
        </p:blipFill>
        <p:spPr>
          <a:xfrm>
            <a:off x="15720924" y="3697724"/>
            <a:ext cx="873962" cy="586685"/>
          </a:xfrm>
          <a:prstGeom prst="rect">
            <a:avLst/>
          </a:prstGeom>
        </p:spPr>
      </p:pic>
      <p:pic>
        <p:nvPicPr>
          <p:cNvPr id="90" name="Object 89"/>
          <p:cNvPicPr>
            <a:picLocks noChangeAspect="1"/>
          </p:cNvPicPr>
          <p:nvPr/>
        </p:nvPicPr>
        <p:blipFill>
          <a:blip r:embed="rId34" cstate="print"/>
          <a:stretch>
            <a:fillRect/>
          </a:stretch>
        </p:blipFill>
        <p:spPr>
          <a:xfrm>
            <a:off x="12401552" y="3690619"/>
            <a:ext cx="3467171" cy="546790"/>
          </a:xfrm>
          <a:prstGeom prst="rect">
            <a:avLst/>
          </a:prstGeom>
        </p:spPr>
      </p:pic>
      <p:grpSp>
        <p:nvGrpSpPr>
          <p:cNvPr id="1022" name="그룹 1022"/>
          <p:cNvGrpSpPr/>
          <p:nvPr/>
        </p:nvGrpSpPr>
        <p:grpSpPr>
          <a:xfrm>
            <a:off x="15904494" y="4729192"/>
            <a:ext cx="679752" cy="679752"/>
            <a:chOff x="15904494" y="4729192"/>
            <a:chExt cx="679752" cy="679752"/>
          </a:xfrm>
        </p:grpSpPr>
        <p:pic>
          <p:nvPicPr>
            <p:cNvPr id="92" name="Object 91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5904494" y="4729192"/>
              <a:ext cx="679752" cy="679752"/>
            </a:xfrm>
            <a:prstGeom prst="rect">
              <a:avLst/>
            </a:prstGeom>
          </p:spPr>
        </p:pic>
      </p:grpSp>
      <p:pic>
        <p:nvPicPr>
          <p:cNvPr id="94" name="Object 93"/>
          <p:cNvPicPr>
            <a:picLocks noChangeAspect="1"/>
          </p:cNvPicPr>
          <p:nvPr/>
        </p:nvPicPr>
        <p:blipFill>
          <a:blip r:embed="rId35" cstate="print"/>
          <a:stretch>
            <a:fillRect/>
          </a:stretch>
        </p:blipFill>
        <p:spPr>
          <a:xfrm>
            <a:off x="15720924" y="4777819"/>
            <a:ext cx="898285" cy="586685"/>
          </a:xfrm>
          <a:prstGeom prst="rect">
            <a:avLst/>
          </a:prstGeom>
        </p:spPr>
      </p:pic>
      <p:pic>
        <p:nvPicPr>
          <p:cNvPr id="95" name="Object 94"/>
          <p:cNvPicPr>
            <a:picLocks noChangeAspect="1"/>
          </p:cNvPicPr>
          <p:nvPr/>
        </p:nvPicPr>
        <p:blipFill>
          <a:blip r:embed="rId36" cstate="print"/>
          <a:stretch>
            <a:fillRect/>
          </a:stretch>
        </p:blipFill>
        <p:spPr>
          <a:xfrm>
            <a:off x="12225743" y="4770714"/>
            <a:ext cx="3644980" cy="5753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5F2D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37761" y="5332927"/>
            <a:ext cx="5096147" cy="1250547"/>
          </a:xfrm>
          <a:prstGeom prst="rect">
            <a:avLst/>
          </a:prstGeom>
        </p:spPr>
      </p:pic>
      <p:pic>
        <p:nvPicPr>
          <p:cNvPr id="3" name="Object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17193" y="1025481"/>
            <a:ext cx="6331345" cy="5156869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52311" y="1761392"/>
            <a:ext cx="3749956" cy="227172"/>
            <a:chOff x="52311" y="1761392"/>
            <a:chExt cx="3749956" cy="227172"/>
          </a:xfrm>
        </p:grpSpPr>
        <p:pic>
          <p:nvPicPr>
            <p:cNvPr id="5" name="Object 4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16200000">
              <a:off x="52311" y="1761392"/>
              <a:ext cx="3749956" cy="227172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1625482" y="5209325"/>
            <a:ext cx="363691" cy="363861"/>
            <a:chOff x="11625482" y="5209325"/>
            <a:chExt cx="363691" cy="363861"/>
          </a:xfrm>
        </p:grpSpPr>
        <p:pic>
          <p:nvPicPr>
            <p:cNvPr id="8" name="Object 7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625482" y="5209325"/>
              <a:ext cx="363691" cy="363861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6309325" y="5199801"/>
            <a:ext cx="363691" cy="363861"/>
            <a:chOff x="6309325" y="5199801"/>
            <a:chExt cx="363691" cy="363861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-5400000">
              <a:off x="6309325" y="5199801"/>
              <a:ext cx="363691" cy="363861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1625482" y="6114972"/>
            <a:ext cx="363691" cy="363861"/>
            <a:chOff x="11625482" y="6114972"/>
            <a:chExt cx="363691" cy="363861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625482" y="6114972"/>
              <a:ext cx="363691" cy="363861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6309325" y="6124496"/>
            <a:ext cx="363691" cy="363861"/>
            <a:chOff x="6309325" y="6124496"/>
            <a:chExt cx="363691" cy="363861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5400000">
              <a:off x="6309325" y="6124496"/>
              <a:ext cx="363691" cy="36386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5F2D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765834" y="1417419"/>
            <a:ext cx="3180267" cy="769608"/>
            <a:chOff x="765834" y="1417419"/>
            <a:chExt cx="3180267" cy="769608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95704" y="1347288"/>
              <a:ext cx="2538561" cy="775132"/>
            </a:xfrm>
            <a:prstGeom prst="rect">
              <a:avLst/>
            </a:prstGeom>
          </p:spPr>
        </p:pic>
        <p:grpSp>
          <p:nvGrpSpPr>
            <p:cNvPr id="1002" name="그룹 1002"/>
            <p:cNvGrpSpPr/>
            <p:nvPr/>
          </p:nvGrpSpPr>
          <p:grpSpPr>
            <a:xfrm>
              <a:off x="773705" y="2100230"/>
              <a:ext cx="3064235" cy="86797"/>
              <a:chOff x="773705" y="2100230"/>
              <a:chExt cx="3064235" cy="86797"/>
            </a:xfrm>
          </p:grpSpPr>
          <p:pic>
            <p:nvPicPr>
              <p:cNvPr id="5" name="Object 4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773705" y="2100230"/>
                <a:ext cx="3064235" cy="86797"/>
              </a:xfrm>
              <a:prstGeom prst="rect">
                <a:avLst/>
              </a:prstGeom>
            </p:spPr>
          </p:pic>
        </p:grpSp>
      </p:grpSp>
      <p:grpSp>
        <p:nvGrpSpPr>
          <p:cNvPr id="1003" name="그룹 1003"/>
          <p:cNvGrpSpPr/>
          <p:nvPr/>
        </p:nvGrpSpPr>
        <p:grpSpPr>
          <a:xfrm>
            <a:off x="9142857" y="1417419"/>
            <a:ext cx="3180267" cy="769608"/>
            <a:chOff x="9142857" y="1417419"/>
            <a:chExt cx="3180267" cy="769608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072727" y="1347288"/>
              <a:ext cx="2519513" cy="775132"/>
            </a:xfrm>
            <a:prstGeom prst="rect">
              <a:avLst/>
            </a:prstGeom>
          </p:spPr>
        </p:pic>
        <p:grpSp>
          <p:nvGrpSpPr>
            <p:cNvPr id="1004" name="그룹 1004"/>
            <p:cNvGrpSpPr/>
            <p:nvPr/>
          </p:nvGrpSpPr>
          <p:grpSpPr>
            <a:xfrm>
              <a:off x="9150724" y="2100230"/>
              <a:ext cx="3064235" cy="86797"/>
              <a:chOff x="9150724" y="2100230"/>
              <a:chExt cx="3064235" cy="86797"/>
            </a:xfrm>
          </p:grpSpPr>
          <p:pic>
            <p:nvPicPr>
              <p:cNvPr id="11" name="Object 10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9150724" y="2100230"/>
                <a:ext cx="3064235" cy="86797"/>
              </a:xfrm>
              <a:prstGeom prst="rect">
                <a:avLst/>
              </a:prstGeom>
            </p:spPr>
          </p:pic>
        </p:grpSp>
      </p:grpSp>
      <p:grpSp>
        <p:nvGrpSpPr>
          <p:cNvPr id="1005" name="그룹 1005"/>
          <p:cNvGrpSpPr/>
          <p:nvPr/>
        </p:nvGrpSpPr>
        <p:grpSpPr>
          <a:xfrm>
            <a:off x="765834" y="2539108"/>
            <a:ext cx="7868864" cy="6669933"/>
            <a:chOff x="765834" y="2539108"/>
            <a:chExt cx="7868864" cy="6669933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65834" y="2539108"/>
              <a:ext cx="7868864" cy="6669933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9237410" y="2539108"/>
            <a:ext cx="8423710" cy="6669933"/>
            <a:chOff x="9237410" y="2539108"/>
            <a:chExt cx="8423710" cy="6669933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237410" y="2539108"/>
              <a:ext cx="8423710" cy="6669933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748252" y="9209041"/>
            <a:ext cx="6171429" cy="561039"/>
            <a:chOff x="748252" y="9209041"/>
            <a:chExt cx="6171429" cy="561039"/>
          </a:xfrm>
        </p:grpSpPr>
        <p:pic>
          <p:nvPicPr>
            <p:cNvPr id="21" name="Object 20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48252" y="9209041"/>
              <a:ext cx="6171429" cy="561039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5F2D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0747" y="495839"/>
            <a:ext cx="12826557" cy="1246100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2830876" y="1604217"/>
            <a:ext cx="12852533" cy="140109"/>
            <a:chOff x="2830876" y="1604217"/>
            <a:chExt cx="12852533" cy="140109"/>
          </a:xfrm>
        </p:grpSpPr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30876" y="1604217"/>
              <a:ext cx="12852533" cy="140109"/>
            </a:xfrm>
            <a:prstGeom prst="rect">
              <a:avLst/>
            </a:prstGeom>
          </p:spPr>
        </p:pic>
      </p:grpSp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56992" y="1843239"/>
            <a:ext cx="3635262" cy="619014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1058837" y="3791130"/>
            <a:ext cx="16396612" cy="6494584"/>
            <a:chOff x="1058837" y="3791130"/>
            <a:chExt cx="16396612" cy="6494584"/>
          </a:xfrm>
        </p:grpSpPr>
        <p:grpSp>
          <p:nvGrpSpPr>
            <p:cNvPr id="1003" name="그룹 1003"/>
            <p:cNvGrpSpPr/>
            <p:nvPr/>
          </p:nvGrpSpPr>
          <p:grpSpPr>
            <a:xfrm>
              <a:off x="1058837" y="5076781"/>
              <a:ext cx="5504118" cy="5208933"/>
              <a:chOff x="1058837" y="5076781"/>
              <a:chExt cx="5504118" cy="5208933"/>
            </a:xfrm>
          </p:grpSpPr>
          <p:pic>
            <p:nvPicPr>
              <p:cNvPr id="9" name="Object 8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058837" y="5076781"/>
                <a:ext cx="5504118" cy="5208933"/>
              </a:xfrm>
              <a:prstGeom prst="rect">
                <a:avLst/>
              </a:prstGeom>
            </p:spPr>
          </p:pic>
        </p:grpSp>
        <p:grpSp>
          <p:nvGrpSpPr>
            <p:cNvPr id="1004" name="그룹 1004"/>
            <p:cNvGrpSpPr/>
            <p:nvPr/>
          </p:nvGrpSpPr>
          <p:grpSpPr>
            <a:xfrm>
              <a:off x="1073949" y="3791130"/>
              <a:ext cx="1696146" cy="1696146"/>
              <a:chOff x="1073949" y="3791130"/>
              <a:chExt cx="1696146" cy="1696146"/>
            </a:xfrm>
          </p:grpSpPr>
          <p:grpSp>
            <p:nvGrpSpPr>
              <p:cNvPr id="1005" name="그룹 1005"/>
              <p:cNvGrpSpPr/>
              <p:nvPr/>
            </p:nvGrpSpPr>
            <p:grpSpPr>
              <a:xfrm>
                <a:off x="1073949" y="3791130"/>
                <a:ext cx="1696146" cy="1696146"/>
                <a:chOff x="1073949" y="3791130"/>
                <a:chExt cx="1696146" cy="1696146"/>
              </a:xfrm>
            </p:grpSpPr>
            <p:pic>
              <p:nvPicPr>
                <p:cNvPr id="13" name="Object 12"/>
                <p:cNvPicPr>
                  <a:picLocks noChangeAspect="1"/>
                </p:cNvPicPr>
                <p:nvPr/>
              </p:nvPicPr>
              <p:blipFill>
                <a:blip r:embed="rId6" cstate="print"/>
                <a:stretch>
                  <a:fillRect/>
                </a:stretch>
              </p:blipFill>
              <p:spPr>
                <a:xfrm>
                  <a:off x="1073949" y="3791130"/>
                  <a:ext cx="1696146" cy="1696146"/>
                </a:xfrm>
                <a:prstGeom prst="rect">
                  <a:avLst/>
                </a:prstGeom>
              </p:spPr>
            </p:pic>
          </p:grpSp>
          <p:pic>
            <p:nvPicPr>
              <p:cNvPr id="15" name="Object 14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1133382" y="4418444"/>
                <a:ext cx="1191499" cy="508975"/>
              </a:xfrm>
              <a:prstGeom prst="rect">
                <a:avLst/>
              </a:prstGeom>
            </p:spPr>
          </p:pic>
        </p:grpSp>
        <p:grpSp>
          <p:nvGrpSpPr>
            <p:cNvPr id="1006" name="그룹 1006"/>
            <p:cNvGrpSpPr/>
            <p:nvPr/>
          </p:nvGrpSpPr>
          <p:grpSpPr>
            <a:xfrm>
              <a:off x="1203787" y="5801370"/>
              <a:ext cx="5081988" cy="3869416"/>
              <a:chOff x="1203787" y="5801370"/>
              <a:chExt cx="5081988" cy="3869416"/>
            </a:xfrm>
          </p:grpSpPr>
          <p:pic>
            <p:nvPicPr>
              <p:cNvPr id="18" name="Object 17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1130345" y="5727928"/>
                <a:ext cx="5146786" cy="800062"/>
              </a:xfrm>
              <a:prstGeom prst="rect">
                <a:avLst/>
              </a:prstGeom>
            </p:spPr>
          </p:pic>
          <p:pic>
            <p:nvPicPr>
              <p:cNvPr id="19" name="Object 18"/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1271185" y="6444970"/>
                <a:ext cx="5213136" cy="3273717"/>
              </a:xfrm>
              <a:prstGeom prst="rect">
                <a:avLst/>
              </a:prstGeom>
            </p:spPr>
          </p:pic>
        </p:grpSp>
        <p:grpSp>
          <p:nvGrpSpPr>
            <p:cNvPr id="1007" name="그룹 1007"/>
            <p:cNvGrpSpPr/>
            <p:nvPr/>
          </p:nvGrpSpPr>
          <p:grpSpPr>
            <a:xfrm>
              <a:off x="6450352" y="3913536"/>
              <a:ext cx="5504118" cy="6372179"/>
              <a:chOff x="6450352" y="3913536"/>
              <a:chExt cx="5504118" cy="6372179"/>
            </a:xfrm>
          </p:grpSpPr>
          <p:grpSp>
            <p:nvGrpSpPr>
              <p:cNvPr id="1008" name="그룹 1008"/>
              <p:cNvGrpSpPr/>
              <p:nvPr/>
            </p:nvGrpSpPr>
            <p:grpSpPr>
              <a:xfrm>
                <a:off x="6450352" y="5076781"/>
                <a:ext cx="5504118" cy="5208933"/>
                <a:chOff x="6450352" y="5076781"/>
                <a:chExt cx="5504118" cy="5208933"/>
              </a:xfrm>
            </p:grpSpPr>
            <p:grpSp>
              <p:nvGrpSpPr>
                <p:cNvPr id="1009" name="그룹 1009"/>
                <p:cNvGrpSpPr/>
                <p:nvPr/>
              </p:nvGrpSpPr>
              <p:grpSpPr>
                <a:xfrm>
                  <a:off x="6450352" y="5076781"/>
                  <a:ext cx="5504118" cy="5208933"/>
                  <a:chOff x="6450352" y="5076781"/>
                  <a:chExt cx="5504118" cy="5208933"/>
                </a:xfrm>
              </p:grpSpPr>
              <p:pic>
                <p:nvPicPr>
                  <p:cNvPr id="24" name="Object 23"/>
                  <p:cNvPicPr>
                    <a:picLocks noChangeAspect="1"/>
                  </p:cNvPicPr>
                  <p:nvPr/>
                </p:nvPicPr>
                <p:blipFill>
                  <a:blip r:embed="rId10" cstate="print"/>
                  <a:stretch>
                    <a:fillRect/>
                  </a:stretch>
                </p:blipFill>
                <p:spPr>
                  <a:xfrm>
                    <a:off x="6450352" y="5076781"/>
                    <a:ext cx="5504118" cy="520893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010" name="그룹 1010"/>
                <p:cNvGrpSpPr/>
                <p:nvPr/>
              </p:nvGrpSpPr>
              <p:grpSpPr>
                <a:xfrm>
                  <a:off x="6562955" y="5801370"/>
                  <a:ext cx="5081984" cy="3866862"/>
                  <a:chOff x="6562955" y="5801370"/>
                  <a:chExt cx="5081984" cy="3866862"/>
                </a:xfrm>
              </p:grpSpPr>
              <p:pic>
                <p:nvPicPr>
                  <p:cNvPr id="27" name="Object 26"/>
                  <p:cNvPicPr>
                    <a:picLocks noChangeAspect="1"/>
                  </p:cNvPicPr>
                  <p:nvPr/>
                </p:nvPicPr>
                <p:blipFill>
                  <a:blip r:embed="rId11" cstate="print"/>
                  <a:stretch>
                    <a:fillRect/>
                  </a:stretch>
                </p:blipFill>
                <p:spPr>
                  <a:xfrm>
                    <a:off x="6489513" y="5727928"/>
                    <a:ext cx="5146786" cy="800062"/>
                  </a:xfrm>
                  <a:prstGeom prst="rect">
                    <a:avLst/>
                  </a:prstGeom>
                </p:spPr>
              </p:pic>
              <p:pic>
                <p:nvPicPr>
                  <p:cNvPr id="28" name="Object 27"/>
                  <p:cNvPicPr>
                    <a:picLocks noChangeAspect="1"/>
                  </p:cNvPicPr>
                  <p:nvPr/>
                </p:nvPicPr>
                <p:blipFill>
                  <a:blip r:embed="rId12" cstate="print"/>
                  <a:stretch>
                    <a:fillRect/>
                  </a:stretch>
                </p:blipFill>
                <p:spPr>
                  <a:xfrm>
                    <a:off x="6630349" y="6447521"/>
                    <a:ext cx="5201651" cy="3242394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1011" name="그룹 1011"/>
              <p:cNvGrpSpPr/>
              <p:nvPr/>
            </p:nvGrpSpPr>
            <p:grpSpPr>
              <a:xfrm>
                <a:off x="6685360" y="3913536"/>
                <a:ext cx="1696146" cy="1696146"/>
                <a:chOff x="6685360" y="3913536"/>
                <a:chExt cx="1696146" cy="1696146"/>
              </a:xfrm>
            </p:grpSpPr>
            <p:grpSp>
              <p:nvGrpSpPr>
                <p:cNvPr id="1012" name="그룹 1012"/>
                <p:cNvGrpSpPr/>
                <p:nvPr/>
              </p:nvGrpSpPr>
              <p:grpSpPr>
                <a:xfrm>
                  <a:off x="6685360" y="3913536"/>
                  <a:ext cx="1696146" cy="1696146"/>
                  <a:chOff x="6685360" y="3913536"/>
                  <a:chExt cx="1696146" cy="1696146"/>
                </a:xfrm>
              </p:grpSpPr>
              <p:pic>
                <p:nvPicPr>
                  <p:cNvPr id="33" name="Object 32"/>
                  <p:cNvPicPr>
                    <a:picLocks noChangeAspect="1"/>
                  </p:cNvPicPr>
                  <p:nvPr/>
                </p:nvPicPr>
                <p:blipFill>
                  <a:blip r:embed="rId6" cstate="print"/>
                  <a:stretch>
                    <a:fillRect/>
                  </a:stretch>
                </p:blipFill>
                <p:spPr>
                  <a:xfrm>
                    <a:off x="6685360" y="3913536"/>
                    <a:ext cx="1696146" cy="1696146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35" name="Object 34"/>
                <p:cNvPicPr>
                  <a:picLocks noChangeAspect="1"/>
                </p:cNvPicPr>
                <p:nvPr/>
              </p:nvPicPr>
              <p:blipFill>
                <a:blip r:embed="rId13" cstate="print"/>
                <a:stretch>
                  <a:fillRect/>
                </a:stretch>
              </p:blipFill>
              <p:spPr>
                <a:xfrm>
                  <a:off x="6744799" y="4540850"/>
                  <a:ext cx="1363832" cy="508975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013" name="그룹 1013"/>
            <p:cNvGrpSpPr/>
            <p:nvPr/>
          </p:nvGrpSpPr>
          <p:grpSpPr>
            <a:xfrm>
              <a:off x="11951331" y="5076781"/>
              <a:ext cx="5504118" cy="5208933"/>
              <a:chOff x="11951331" y="5076781"/>
              <a:chExt cx="5504118" cy="5208933"/>
            </a:xfrm>
          </p:grpSpPr>
          <p:grpSp>
            <p:nvGrpSpPr>
              <p:cNvPr id="1014" name="그룹 1014"/>
              <p:cNvGrpSpPr/>
              <p:nvPr/>
            </p:nvGrpSpPr>
            <p:grpSpPr>
              <a:xfrm>
                <a:off x="11951331" y="5076781"/>
                <a:ext cx="5504118" cy="5208933"/>
                <a:chOff x="11951331" y="5076781"/>
                <a:chExt cx="5504118" cy="5208933"/>
              </a:xfrm>
            </p:grpSpPr>
            <p:pic>
              <p:nvPicPr>
                <p:cNvPr id="40" name="Object 39"/>
                <p:cNvPicPr>
                  <a:picLocks noChangeAspect="1"/>
                </p:cNvPicPr>
                <p:nvPr/>
              </p:nvPicPr>
              <p:blipFill>
                <a:blip r:embed="rId5" cstate="print"/>
                <a:stretch>
                  <a:fillRect/>
                </a:stretch>
              </p:blipFill>
              <p:spPr>
                <a:xfrm>
                  <a:off x="11951331" y="5076781"/>
                  <a:ext cx="5504118" cy="5208933"/>
                </a:xfrm>
                <a:prstGeom prst="rect">
                  <a:avLst/>
                </a:prstGeom>
              </p:spPr>
            </p:pic>
          </p:grpSp>
          <p:grpSp>
            <p:nvGrpSpPr>
              <p:cNvPr id="1015" name="그룹 1015"/>
              <p:cNvGrpSpPr/>
              <p:nvPr/>
            </p:nvGrpSpPr>
            <p:grpSpPr>
              <a:xfrm>
                <a:off x="12063934" y="5801370"/>
                <a:ext cx="5081988" cy="3649720"/>
                <a:chOff x="12063934" y="5801370"/>
                <a:chExt cx="5081988" cy="3649720"/>
              </a:xfrm>
            </p:grpSpPr>
            <p:pic>
              <p:nvPicPr>
                <p:cNvPr id="43" name="Object 42"/>
                <p:cNvPicPr>
                  <a:picLocks noChangeAspect="1"/>
                </p:cNvPicPr>
                <p:nvPr/>
              </p:nvPicPr>
              <p:blipFill>
                <a:blip r:embed="rId8" cstate="print"/>
                <a:stretch>
                  <a:fillRect/>
                </a:stretch>
              </p:blipFill>
              <p:spPr>
                <a:xfrm>
                  <a:off x="11990492" y="5727928"/>
                  <a:ext cx="5146786" cy="800062"/>
                </a:xfrm>
                <a:prstGeom prst="rect">
                  <a:avLst/>
                </a:prstGeom>
              </p:spPr>
            </p:pic>
            <p:pic>
              <p:nvPicPr>
                <p:cNvPr id="44" name="Object 43"/>
                <p:cNvPicPr>
                  <a:picLocks noChangeAspect="1"/>
                </p:cNvPicPr>
                <p:nvPr/>
              </p:nvPicPr>
              <p:blipFill>
                <a:blip r:embed="rId14" cstate="print"/>
                <a:stretch>
                  <a:fillRect/>
                </a:stretch>
              </p:blipFill>
              <p:spPr>
                <a:xfrm>
                  <a:off x="12131333" y="6664680"/>
                  <a:ext cx="5244280" cy="2813803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016" name="그룹 1016"/>
            <p:cNvGrpSpPr/>
            <p:nvPr/>
          </p:nvGrpSpPr>
          <p:grpSpPr>
            <a:xfrm>
              <a:off x="12186340" y="3913536"/>
              <a:ext cx="1696146" cy="1696146"/>
              <a:chOff x="12186340" y="3913536"/>
              <a:chExt cx="1696146" cy="1696146"/>
            </a:xfrm>
          </p:grpSpPr>
          <p:grpSp>
            <p:nvGrpSpPr>
              <p:cNvPr id="1017" name="그룹 1017"/>
              <p:cNvGrpSpPr/>
              <p:nvPr/>
            </p:nvGrpSpPr>
            <p:grpSpPr>
              <a:xfrm>
                <a:off x="12186340" y="3913536"/>
                <a:ext cx="1696146" cy="1696146"/>
                <a:chOff x="12186340" y="3913536"/>
                <a:chExt cx="1696146" cy="1696146"/>
              </a:xfrm>
            </p:grpSpPr>
            <p:pic>
              <p:nvPicPr>
                <p:cNvPr id="49" name="Object 48"/>
                <p:cNvPicPr>
                  <a:picLocks noChangeAspect="1"/>
                </p:cNvPicPr>
                <p:nvPr/>
              </p:nvPicPr>
              <p:blipFill>
                <a:blip r:embed="rId6" cstate="print"/>
                <a:stretch>
                  <a:fillRect/>
                </a:stretch>
              </p:blipFill>
              <p:spPr>
                <a:xfrm>
                  <a:off x="12186340" y="3913536"/>
                  <a:ext cx="1696146" cy="1696146"/>
                </a:xfrm>
                <a:prstGeom prst="rect">
                  <a:avLst/>
                </a:prstGeom>
              </p:spPr>
            </p:pic>
          </p:grpSp>
          <p:pic>
            <p:nvPicPr>
              <p:cNvPr id="51" name="Object 50"/>
              <p:cNvPicPr>
                <a:picLocks noChangeAspect="1"/>
              </p:cNvPicPr>
              <p:nvPr/>
            </p:nvPicPr>
            <p:blipFill>
              <a:blip r:embed="rId15" cstate="print"/>
              <a:stretch>
                <a:fillRect/>
              </a:stretch>
            </p:blipFill>
            <p:spPr>
              <a:xfrm>
                <a:off x="12245775" y="4540850"/>
                <a:ext cx="1469499" cy="508975"/>
              </a:xfrm>
              <a:prstGeom prst="rect">
                <a:avLst/>
              </a:prstGeom>
            </p:spPr>
          </p:pic>
        </p:grpSp>
      </p:grpSp>
      <p:grpSp>
        <p:nvGrpSpPr>
          <p:cNvPr id="1018" name="그룹 1018"/>
          <p:cNvGrpSpPr/>
          <p:nvPr/>
        </p:nvGrpSpPr>
        <p:grpSpPr>
          <a:xfrm>
            <a:off x="7686661" y="1900381"/>
            <a:ext cx="489376" cy="489376"/>
            <a:chOff x="7686661" y="1900381"/>
            <a:chExt cx="489376" cy="489376"/>
          </a:xfrm>
        </p:grpSpPr>
        <p:pic>
          <p:nvPicPr>
            <p:cNvPr id="55" name="Object 54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686661" y="1900381"/>
              <a:ext cx="489376" cy="489376"/>
            </a:xfrm>
            <a:prstGeom prst="rect">
              <a:avLst/>
            </a:prstGeom>
          </p:spPr>
        </p:pic>
      </p:grpSp>
      <p:grpSp>
        <p:nvGrpSpPr>
          <p:cNvPr id="1019" name="그룹 1019"/>
          <p:cNvGrpSpPr/>
          <p:nvPr/>
        </p:nvGrpSpPr>
        <p:grpSpPr>
          <a:xfrm>
            <a:off x="10060075" y="1900381"/>
            <a:ext cx="489376" cy="489376"/>
            <a:chOff x="10060075" y="1900381"/>
            <a:chExt cx="489376" cy="489376"/>
          </a:xfrm>
        </p:grpSpPr>
        <p:pic>
          <p:nvPicPr>
            <p:cNvPr id="58" name="Object 57"/>
            <p:cNvPicPr>
              <a:picLocks noChangeAspect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0060075" y="1900381"/>
              <a:ext cx="489376" cy="489376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5F2D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00242" y="5349595"/>
            <a:ext cx="3279490" cy="1231500"/>
          </a:xfrm>
          <a:prstGeom prst="rect">
            <a:avLst/>
          </a:prstGeom>
        </p:spPr>
      </p:pic>
      <p:pic>
        <p:nvPicPr>
          <p:cNvPr id="3" name="Object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17194" y="1026385"/>
            <a:ext cx="6989813" cy="5156128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52311" y="1761392"/>
            <a:ext cx="3749956" cy="227172"/>
            <a:chOff x="52311" y="1761392"/>
            <a:chExt cx="3749956" cy="227172"/>
          </a:xfrm>
        </p:grpSpPr>
        <p:pic>
          <p:nvPicPr>
            <p:cNvPr id="5" name="Object 4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16200000">
              <a:off x="52311" y="1761392"/>
              <a:ext cx="3749956" cy="227172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1625482" y="5209325"/>
            <a:ext cx="363691" cy="363861"/>
            <a:chOff x="11625482" y="5209325"/>
            <a:chExt cx="363691" cy="363861"/>
          </a:xfrm>
        </p:grpSpPr>
        <p:pic>
          <p:nvPicPr>
            <p:cNvPr id="8" name="Object 7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625482" y="5209325"/>
              <a:ext cx="363691" cy="363861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6309325" y="5199801"/>
            <a:ext cx="363691" cy="363861"/>
            <a:chOff x="6309325" y="5199801"/>
            <a:chExt cx="363691" cy="363861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-5400000">
              <a:off x="6309325" y="5199801"/>
              <a:ext cx="363691" cy="363861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1625482" y="6114972"/>
            <a:ext cx="363691" cy="363861"/>
            <a:chOff x="11625482" y="6114972"/>
            <a:chExt cx="363691" cy="363861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625482" y="6114972"/>
              <a:ext cx="363691" cy="363861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6309325" y="6124496"/>
            <a:ext cx="363691" cy="363861"/>
            <a:chOff x="6309325" y="6124496"/>
            <a:chExt cx="363691" cy="363861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5400000">
              <a:off x="6309325" y="6124496"/>
              <a:ext cx="363691" cy="36386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DC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9032" y="470229"/>
            <a:ext cx="3549338" cy="1231500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874545" y="1648662"/>
            <a:ext cx="3008158" cy="140109"/>
            <a:chOff x="874545" y="1648662"/>
            <a:chExt cx="3008158" cy="140109"/>
          </a:xfrm>
        </p:grpSpPr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74545" y="1648662"/>
              <a:ext cx="3008158" cy="140109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1855505" y="0"/>
            <a:ext cx="5873220" cy="6546330"/>
            <a:chOff x="11855505" y="0"/>
            <a:chExt cx="5873220" cy="6546330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855505" y="0"/>
              <a:ext cx="5873220" cy="6546330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4537004" y="0"/>
            <a:ext cx="6031073" cy="4555944"/>
            <a:chOff x="4537004" y="0"/>
            <a:chExt cx="6031073" cy="4555944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37004" y="0"/>
              <a:ext cx="6031073" cy="4555944"/>
            </a:xfrm>
            <a:prstGeom prst="rect">
              <a:avLst/>
            </a:prstGeom>
          </p:spPr>
        </p:pic>
      </p:grpSp>
      <p:pic>
        <p:nvPicPr>
          <p:cNvPr id="12" name="Object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22717" y="-64179"/>
            <a:ext cx="2867321" cy="1244512"/>
          </a:xfrm>
          <a:prstGeom prst="rect">
            <a:avLst/>
          </a:prstGeom>
        </p:spPr>
      </p:pic>
      <p:pic>
        <p:nvPicPr>
          <p:cNvPr id="13" name="Object 1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741222" y="-114283"/>
            <a:ext cx="2881807" cy="1254036"/>
          </a:xfrm>
          <a:prstGeom prst="rect">
            <a:avLst/>
          </a:prstGeom>
        </p:spPr>
      </p:pic>
      <p:pic>
        <p:nvPicPr>
          <p:cNvPr id="14" name="Object 13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577601" y="1210411"/>
            <a:ext cx="6072014" cy="2654205"/>
          </a:xfrm>
          <a:prstGeom prst="rect">
            <a:avLst/>
          </a:prstGeom>
        </p:spPr>
      </p:pic>
      <p:pic>
        <p:nvPicPr>
          <p:cNvPr id="15" name="Object 14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1807906" y="1068430"/>
            <a:ext cx="3491119" cy="5088909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14868305" y="1116048"/>
            <a:ext cx="2508790" cy="2085714"/>
            <a:chOff x="14868305" y="1116048"/>
            <a:chExt cx="2508790" cy="2085714"/>
          </a:xfrm>
        </p:grpSpPr>
        <p:grpSp>
          <p:nvGrpSpPr>
            <p:cNvPr id="1005" name="그룹 1005"/>
            <p:cNvGrpSpPr/>
            <p:nvPr/>
          </p:nvGrpSpPr>
          <p:grpSpPr>
            <a:xfrm>
              <a:off x="14868305" y="1116048"/>
              <a:ext cx="782621" cy="2080867"/>
              <a:chOff x="14868305" y="1116048"/>
              <a:chExt cx="782621" cy="2080867"/>
            </a:xfrm>
          </p:grpSpPr>
          <p:pic>
            <p:nvPicPr>
              <p:cNvPr id="18" name="Object 17"/>
              <p:cNvPicPr>
                <a:picLocks noChangeAspect="1"/>
              </p:cNvPicPr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14868305" y="1116048"/>
                <a:ext cx="782621" cy="2080867"/>
              </a:xfrm>
              <a:prstGeom prst="rect">
                <a:avLst/>
              </a:prstGeom>
            </p:spPr>
          </p:pic>
        </p:grpSp>
        <p:pic>
          <p:nvPicPr>
            <p:cNvPr id="20" name="Object 19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5811572" y="1813505"/>
              <a:ext cx="956852" cy="609376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14904935" y="4007746"/>
            <a:ext cx="782621" cy="1924993"/>
            <a:chOff x="14904935" y="4007746"/>
            <a:chExt cx="782621" cy="1924993"/>
          </a:xfrm>
        </p:grpSpPr>
        <p:pic>
          <p:nvPicPr>
            <p:cNvPr id="23" name="Object 22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4904935" y="4007746"/>
              <a:ext cx="782621" cy="1924993"/>
            </a:xfrm>
            <a:prstGeom prst="rect">
              <a:avLst/>
            </a:prstGeom>
          </p:spPr>
        </p:pic>
      </p:grpSp>
      <p:pic>
        <p:nvPicPr>
          <p:cNvPr id="25" name="Object 24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5811525" y="4584182"/>
            <a:ext cx="1661052" cy="618900"/>
          </a:xfrm>
          <a:prstGeom prst="rect">
            <a:avLst/>
          </a:prstGeom>
        </p:spPr>
      </p:pic>
      <p:pic>
        <p:nvPicPr>
          <p:cNvPr id="26" name="Object 25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5811525" y="3275877"/>
            <a:ext cx="2046490" cy="618900"/>
          </a:xfrm>
          <a:prstGeom prst="rect">
            <a:avLst/>
          </a:prstGeom>
        </p:spPr>
      </p:pic>
      <p:grpSp>
        <p:nvGrpSpPr>
          <p:cNvPr id="1007" name="그룹 1007"/>
          <p:cNvGrpSpPr/>
          <p:nvPr/>
        </p:nvGrpSpPr>
        <p:grpSpPr>
          <a:xfrm>
            <a:off x="14398170" y="3552066"/>
            <a:ext cx="1422878" cy="93562"/>
            <a:chOff x="14398170" y="3552066"/>
            <a:chExt cx="1422878" cy="93562"/>
          </a:xfrm>
        </p:grpSpPr>
        <p:pic>
          <p:nvPicPr>
            <p:cNvPr id="28" name="Object 27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4398170" y="3552066"/>
              <a:ext cx="1422878" cy="93562"/>
            </a:xfrm>
            <a:prstGeom prst="rect">
              <a:avLst/>
            </a:prstGeom>
          </p:spPr>
        </p:pic>
      </p:grpSp>
      <p:sp>
        <p:nvSpPr>
          <p:cNvPr id="3" name="TextBox 2"/>
          <p:cNvSpPr txBox="1"/>
          <p:nvPr/>
        </p:nvSpPr>
        <p:spPr>
          <a:xfrm>
            <a:off x="11905345" y="9688722"/>
            <a:ext cx="678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solidFill>
                  <a:srgbClr val="FF0000"/>
                </a:solidFill>
              </a:rPr>
              <a:t>*</a:t>
            </a:r>
            <a:r>
              <a:rPr lang="ko-KR" altLang="en-US" sz="2800" b="1" dirty="0" smtClean="0">
                <a:solidFill>
                  <a:srgbClr val="FF0000"/>
                </a:solidFill>
              </a:rPr>
              <a:t>모든 문서는 그룹웨어로 전달 바랍니다</a:t>
            </a:r>
            <a:r>
              <a:rPr lang="en-US" altLang="ko-KR" sz="2800" b="1" dirty="0" smtClean="0">
                <a:solidFill>
                  <a:srgbClr val="FF0000"/>
                </a:solidFill>
              </a:rPr>
              <a:t>.</a:t>
            </a:r>
            <a:endParaRPr lang="ko-KR" alt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5F2D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82044" y="5278049"/>
            <a:ext cx="5498509" cy="1231500"/>
          </a:xfrm>
          <a:prstGeom prst="rect">
            <a:avLst/>
          </a:prstGeom>
        </p:spPr>
      </p:pic>
      <p:pic>
        <p:nvPicPr>
          <p:cNvPr id="3" name="Object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17194" y="1026385"/>
            <a:ext cx="6936642" cy="5156128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52311" y="1761392"/>
            <a:ext cx="3749956" cy="227172"/>
            <a:chOff x="52311" y="1761392"/>
            <a:chExt cx="3749956" cy="227172"/>
          </a:xfrm>
        </p:grpSpPr>
        <p:pic>
          <p:nvPicPr>
            <p:cNvPr id="5" name="Object 4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16200000">
              <a:off x="52311" y="1761392"/>
              <a:ext cx="3749956" cy="227172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1625482" y="5209325"/>
            <a:ext cx="363691" cy="363861"/>
            <a:chOff x="11625482" y="5209325"/>
            <a:chExt cx="363691" cy="363861"/>
          </a:xfrm>
        </p:grpSpPr>
        <p:pic>
          <p:nvPicPr>
            <p:cNvPr id="8" name="Object 7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625482" y="5209325"/>
              <a:ext cx="363691" cy="363861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6309325" y="5199801"/>
            <a:ext cx="363691" cy="363861"/>
            <a:chOff x="6309325" y="5199801"/>
            <a:chExt cx="363691" cy="363861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-5400000">
              <a:off x="6309325" y="5199801"/>
              <a:ext cx="363691" cy="363861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1625482" y="6114972"/>
            <a:ext cx="363691" cy="363861"/>
            <a:chOff x="11625482" y="6114972"/>
            <a:chExt cx="363691" cy="363861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625482" y="6114972"/>
              <a:ext cx="363691" cy="363861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6309325" y="6124496"/>
            <a:ext cx="363691" cy="363861"/>
            <a:chOff x="6309325" y="6124496"/>
            <a:chExt cx="363691" cy="363861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5400000">
              <a:off x="6309325" y="6124496"/>
              <a:ext cx="363691" cy="36386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5F2D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2439" y="429474"/>
            <a:ext cx="9668795" cy="1231500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874545" y="1543900"/>
            <a:ext cx="9202446" cy="140109"/>
            <a:chOff x="874545" y="1543900"/>
            <a:chExt cx="9202446" cy="140109"/>
          </a:xfrm>
        </p:grpSpPr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74545" y="1543900"/>
              <a:ext cx="9202446" cy="140109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711223" y="2031549"/>
            <a:ext cx="16863269" cy="7564305"/>
            <a:chOff x="711223" y="2031549"/>
            <a:chExt cx="16863269" cy="7564305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11223" y="2031549"/>
              <a:ext cx="16863269" cy="7564305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675315" y="9595854"/>
            <a:ext cx="13217061" cy="689860"/>
            <a:chOff x="675315" y="9595854"/>
            <a:chExt cx="13217061" cy="689860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75315" y="9595854"/>
              <a:ext cx="13217061" cy="68986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7</Words>
  <Application>Microsoft Office PowerPoint</Application>
  <PresentationFormat>사용자 지정</PresentationFormat>
  <Paragraphs>1</Paragraphs>
  <Slides>16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16</vt:i4>
      </vt:variant>
    </vt:vector>
  </HeadingPairs>
  <TitlesOfParts>
    <vt:vector size="20" baseType="lpstr">
      <vt:lpstr>?? ??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officegen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officegen</dc:creator>
  <cp:lastModifiedBy>USER</cp:lastModifiedBy>
  <cp:revision>3</cp:revision>
  <dcterms:created xsi:type="dcterms:W3CDTF">2023-05-18T10:19:07Z</dcterms:created>
  <dcterms:modified xsi:type="dcterms:W3CDTF">2023-05-24T01:57:04Z</dcterms:modified>
</cp:coreProperties>
</file>