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17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58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632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767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86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45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76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85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3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067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67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1C8A-B007-4425-B637-9DCAC037257D}" type="datetimeFigureOut">
              <a:rPr lang="ko-KR" altLang="en-US" smtClean="0"/>
              <a:t>2019-09-11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E3169-9FD5-48BB-B385-DA8636407F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0581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1.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4797152"/>
            <a:ext cx="7488832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4869160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err="1" smtClean="0"/>
              <a:t>네이버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검색창에다가</a:t>
            </a:r>
            <a:r>
              <a:rPr lang="ko-KR" altLang="en-US" sz="1600" dirty="0" smtClean="0"/>
              <a:t> 고용노동부 </a:t>
            </a:r>
            <a:r>
              <a:rPr lang="ko-KR" altLang="en-US" sz="1600" dirty="0" err="1" smtClean="0"/>
              <a:t>일경험프로그램</a:t>
            </a:r>
            <a:r>
              <a:rPr lang="ko-KR" altLang="en-US" sz="1600" dirty="0" smtClean="0"/>
              <a:t> 검색하여 </a:t>
            </a:r>
            <a:r>
              <a:rPr lang="ko-KR" altLang="en-US" sz="1600" dirty="0" err="1" smtClean="0"/>
              <a:t>싸이트</a:t>
            </a:r>
            <a:r>
              <a:rPr lang="ko-KR" altLang="en-US" sz="1600" dirty="0" smtClean="0"/>
              <a:t> 접속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2910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04630"/>
            <a:ext cx="59944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10.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5517232"/>
            <a:ext cx="7776864" cy="792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55892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</a:rPr>
              <a:t>[</a:t>
            </a:r>
            <a:r>
              <a:rPr lang="ko-KR" altLang="en-US" sz="1600" dirty="0" smtClean="0">
                <a:solidFill>
                  <a:srgbClr val="FF0000"/>
                </a:solidFill>
              </a:rPr>
              <a:t>한국표준협회 </a:t>
            </a:r>
            <a:r>
              <a:rPr lang="en-US" altLang="ko-KR" sz="1600" dirty="0" smtClean="0">
                <a:solidFill>
                  <a:srgbClr val="FF0000"/>
                </a:solidFill>
              </a:rPr>
              <a:t>1</a:t>
            </a:r>
            <a:r>
              <a:rPr lang="ko-KR" altLang="en-US" sz="1600" dirty="0" smtClean="0">
                <a:solidFill>
                  <a:srgbClr val="FF0000"/>
                </a:solidFill>
              </a:rPr>
              <a:t>차</a:t>
            </a:r>
            <a:r>
              <a:rPr lang="en-US" altLang="ko-KR" sz="1600" dirty="0" smtClean="0">
                <a:solidFill>
                  <a:srgbClr val="FF0000"/>
                </a:solidFill>
              </a:rPr>
              <a:t>] 19</a:t>
            </a:r>
            <a:r>
              <a:rPr lang="ko-KR" altLang="en-US" sz="1600" dirty="0" smtClean="0">
                <a:solidFill>
                  <a:srgbClr val="FF0000"/>
                </a:solidFill>
              </a:rPr>
              <a:t>년 중소기업탐방 목원대학교</a:t>
            </a:r>
            <a:r>
              <a:rPr lang="en-US" altLang="ko-KR" sz="1600" dirty="0" smtClean="0"/>
              <a:t>….</a:t>
            </a:r>
            <a:r>
              <a:rPr lang="ko-KR" altLang="en-US" sz="1600" dirty="0" smtClean="0"/>
              <a:t>오른쪽 옆 신청 버튼 클릭 하면 끝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6599266" y="4725144"/>
            <a:ext cx="1080120" cy="295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18902695">
            <a:off x="4787928" y="300123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smtClean="0">
                <a:solidFill>
                  <a:schemeClr val="tx2"/>
                </a:solidFill>
              </a:rPr>
              <a:t>예시</a:t>
            </a:r>
            <a:endParaRPr lang="ko-KR" altLang="en-US" sz="5400">
              <a:solidFill>
                <a:schemeClr val="tx2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7664" y="4149080"/>
            <a:ext cx="6264696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8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2.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5445224"/>
            <a:ext cx="7488832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5517232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오른쪽 상단 회원 가입 버튼을 클릭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80" y="873263"/>
            <a:ext cx="76200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794917" y="1124744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912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3.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5445224"/>
            <a:ext cx="7488832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5517232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개인회원 만 </a:t>
            </a:r>
            <a:r>
              <a:rPr lang="en-US" altLang="ko-KR" sz="1600" dirty="0" smtClean="0"/>
              <a:t>14</a:t>
            </a:r>
            <a:r>
              <a:rPr lang="ko-KR" altLang="en-US" sz="1600" dirty="0" smtClean="0"/>
              <a:t>세 이상 가입하기 클릭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36" y="1235213"/>
            <a:ext cx="738505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699792" y="3933056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30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4.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6021288"/>
            <a:ext cx="7488832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609329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고용노동서비스 </a:t>
            </a:r>
            <a:r>
              <a:rPr lang="en-US" altLang="ko-KR" sz="1600" dirty="0" smtClean="0"/>
              <a:t>One-ID </a:t>
            </a:r>
            <a:r>
              <a:rPr lang="ko-KR" altLang="en-US" sz="1600" dirty="0" smtClean="0"/>
              <a:t>가입 </a:t>
            </a:r>
            <a:r>
              <a:rPr lang="en-US" altLang="ko-KR" sz="1600" dirty="0" smtClean="0"/>
              <a:t>‘</a:t>
            </a:r>
            <a:r>
              <a:rPr lang="ko-KR" altLang="en-US" sz="1600" dirty="0" smtClean="0"/>
              <a:t>예</a:t>
            </a:r>
            <a:r>
              <a:rPr lang="en-US" altLang="ko-KR" sz="1600" dirty="0" smtClean="0"/>
              <a:t>’ </a:t>
            </a:r>
            <a:r>
              <a:rPr lang="ko-KR" altLang="en-US" sz="1600" dirty="0" smtClean="0"/>
              <a:t>클릭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2699792" y="3933056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40" y="749640"/>
            <a:ext cx="6791101" cy="51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059833" y="5301208"/>
            <a:ext cx="14401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5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5.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6021287"/>
            <a:ext cx="7488832" cy="6567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609329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모든 항목에 동의합니다 버튼 클릭</a:t>
            </a:r>
            <a:r>
              <a:rPr lang="en-US" altLang="ko-KR" sz="1600" dirty="0" smtClean="0"/>
              <a:t>!</a:t>
            </a:r>
          </a:p>
          <a:p>
            <a:pPr algn="ctr"/>
            <a:r>
              <a:rPr lang="ko-KR" altLang="en-US" sz="1600" dirty="0" smtClean="0"/>
              <a:t>아래 가입하기 버튼 클릭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2699792" y="3933056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52736"/>
            <a:ext cx="9067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3285187" y="4293096"/>
            <a:ext cx="2510949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51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07" y="1163548"/>
            <a:ext cx="6952307" cy="402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6.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6021288"/>
            <a:ext cx="7488832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609329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휴대폰 인증 버튼 클릭</a:t>
            </a:r>
            <a:r>
              <a:rPr lang="en-US" altLang="ko-KR" sz="1600" dirty="0" smtClean="0"/>
              <a:t>! </a:t>
            </a:r>
            <a:r>
              <a:rPr lang="ko-KR" altLang="en-US" sz="1600" dirty="0" smtClean="0"/>
              <a:t>개인명의 휴대폰이 아닌 경우 </a:t>
            </a:r>
            <a:r>
              <a:rPr lang="ko-KR" altLang="en-US" sz="1600" dirty="0" err="1" smtClean="0"/>
              <a:t>아이핀</a:t>
            </a:r>
            <a:r>
              <a:rPr lang="ko-KR" altLang="en-US" sz="1600" dirty="0" smtClean="0"/>
              <a:t> 인증을 </a:t>
            </a:r>
            <a:r>
              <a:rPr lang="ko-KR" altLang="en-US" sz="1600" dirty="0" err="1" smtClean="0"/>
              <a:t>받아야함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5724128" y="3160765"/>
            <a:ext cx="165618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97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7.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6021288"/>
            <a:ext cx="7488832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609329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휴대폰 본인확인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문지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버튼 클릭</a:t>
            </a:r>
            <a:r>
              <a:rPr lang="en-US" altLang="ko-KR" sz="1600" dirty="0" smtClean="0"/>
              <a:t>! </a:t>
            </a:r>
            <a:r>
              <a:rPr lang="ko-KR" altLang="en-US" sz="1600" dirty="0" smtClean="0"/>
              <a:t>후 개인정보 입력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3604815" cy="456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084779" y="1700808"/>
            <a:ext cx="1931795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04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80728"/>
            <a:ext cx="6670327" cy="466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8.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55576" y="6021288"/>
            <a:ext cx="7488832" cy="5760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6093296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개인정보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아이디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비번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메일주소 등</a:t>
            </a:r>
            <a:r>
              <a:rPr lang="en-US" altLang="ko-KR" sz="1600" dirty="0" smtClean="0"/>
              <a:t>) </a:t>
            </a:r>
            <a:r>
              <a:rPr lang="ko-KR" altLang="en-US" sz="1600" dirty="0" smtClean="0"/>
              <a:t>개인정보 입력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후 다음페이지 클릭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5148065" y="4985183"/>
            <a:ext cx="1296144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51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8" y="1412776"/>
            <a:ext cx="74295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886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Step 9.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47564" y="3867538"/>
            <a:ext cx="7488832" cy="15056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4356393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고용노동부 </a:t>
            </a:r>
            <a:r>
              <a:rPr lang="ko-KR" altLang="en-US" sz="1600" dirty="0" err="1" smtClean="0"/>
              <a:t>일경험프로그램에</a:t>
            </a:r>
            <a:r>
              <a:rPr lang="ko-KR" altLang="en-US" sz="1600" dirty="0" smtClean="0"/>
              <a:t> 다시 접속 후 가입 된 정보로 로그인</a:t>
            </a:r>
            <a:r>
              <a:rPr lang="en-US" altLang="ko-KR" sz="1600" dirty="0" smtClean="0"/>
              <a:t>!</a:t>
            </a:r>
          </a:p>
          <a:p>
            <a:pPr algn="ctr"/>
            <a:r>
              <a:rPr lang="ko-KR" altLang="en-US" sz="1600" dirty="0" smtClean="0"/>
              <a:t>중소기업탐방프로그램 아래 프로그램 정보 클릭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sp>
        <p:nvSpPr>
          <p:cNvPr id="2" name="직사각형 1"/>
          <p:cNvSpPr/>
          <p:nvPr/>
        </p:nvSpPr>
        <p:spPr>
          <a:xfrm>
            <a:off x="3995936" y="2485926"/>
            <a:ext cx="1080120" cy="295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808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146</Words>
  <Application>Microsoft Office PowerPoint</Application>
  <PresentationFormat>화면 슬라이드 쇼(4:3)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PC7202</dc:creator>
  <cp:lastModifiedBy>USER</cp:lastModifiedBy>
  <cp:revision>16</cp:revision>
  <dcterms:created xsi:type="dcterms:W3CDTF">2017-11-27T07:25:23Z</dcterms:created>
  <dcterms:modified xsi:type="dcterms:W3CDTF">2019-09-11T03:12:05Z</dcterms:modified>
</cp:coreProperties>
</file>