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7" r:id="rId2"/>
    <p:sldId id="286" r:id="rId3"/>
    <p:sldId id="308" r:id="rId4"/>
    <p:sldId id="274" r:id="rId5"/>
    <p:sldId id="288" r:id="rId6"/>
    <p:sldId id="260" r:id="rId7"/>
    <p:sldId id="289" r:id="rId8"/>
    <p:sldId id="290" r:id="rId9"/>
    <p:sldId id="292" r:id="rId10"/>
    <p:sldId id="298" r:id="rId11"/>
    <p:sldId id="293" r:id="rId12"/>
    <p:sldId id="294" r:id="rId13"/>
    <p:sldId id="295" r:id="rId14"/>
    <p:sldId id="296" r:id="rId15"/>
    <p:sldId id="297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8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25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09EF7D-3C6D-4549-9BC7-04193EA3277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C019D35-CBF8-4B1F-A356-0834DECD3E22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평가목적 및 대상의 결정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EB3B30C7-5B0E-40FB-8354-7B74CD45278E}" type="parTrans" cxnId="{AAD5AFA6-0EE9-4087-98F3-B8D51EE7186C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27EF2A8-25AE-43D4-ADBC-FD042FB684B8}" type="sibTrans" cxnId="{AAD5AFA6-0EE9-4087-98F3-B8D51EE7186C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96AC18FB-DA64-4DD5-BD79-FB122CA8FD20}">
      <dgm:prSet custT="1"/>
      <dgm:spPr/>
      <dgm:t>
        <a:bodyPr/>
        <a:lstStyle/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프로그램 책임자 및 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담당자의 이해와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 협조 요청</a:t>
          </a:r>
          <a:endParaRPr lang="ko-KR" sz="1200" b="1" dirty="0">
            <a:solidFill>
              <a:schemeClr val="tx1"/>
            </a:solidFill>
          </a:endParaRPr>
        </a:p>
      </dgm:t>
    </dgm:pt>
    <dgm:pt modelId="{83A5E970-F227-4827-903D-C28A204A7A25}" type="parTrans" cxnId="{140B2D3B-B4AD-4946-9A2B-1ED7352B9A3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CE5C3FA3-1758-4122-B36E-1FA1ABC6A494}" type="sibTrans" cxnId="{140B2D3B-B4AD-4946-9A2B-1ED7352B9A33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2AFD8B30-2B6B-40C4-AF51-6250A7183A75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프로그램 목표 확인</a:t>
          </a:r>
          <a:endParaRPr lang="ko-KR" altLang="en-US" sz="1200" b="1">
            <a:solidFill>
              <a:schemeClr val="tx1"/>
            </a:solidFill>
          </a:endParaRPr>
        </a:p>
      </dgm:t>
    </dgm:pt>
    <dgm:pt modelId="{7C37D2C3-A58C-48DC-9676-6205DA6CF0BB}" type="parTrans" cxnId="{DF1C01E2-F3DE-4D4E-AE53-61EEC1811424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EF82D3A-4B15-46F5-AC0F-C5542B4F356E}" type="sibTrans" cxnId="{DF1C01E2-F3DE-4D4E-AE53-61EEC1811424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DD8E0D3A-EB24-4215-A3FE-CD6FDDC7B2D6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조사대상의 변수 선정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8D9369FC-E31E-496D-BA19-37D2ACA1EE56}" type="parTrans" cxnId="{F3CD51BA-4DA4-4B77-B613-24F33AF71A2C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41570B52-83F3-490C-B7BD-75B0B74DEC96}" type="sibTrans" cxnId="{F3CD51BA-4DA4-4B77-B613-24F33AF71A2C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6CA32E22-BC7C-412E-AF73-4EFE75F3CCA9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이용 가능한 자료 및 측정 도구의 결정</a:t>
          </a:r>
          <a:endParaRPr lang="ko-KR" altLang="en-US" sz="1200" b="1">
            <a:solidFill>
              <a:schemeClr val="tx1"/>
            </a:solidFill>
          </a:endParaRPr>
        </a:p>
      </dgm:t>
    </dgm:pt>
    <dgm:pt modelId="{CD272ED2-84A3-4114-ABAB-1C6ABF9D75C9}" type="parTrans" cxnId="{349E0737-021C-42F4-93F4-B698BA20ABCA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CCBFA20C-3C01-44A9-8320-182029A077D3}" type="sibTrans" cxnId="{349E0737-021C-42F4-93F4-B698BA20ABCA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C670A38-B571-461A-AB50-799E1E975933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새로운 측정도구의 개발</a:t>
          </a:r>
          <a:endParaRPr lang="ko-KR" altLang="en-US" sz="1200" b="1">
            <a:solidFill>
              <a:schemeClr val="tx1"/>
            </a:solidFill>
          </a:endParaRPr>
        </a:p>
      </dgm:t>
    </dgm:pt>
    <dgm:pt modelId="{79EE81F8-D7BA-4D6C-82F0-532FF7FB0073}" type="parTrans" cxnId="{CE985861-C340-4862-90A3-2A0B9C69BABF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7A38C1AF-2B5F-44E7-940D-2A6F001A3B0A}" type="sibTrans" cxnId="{CE985861-C340-4862-90A3-2A0B9C69BABF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FBFC76B-ED38-42E1-9B37-5DCC2CA5F08A}">
      <dgm:prSet custT="1"/>
      <dgm:spPr/>
      <dgm:t>
        <a:bodyPr/>
        <a:lstStyle/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적절한 조사설계</a:t>
          </a:r>
          <a:endParaRPr lang="en-US" altLang="ko-KR" sz="1200" b="1" dirty="0" smtClean="0">
            <a:solidFill>
              <a:schemeClr val="tx1"/>
            </a:solidFill>
          </a:endParaRPr>
        </a:p>
        <a:p>
          <a:pPr rtl="0" latinLnBrk="1"/>
          <a:r>
            <a:rPr lang="ko-KR" sz="1200" b="1" dirty="0" smtClean="0">
              <a:solidFill>
                <a:schemeClr val="tx1"/>
              </a:solidFill>
            </a:rPr>
            <a:t> 형태의 선정</a:t>
          </a:r>
          <a:endParaRPr lang="ko-KR" sz="1200" b="1" dirty="0">
            <a:solidFill>
              <a:schemeClr val="tx1"/>
            </a:solidFill>
          </a:endParaRPr>
        </a:p>
      </dgm:t>
    </dgm:pt>
    <dgm:pt modelId="{738E628C-1F71-498F-9746-5FEBBA14C935}" type="parTrans" cxnId="{78D5DC5D-E48A-4D27-A6D4-8EA85AFA5957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7B2E031-1868-482C-A2D0-E1F83304B1E6}" type="sibTrans" cxnId="{78D5DC5D-E48A-4D27-A6D4-8EA85AFA5957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75BEA63D-B421-445E-BF57-DEFF85D4724F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조사의 수행</a:t>
          </a:r>
          <a:endParaRPr lang="ko-KR" altLang="en-US" sz="1200" b="1">
            <a:solidFill>
              <a:schemeClr val="tx1"/>
            </a:solidFill>
          </a:endParaRPr>
        </a:p>
      </dgm:t>
    </dgm:pt>
    <dgm:pt modelId="{CCD9F423-0BB1-40AF-8433-39F1008B852A}" type="parTrans" cxnId="{5D9D043C-9EA1-4D2A-9852-CB94226421F9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5F7BACB-BEA1-482F-A4CF-EB5227D22CF3}" type="sibTrans" cxnId="{5D9D043C-9EA1-4D2A-9852-CB94226421F9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86928E5A-3A72-4A67-9C90-72864056284C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결과의 분석 및 해석</a:t>
          </a:r>
          <a:endParaRPr lang="ko-KR" altLang="en-US" sz="1200" b="1">
            <a:solidFill>
              <a:schemeClr val="tx1"/>
            </a:solidFill>
          </a:endParaRPr>
        </a:p>
      </dgm:t>
    </dgm:pt>
    <dgm:pt modelId="{1FC559A6-C7A1-4DA4-8733-0EDF8AE5A398}" type="parTrans" cxnId="{8EFA065E-FD05-43B7-A229-006B97D873B8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8D8B1AA-CE8E-4369-9A11-CA27FCFF2B7B}" type="sibTrans" cxnId="{8EFA065E-FD05-43B7-A229-006B97D873B8}">
      <dgm:prSet custT="1"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5025F668-D698-4125-9C78-98D7AE69C609}">
      <dgm:prSet custT="1"/>
      <dgm:spPr/>
      <dgm:t>
        <a:bodyPr/>
        <a:lstStyle/>
        <a:p>
          <a:pPr rtl="0" latinLnBrk="1"/>
          <a:r>
            <a:rPr lang="ko-KR" altLang="en-US" sz="1200" b="1" smtClean="0">
              <a:solidFill>
                <a:schemeClr val="tx1"/>
              </a:solidFill>
            </a:rPr>
            <a:t>결과의 보고 및 실제적 이용 </a:t>
          </a:r>
          <a:endParaRPr lang="ko-KR" altLang="en-US" sz="1200" b="1">
            <a:solidFill>
              <a:schemeClr val="tx1"/>
            </a:solidFill>
          </a:endParaRPr>
        </a:p>
      </dgm:t>
    </dgm:pt>
    <dgm:pt modelId="{E004CABA-FED5-46BA-BDA3-C7CB348C7B4D}" type="parTrans" cxnId="{C952B938-B434-45E7-BE54-328E2AD367D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08EE2C24-5615-46C4-A868-3123BD230390}" type="sibTrans" cxnId="{C952B938-B434-45E7-BE54-328E2AD367D3}">
      <dgm:prSet/>
      <dgm:spPr/>
      <dgm:t>
        <a:bodyPr/>
        <a:lstStyle/>
        <a:p>
          <a:pPr latinLnBrk="1"/>
          <a:endParaRPr lang="ko-KR" altLang="en-US" sz="1200" b="1">
            <a:solidFill>
              <a:schemeClr val="tx1"/>
            </a:solidFill>
          </a:endParaRPr>
        </a:p>
      </dgm:t>
    </dgm:pt>
    <dgm:pt modelId="{FE5928F6-9DAC-42CB-A318-36BDCFDAA9F4}" type="pres">
      <dgm:prSet presAssocID="{8D09EF7D-3C6D-4549-9BC7-04193EA327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53CE1AA-5046-48E9-9216-295B9060A885}" type="pres">
      <dgm:prSet presAssocID="{CC019D35-CBF8-4B1F-A356-0834DECD3E22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E81BE87-51F7-4E3C-8D83-538971F5422B}" type="pres">
      <dgm:prSet presAssocID="{027EF2A8-25AE-43D4-ADBC-FD042FB684B8}" presName="sibTrans" presStyleLbl="sibTrans2D1" presStyleIdx="0" presStyleCnt="9"/>
      <dgm:spPr/>
      <dgm:t>
        <a:bodyPr/>
        <a:lstStyle/>
        <a:p>
          <a:pPr latinLnBrk="1"/>
          <a:endParaRPr lang="ko-KR" altLang="en-US"/>
        </a:p>
      </dgm:t>
    </dgm:pt>
    <dgm:pt modelId="{92C694FA-199F-4DDB-A787-D1B90C4A3D98}" type="pres">
      <dgm:prSet presAssocID="{027EF2A8-25AE-43D4-ADBC-FD042FB684B8}" presName="connectorText" presStyleLbl="sibTrans2D1" presStyleIdx="0" presStyleCnt="9"/>
      <dgm:spPr/>
      <dgm:t>
        <a:bodyPr/>
        <a:lstStyle/>
        <a:p>
          <a:pPr latinLnBrk="1"/>
          <a:endParaRPr lang="ko-KR" altLang="en-US"/>
        </a:p>
      </dgm:t>
    </dgm:pt>
    <dgm:pt modelId="{4C94EF9C-1A98-4298-AD09-260F5CF7764E}" type="pres">
      <dgm:prSet presAssocID="{96AC18FB-DA64-4DD5-BD79-FB122CA8FD20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43001F-9D0D-490C-9217-CBCE36C08BB8}" type="pres">
      <dgm:prSet presAssocID="{CE5C3FA3-1758-4122-B36E-1FA1ABC6A494}" presName="sibTrans" presStyleLbl="sibTrans2D1" presStyleIdx="1" presStyleCnt="9"/>
      <dgm:spPr/>
      <dgm:t>
        <a:bodyPr/>
        <a:lstStyle/>
        <a:p>
          <a:pPr latinLnBrk="1"/>
          <a:endParaRPr lang="ko-KR" altLang="en-US"/>
        </a:p>
      </dgm:t>
    </dgm:pt>
    <dgm:pt modelId="{F081DCDA-EC71-48BC-9182-48CE8F91E0A2}" type="pres">
      <dgm:prSet presAssocID="{CE5C3FA3-1758-4122-B36E-1FA1ABC6A494}" presName="connectorText" presStyleLbl="sibTrans2D1" presStyleIdx="1" presStyleCnt="9"/>
      <dgm:spPr/>
      <dgm:t>
        <a:bodyPr/>
        <a:lstStyle/>
        <a:p>
          <a:pPr latinLnBrk="1"/>
          <a:endParaRPr lang="ko-KR" altLang="en-US"/>
        </a:p>
      </dgm:t>
    </dgm:pt>
    <dgm:pt modelId="{74DA683C-1594-441D-AC6B-A73A37DFDE17}" type="pres">
      <dgm:prSet presAssocID="{2AFD8B30-2B6B-40C4-AF51-6250A7183A75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8657E33-5A61-4763-953D-ADBB75C25870}" type="pres">
      <dgm:prSet presAssocID="{8EF82D3A-4B15-46F5-AC0F-C5542B4F356E}" presName="sibTrans" presStyleLbl="sibTrans2D1" presStyleIdx="2" presStyleCnt="9"/>
      <dgm:spPr/>
      <dgm:t>
        <a:bodyPr/>
        <a:lstStyle/>
        <a:p>
          <a:pPr latinLnBrk="1"/>
          <a:endParaRPr lang="ko-KR" altLang="en-US"/>
        </a:p>
      </dgm:t>
    </dgm:pt>
    <dgm:pt modelId="{87DE0908-5327-4D9E-AF60-5F5BE41F1EF7}" type="pres">
      <dgm:prSet presAssocID="{8EF82D3A-4B15-46F5-AC0F-C5542B4F356E}" presName="connectorText" presStyleLbl="sibTrans2D1" presStyleIdx="2" presStyleCnt="9"/>
      <dgm:spPr/>
      <dgm:t>
        <a:bodyPr/>
        <a:lstStyle/>
        <a:p>
          <a:pPr latinLnBrk="1"/>
          <a:endParaRPr lang="ko-KR" altLang="en-US"/>
        </a:p>
      </dgm:t>
    </dgm:pt>
    <dgm:pt modelId="{A1EB6888-C9D9-4D3A-8D64-CDDBAA17A5EC}" type="pres">
      <dgm:prSet presAssocID="{DD8E0D3A-EB24-4215-A3FE-CD6FDDC7B2D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A0DC12-0F57-4B6C-9B4B-1CE01D2BBF3C}" type="pres">
      <dgm:prSet presAssocID="{41570B52-83F3-490C-B7BD-75B0B74DEC96}" presName="sibTrans" presStyleLbl="sibTrans2D1" presStyleIdx="3" presStyleCnt="9"/>
      <dgm:spPr/>
      <dgm:t>
        <a:bodyPr/>
        <a:lstStyle/>
        <a:p>
          <a:pPr latinLnBrk="1"/>
          <a:endParaRPr lang="ko-KR" altLang="en-US"/>
        </a:p>
      </dgm:t>
    </dgm:pt>
    <dgm:pt modelId="{07DB2C3D-2910-47E1-AEA0-EB50D4DF154F}" type="pres">
      <dgm:prSet presAssocID="{41570B52-83F3-490C-B7BD-75B0B74DEC96}" presName="connectorText" presStyleLbl="sibTrans2D1" presStyleIdx="3" presStyleCnt="9"/>
      <dgm:spPr/>
      <dgm:t>
        <a:bodyPr/>
        <a:lstStyle/>
        <a:p>
          <a:pPr latinLnBrk="1"/>
          <a:endParaRPr lang="ko-KR" altLang="en-US"/>
        </a:p>
      </dgm:t>
    </dgm:pt>
    <dgm:pt modelId="{59F3F213-BD95-472E-8B17-8CE1ED5D56F0}" type="pres">
      <dgm:prSet presAssocID="{6CA32E22-BC7C-412E-AF73-4EFE75F3CCA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4B8E086-DB68-4831-8356-BE10C965EA92}" type="pres">
      <dgm:prSet presAssocID="{CCBFA20C-3C01-44A9-8320-182029A077D3}" presName="sibTrans" presStyleLbl="sibTrans2D1" presStyleIdx="4" presStyleCnt="9"/>
      <dgm:spPr/>
      <dgm:t>
        <a:bodyPr/>
        <a:lstStyle/>
        <a:p>
          <a:pPr latinLnBrk="1"/>
          <a:endParaRPr lang="ko-KR" altLang="en-US"/>
        </a:p>
      </dgm:t>
    </dgm:pt>
    <dgm:pt modelId="{5C855A31-F6D5-4C4E-87C6-35BE4086AFEE}" type="pres">
      <dgm:prSet presAssocID="{CCBFA20C-3C01-44A9-8320-182029A077D3}" presName="connectorText" presStyleLbl="sibTrans2D1" presStyleIdx="4" presStyleCnt="9"/>
      <dgm:spPr/>
      <dgm:t>
        <a:bodyPr/>
        <a:lstStyle/>
        <a:p>
          <a:pPr latinLnBrk="1"/>
          <a:endParaRPr lang="ko-KR" altLang="en-US"/>
        </a:p>
      </dgm:t>
    </dgm:pt>
    <dgm:pt modelId="{B7B21AF9-5C62-45B7-A565-1CAD08ACAD3A}" type="pres">
      <dgm:prSet presAssocID="{0C670A38-B571-461A-AB50-799E1E975933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E6211D7-2E86-416B-AC38-7AEE68E8D9C2}" type="pres">
      <dgm:prSet presAssocID="{7A38C1AF-2B5F-44E7-940D-2A6F001A3B0A}" presName="sibTrans" presStyleLbl="sibTrans2D1" presStyleIdx="5" presStyleCnt="9"/>
      <dgm:spPr/>
      <dgm:t>
        <a:bodyPr/>
        <a:lstStyle/>
        <a:p>
          <a:pPr latinLnBrk="1"/>
          <a:endParaRPr lang="ko-KR" altLang="en-US"/>
        </a:p>
      </dgm:t>
    </dgm:pt>
    <dgm:pt modelId="{DDE60251-3AFF-435E-BEA4-4C2F0E968051}" type="pres">
      <dgm:prSet presAssocID="{7A38C1AF-2B5F-44E7-940D-2A6F001A3B0A}" presName="connectorText" presStyleLbl="sibTrans2D1" presStyleIdx="5" presStyleCnt="9"/>
      <dgm:spPr/>
      <dgm:t>
        <a:bodyPr/>
        <a:lstStyle/>
        <a:p>
          <a:pPr latinLnBrk="1"/>
          <a:endParaRPr lang="ko-KR" altLang="en-US"/>
        </a:p>
      </dgm:t>
    </dgm:pt>
    <dgm:pt modelId="{B886085B-4724-4935-82F0-3D8C20671709}" type="pres">
      <dgm:prSet presAssocID="{8FBFC76B-ED38-42E1-9B37-5DCC2CA5F08A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25E14C-8293-4E77-9A9E-DB495D506717}" type="pres">
      <dgm:prSet presAssocID="{87B2E031-1868-482C-A2D0-E1F83304B1E6}" presName="sibTrans" presStyleLbl="sibTrans2D1" presStyleIdx="6" presStyleCnt="9"/>
      <dgm:spPr/>
      <dgm:t>
        <a:bodyPr/>
        <a:lstStyle/>
        <a:p>
          <a:pPr latinLnBrk="1"/>
          <a:endParaRPr lang="ko-KR" altLang="en-US"/>
        </a:p>
      </dgm:t>
    </dgm:pt>
    <dgm:pt modelId="{CFB198A7-3984-484B-ACD0-6E85DF638287}" type="pres">
      <dgm:prSet presAssocID="{87B2E031-1868-482C-A2D0-E1F83304B1E6}" presName="connectorText" presStyleLbl="sibTrans2D1" presStyleIdx="6" presStyleCnt="9"/>
      <dgm:spPr/>
      <dgm:t>
        <a:bodyPr/>
        <a:lstStyle/>
        <a:p>
          <a:pPr latinLnBrk="1"/>
          <a:endParaRPr lang="ko-KR" altLang="en-US"/>
        </a:p>
      </dgm:t>
    </dgm:pt>
    <dgm:pt modelId="{3146255E-DF8B-410A-B397-36EBDA3D25D4}" type="pres">
      <dgm:prSet presAssocID="{75BEA63D-B421-445E-BF57-DEFF85D4724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AA73AB-3ED8-4877-B42E-9A53DE21125C}" type="pres">
      <dgm:prSet presAssocID="{F5F7BACB-BEA1-482F-A4CF-EB5227D22CF3}" presName="sibTrans" presStyleLbl="sibTrans2D1" presStyleIdx="7" presStyleCnt="9"/>
      <dgm:spPr/>
      <dgm:t>
        <a:bodyPr/>
        <a:lstStyle/>
        <a:p>
          <a:pPr latinLnBrk="1"/>
          <a:endParaRPr lang="ko-KR" altLang="en-US"/>
        </a:p>
      </dgm:t>
    </dgm:pt>
    <dgm:pt modelId="{70309D63-ADF5-443A-9857-9BC6FABF053F}" type="pres">
      <dgm:prSet presAssocID="{F5F7BACB-BEA1-482F-A4CF-EB5227D22CF3}" presName="connectorText" presStyleLbl="sibTrans2D1" presStyleIdx="7" presStyleCnt="9"/>
      <dgm:spPr/>
      <dgm:t>
        <a:bodyPr/>
        <a:lstStyle/>
        <a:p>
          <a:pPr latinLnBrk="1"/>
          <a:endParaRPr lang="ko-KR" altLang="en-US"/>
        </a:p>
      </dgm:t>
    </dgm:pt>
    <dgm:pt modelId="{A1026848-F1F0-44E1-87C3-8F42305C4D0B}" type="pres">
      <dgm:prSet presAssocID="{86928E5A-3A72-4A67-9C90-72864056284C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B0C0ED-F5B7-4BAD-8FA8-CB64B8ECE83D}" type="pres">
      <dgm:prSet presAssocID="{F8D8B1AA-CE8E-4369-9A11-CA27FCFF2B7B}" presName="sibTrans" presStyleLbl="sibTrans2D1" presStyleIdx="8" presStyleCnt="9"/>
      <dgm:spPr/>
      <dgm:t>
        <a:bodyPr/>
        <a:lstStyle/>
        <a:p>
          <a:pPr latinLnBrk="1"/>
          <a:endParaRPr lang="ko-KR" altLang="en-US"/>
        </a:p>
      </dgm:t>
    </dgm:pt>
    <dgm:pt modelId="{08B5EEB5-7DBF-4A80-B0D0-4533BDB91B7F}" type="pres">
      <dgm:prSet presAssocID="{F8D8B1AA-CE8E-4369-9A11-CA27FCFF2B7B}" presName="connectorText" presStyleLbl="sibTrans2D1" presStyleIdx="8" presStyleCnt="9"/>
      <dgm:spPr/>
      <dgm:t>
        <a:bodyPr/>
        <a:lstStyle/>
        <a:p>
          <a:pPr latinLnBrk="1"/>
          <a:endParaRPr lang="ko-KR" altLang="en-US"/>
        </a:p>
      </dgm:t>
    </dgm:pt>
    <dgm:pt modelId="{7C2042A4-3A79-420D-BB53-DEA815A2D3EE}" type="pres">
      <dgm:prSet presAssocID="{5025F668-D698-4125-9C78-98D7AE69C609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351CBB8-6BDD-48D4-942B-DE126DE2507E}" type="presOf" srcId="{41570B52-83F3-490C-B7BD-75B0B74DEC96}" destId="{07DB2C3D-2910-47E1-AEA0-EB50D4DF154F}" srcOrd="1" destOrd="0" presId="urn:microsoft.com/office/officeart/2005/8/layout/process5"/>
    <dgm:cxn modelId="{A96266DF-DB46-49B8-A36E-ECA1347EE2F4}" type="presOf" srcId="{CCBFA20C-3C01-44A9-8320-182029A077D3}" destId="{D4B8E086-DB68-4831-8356-BE10C965EA92}" srcOrd="0" destOrd="0" presId="urn:microsoft.com/office/officeart/2005/8/layout/process5"/>
    <dgm:cxn modelId="{64A6242D-D4AF-4BA1-AC3B-3549C10D5AD8}" type="presOf" srcId="{87B2E031-1868-482C-A2D0-E1F83304B1E6}" destId="{CFB198A7-3984-484B-ACD0-6E85DF638287}" srcOrd="1" destOrd="0" presId="urn:microsoft.com/office/officeart/2005/8/layout/process5"/>
    <dgm:cxn modelId="{86C2561C-4513-4608-A96E-EA2C44EF3DD7}" type="presOf" srcId="{DD8E0D3A-EB24-4215-A3FE-CD6FDDC7B2D6}" destId="{A1EB6888-C9D9-4D3A-8D64-CDDBAA17A5EC}" srcOrd="0" destOrd="0" presId="urn:microsoft.com/office/officeart/2005/8/layout/process5"/>
    <dgm:cxn modelId="{DF1C01E2-F3DE-4D4E-AE53-61EEC1811424}" srcId="{8D09EF7D-3C6D-4549-9BC7-04193EA32778}" destId="{2AFD8B30-2B6B-40C4-AF51-6250A7183A75}" srcOrd="2" destOrd="0" parTransId="{7C37D2C3-A58C-48DC-9676-6205DA6CF0BB}" sibTransId="{8EF82D3A-4B15-46F5-AC0F-C5542B4F356E}"/>
    <dgm:cxn modelId="{349E0737-021C-42F4-93F4-B698BA20ABCA}" srcId="{8D09EF7D-3C6D-4549-9BC7-04193EA32778}" destId="{6CA32E22-BC7C-412E-AF73-4EFE75F3CCA9}" srcOrd="4" destOrd="0" parTransId="{CD272ED2-84A3-4114-ABAB-1C6ABF9D75C9}" sibTransId="{CCBFA20C-3C01-44A9-8320-182029A077D3}"/>
    <dgm:cxn modelId="{BD4DE4F5-81C6-4C1A-B40E-C71F01CDDEBF}" type="presOf" srcId="{F8D8B1AA-CE8E-4369-9A11-CA27FCFF2B7B}" destId="{08B5EEB5-7DBF-4A80-B0D0-4533BDB91B7F}" srcOrd="1" destOrd="0" presId="urn:microsoft.com/office/officeart/2005/8/layout/process5"/>
    <dgm:cxn modelId="{AAD5AFA6-0EE9-4087-98F3-B8D51EE7186C}" srcId="{8D09EF7D-3C6D-4549-9BC7-04193EA32778}" destId="{CC019D35-CBF8-4B1F-A356-0834DECD3E22}" srcOrd="0" destOrd="0" parTransId="{EB3B30C7-5B0E-40FB-8354-7B74CD45278E}" sibTransId="{027EF2A8-25AE-43D4-ADBC-FD042FB684B8}"/>
    <dgm:cxn modelId="{3CBD927F-03A7-4DE4-9258-C26B6957E9ED}" type="presOf" srcId="{87B2E031-1868-482C-A2D0-E1F83304B1E6}" destId="{1025E14C-8293-4E77-9A9E-DB495D506717}" srcOrd="0" destOrd="0" presId="urn:microsoft.com/office/officeart/2005/8/layout/process5"/>
    <dgm:cxn modelId="{2DCC9E54-50D8-4320-AC76-48C57E223DDE}" type="presOf" srcId="{8EF82D3A-4B15-46F5-AC0F-C5542B4F356E}" destId="{88657E33-5A61-4763-953D-ADBB75C25870}" srcOrd="0" destOrd="0" presId="urn:microsoft.com/office/officeart/2005/8/layout/process5"/>
    <dgm:cxn modelId="{728DD362-A9E7-41BE-8CCA-68A2AC17C60C}" type="presOf" srcId="{CC019D35-CBF8-4B1F-A356-0834DECD3E22}" destId="{653CE1AA-5046-48E9-9216-295B9060A885}" srcOrd="0" destOrd="0" presId="urn:microsoft.com/office/officeart/2005/8/layout/process5"/>
    <dgm:cxn modelId="{4B5FF90D-C89D-48E0-A91E-2881E6F5CB8C}" type="presOf" srcId="{6CA32E22-BC7C-412E-AF73-4EFE75F3CCA9}" destId="{59F3F213-BD95-472E-8B17-8CE1ED5D56F0}" srcOrd="0" destOrd="0" presId="urn:microsoft.com/office/officeart/2005/8/layout/process5"/>
    <dgm:cxn modelId="{629477CD-8A24-43A5-9A54-3A36716D8B7E}" type="presOf" srcId="{CE5C3FA3-1758-4122-B36E-1FA1ABC6A494}" destId="{F843001F-9D0D-490C-9217-CBCE36C08BB8}" srcOrd="0" destOrd="0" presId="urn:microsoft.com/office/officeart/2005/8/layout/process5"/>
    <dgm:cxn modelId="{D166751C-8E9A-4CC2-ABCD-7724AE878A2F}" type="presOf" srcId="{CE5C3FA3-1758-4122-B36E-1FA1ABC6A494}" destId="{F081DCDA-EC71-48BC-9182-48CE8F91E0A2}" srcOrd="1" destOrd="0" presId="urn:microsoft.com/office/officeart/2005/8/layout/process5"/>
    <dgm:cxn modelId="{61CCAB86-A0FC-4426-AE24-E5C2739FF8FA}" type="presOf" srcId="{0C670A38-B571-461A-AB50-799E1E975933}" destId="{B7B21AF9-5C62-45B7-A565-1CAD08ACAD3A}" srcOrd="0" destOrd="0" presId="urn:microsoft.com/office/officeart/2005/8/layout/process5"/>
    <dgm:cxn modelId="{BD615F16-1B4C-4332-A349-A7246D362AEC}" type="presOf" srcId="{75BEA63D-B421-445E-BF57-DEFF85D4724F}" destId="{3146255E-DF8B-410A-B397-36EBDA3D25D4}" srcOrd="0" destOrd="0" presId="urn:microsoft.com/office/officeart/2005/8/layout/process5"/>
    <dgm:cxn modelId="{CE985861-C340-4862-90A3-2A0B9C69BABF}" srcId="{8D09EF7D-3C6D-4549-9BC7-04193EA32778}" destId="{0C670A38-B571-461A-AB50-799E1E975933}" srcOrd="5" destOrd="0" parTransId="{79EE81F8-D7BA-4D6C-82F0-532FF7FB0073}" sibTransId="{7A38C1AF-2B5F-44E7-940D-2A6F001A3B0A}"/>
    <dgm:cxn modelId="{68FA71AD-FEDB-4FDA-A30B-6C2EB1F1CF02}" type="presOf" srcId="{F5F7BACB-BEA1-482F-A4CF-EB5227D22CF3}" destId="{70309D63-ADF5-443A-9857-9BC6FABF053F}" srcOrd="1" destOrd="0" presId="urn:microsoft.com/office/officeart/2005/8/layout/process5"/>
    <dgm:cxn modelId="{977A43EF-83FF-41FC-BF9B-B24E8DF42456}" type="presOf" srcId="{7A38C1AF-2B5F-44E7-940D-2A6F001A3B0A}" destId="{DDE60251-3AFF-435E-BEA4-4C2F0E968051}" srcOrd="1" destOrd="0" presId="urn:microsoft.com/office/officeart/2005/8/layout/process5"/>
    <dgm:cxn modelId="{82E5E9AF-C1F5-4245-AA1F-9AE974716802}" type="presOf" srcId="{8FBFC76B-ED38-42E1-9B37-5DCC2CA5F08A}" destId="{B886085B-4724-4935-82F0-3D8C20671709}" srcOrd="0" destOrd="0" presId="urn:microsoft.com/office/officeart/2005/8/layout/process5"/>
    <dgm:cxn modelId="{C952B938-B434-45E7-BE54-328E2AD367D3}" srcId="{8D09EF7D-3C6D-4549-9BC7-04193EA32778}" destId="{5025F668-D698-4125-9C78-98D7AE69C609}" srcOrd="9" destOrd="0" parTransId="{E004CABA-FED5-46BA-BDA3-C7CB348C7B4D}" sibTransId="{08EE2C24-5615-46C4-A868-3123BD230390}"/>
    <dgm:cxn modelId="{8EFA065E-FD05-43B7-A229-006B97D873B8}" srcId="{8D09EF7D-3C6D-4549-9BC7-04193EA32778}" destId="{86928E5A-3A72-4A67-9C90-72864056284C}" srcOrd="8" destOrd="0" parTransId="{1FC559A6-C7A1-4DA4-8733-0EDF8AE5A398}" sibTransId="{F8D8B1AA-CE8E-4369-9A11-CA27FCFF2B7B}"/>
    <dgm:cxn modelId="{78D5DC5D-E48A-4D27-A6D4-8EA85AFA5957}" srcId="{8D09EF7D-3C6D-4549-9BC7-04193EA32778}" destId="{8FBFC76B-ED38-42E1-9B37-5DCC2CA5F08A}" srcOrd="6" destOrd="0" parTransId="{738E628C-1F71-498F-9746-5FEBBA14C935}" sibTransId="{87B2E031-1868-482C-A2D0-E1F83304B1E6}"/>
    <dgm:cxn modelId="{9F6BB21D-5985-41AC-9352-0D383E7D94E1}" type="presOf" srcId="{F5F7BACB-BEA1-482F-A4CF-EB5227D22CF3}" destId="{B7AA73AB-3ED8-4877-B42E-9A53DE21125C}" srcOrd="0" destOrd="0" presId="urn:microsoft.com/office/officeart/2005/8/layout/process5"/>
    <dgm:cxn modelId="{701BD620-DB2B-4513-ADBD-9645F3D4510A}" type="presOf" srcId="{8EF82D3A-4B15-46F5-AC0F-C5542B4F356E}" destId="{87DE0908-5327-4D9E-AF60-5F5BE41F1EF7}" srcOrd="1" destOrd="0" presId="urn:microsoft.com/office/officeart/2005/8/layout/process5"/>
    <dgm:cxn modelId="{B255D915-311A-4F36-A6A0-7D40AE0EFBC1}" type="presOf" srcId="{027EF2A8-25AE-43D4-ADBC-FD042FB684B8}" destId="{92C694FA-199F-4DDB-A787-D1B90C4A3D98}" srcOrd="1" destOrd="0" presId="urn:microsoft.com/office/officeart/2005/8/layout/process5"/>
    <dgm:cxn modelId="{188A1838-EF61-4337-8216-F089769801FB}" type="presOf" srcId="{027EF2A8-25AE-43D4-ADBC-FD042FB684B8}" destId="{4E81BE87-51F7-4E3C-8D83-538971F5422B}" srcOrd="0" destOrd="0" presId="urn:microsoft.com/office/officeart/2005/8/layout/process5"/>
    <dgm:cxn modelId="{DD57F438-9988-49A6-9A6D-90D79BF8FFB7}" type="presOf" srcId="{2AFD8B30-2B6B-40C4-AF51-6250A7183A75}" destId="{74DA683C-1594-441D-AC6B-A73A37DFDE17}" srcOrd="0" destOrd="0" presId="urn:microsoft.com/office/officeart/2005/8/layout/process5"/>
    <dgm:cxn modelId="{9C893406-7C67-4D3C-B641-8D33A6B43EF1}" type="presOf" srcId="{41570B52-83F3-490C-B7BD-75B0B74DEC96}" destId="{BBA0DC12-0F57-4B6C-9B4B-1CE01D2BBF3C}" srcOrd="0" destOrd="0" presId="urn:microsoft.com/office/officeart/2005/8/layout/process5"/>
    <dgm:cxn modelId="{C453DC44-F314-48AB-9A81-434E648A5272}" type="presOf" srcId="{96AC18FB-DA64-4DD5-BD79-FB122CA8FD20}" destId="{4C94EF9C-1A98-4298-AD09-260F5CF7764E}" srcOrd="0" destOrd="0" presId="urn:microsoft.com/office/officeart/2005/8/layout/process5"/>
    <dgm:cxn modelId="{5D7841AC-78DE-4964-ABC0-AF3D8702B66D}" type="presOf" srcId="{86928E5A-3A72-4A67-9C90-72864056284C}" destId="{A1026848-F1F0-44E1-87C3-8F42305C4D0B}" srcOrd="0" destOrd="0" presId="urn:microsoft.com/office/officeart/2005/8/layout/process5"/>
    <dgm:cxn modelId="{F3CD51BA-4DA4-4B77-B613-24F33AF71A2C}" srcId="{8D09EF7D-3C6D-4549-9BC7-04193EA32778}" destId="{DD8E0D3A-EB24-4215-A3FE-CD6FDDC7B2D6}" srcOrd="3" destOrd="0" parTransId="{8D9369FC-E31E-496D-BA19-37D2ACA1EE56}" sibTransId="{41570B52-83F3-490C-B7BD-75B0B74DEC96}"/>
    <dgm:cxn modelId="{F42CBBAB-8B41-4030-8FB0-A1E22BB16507}" type="presOf" srcId="{F8D8B1AA-CE8E-4369-9A11-CA27FCFF2B7B}" destId="{E6B0C0ED-F5B7-4BAD-8FA8-CB64B8ECE83D}" srcOrd="0" destOrd="0" presId="urn:microsoft.com/office/officeart/2005/8/layout/process5"/>
    <dgm:cxn modelId="{8927CD98-683F-4D04-B35F-5AB9BC8F17B8}" type="presOf" srcId="{8D09EF7D-3C6D-4549-9BC7-04193EA32778}" destId="{FE5928F6-9DAC-42CB-A318-36BDCFDAA9F4}" srcOrd="0" destOrd="0" presId="urn:microsoft.com/office/officeart/2005/8/layout/process5"/>
    <dgm:cxn modelId="{5D9D043C-9EA1-4D2A-9852-CB94226421F9}" srcId="{8D09EF7D-3C6D-4549-9BC7-04193EA32778}" destId="{75BEA63D-B421-445E-BF57-DEFF85D4724F}" srcOrd="7" destOrd="0" parTransId="{CCD9F423-0BB1-40AF-8433-39F1008B852A}" sibTransId="{F5F7BACB-BEA1-482F-A4CF-EB5227D22CF3}"/>
    <dgm:cxn modelId="{140B2D3B-B4AD-4946-9A2B-1ED7352B9A33}" srcId="{8D09EF7D-3C6D-4549-9BC7-04193EA32778}" destId="{96AC18FB-DA64-4DD5-BD79-FB122CA8FD20}" srcOrd="1" destOrd="0" parTransId="{83A5E970-F227-4827-903D-C28A204A7A25}" sibTransId="{CE5C3FA3-1758-4122-B36E-1FA1ABC6A494}"/>
    <dgm:cxn modelId="{9FFD152F-8C65-40A4-BFAE-A24625F14243}" type="presOf" srcId="{5025F668-D698-4125-9C78-98D7AE69C609}" destId="{7C2042A4-3A79-420D-BB53-DEA815A2D3EE}" srcOrd="0" destOrd="0" presId="urn:microsoft.com/office/officeart/2005/8/layout/process5"/>
    <dgm:cxn modelId="{A8C967CB-E52B-4261-A10B-7E53CDBF688F}" type="presOf" srcId="{CCBFA20C-3C01-44A9-8320-182029A077D3}" destId="{5C855A31-F6D5-4C4E-87C6-35BE4086AFEE}" srcOrd="1" destOrd="0" presId="urn:microsoft.com/office/officeart/2005/8/layout/process5"/>
    <dgm:cxn modelId="{158135E9-5E26-4A0B-A011-29FE3CDFAA2D}" type="presOf" srcId="{7A38C1AF-2B5F-44E7-940D-2A6F001A3B0A}" destId="{FE6211D7-2E86-416B-AC38-7AEE68E8D9C2}" srcOrd="0" destOrd="0" presId="urn:microsoft.com/office/officeart/2005/8/layout/process5"/>
    <dgm:cxn modelId="{6398CD95-2EAC-4A39-B833-2271FA5A75A4}" type="presParOf" srcId="{FE5928F6-9DAC-42CB-A318-36BDCFDAA9F4}" destId="{653CE1AA-5046-48E9-9216-295B9060A885}" srcOrd="0" destOrd="0" presId="urn:microsoft.com/office/officeart/2005/8/layout/process5"/>
    <dgm:cxn modelId="{F80AC748-4DE7-4F8E-B191-14ACFD20E735}" type="presParOf" srcId="{FE5928F6-9DAC-42CB-A318-36BDCFDAA9F4}" destId="{4E81BE87-51F7-4E3C-8D83-538971F5422B}" srcOrd="1" destOrd="0" presId="urn:microsoft.com/office/officeart/2005/8/layout/process5"/>
    <dgm:cxn modelId="{D36A5321-0D2B-44D9-B73D-745BF8ED1B58}" type="presParOf" srcId="{4E81BE87-51F7-4E3C-8D83-538971F5422B}" destId="{92C694FA-199F-4DDB-A787-D1B90C4A3D98}" srcOrd="0" destOrd="0" presId="urn:microsoft.com/office/officeart/2005/8/layout/process5"/>
    <dgm:cxn modelId="{8E28E261-382D-4E4D-9DB6-A6AA53147014}" type="presParOf" srcId="{FE5928F6-9DAC-42CB-A318-36BDCFDAA9F4}" destId="{4C94EF9C-1A98-4298-AD09-260F5CF7764E}" srcOrd="2" destOrd="0" presId="urn:microsoft.com/office/officeart/2005/8/layout/process5"/>
    <dgm:cxn modelId="{2FB9F584-92B9-495B-9657-5565BE354C87}" type="presParOf" srcId="{FE5928F6-9DAC-42CB-A318-36BDCFDAA9F4}" destId="{F843001F-9D0D-490C-9217-CBCE36C08BB8}" srcOrd="3" destOrd="0" presId="urn:microsoft.com/office/officeart/2005/8/layout/process5"/>
    <dgm:cxn modelId="{F0221FDC-250D-42AC-BA83-2FAF02AB811B}" type="presParOf" srcId="{F843001F-9D0D-490C-9217-CBCE36C08BB8}" destId="{F081DCDA-EC71-48BC-9182-48CE8F91E0A2}" srcOrd="0" destOrd="0" presId="urn:microsoft.com/office/officeart/2005/8/layout/process5"/>
    <dgm:cxn modelId="{AF2B71D7-8A7C-4850-B1ED-A296575F59C9}" type="presParOf" srcId="{FE5928F6-9DAC-42CB-A318-36BDCFDAA9F4}" destId="{74DA683C-1594-441D-AC6B-A73A37DFDE17}" srcOrd="4" destOrd="0" presId="urn:microsoft.com/office/officeart/2005/8/layout/process5"/>
    <dgm:cxn modelId="{84487C01-BCCE-4C2F-B9E7-CBE7E7D9F96E}" type="presParOf" srcId="{FE5928F6-9DAC-42CB-A318-36BDCFDAA9F4}" destId="{88657E33-5A61-4763-953D-ADBB75C25870}" srcOrd="5" destOrd="0" presId="urn:microsoft.com/office/officeart/2005/8/layout/process5"/>
    <dgm:cxn modelId="{6793F870-3504-421A-9691-7B5E760BD419}" type="presParOf" srcId="{88657E33-5A61-4763-953D-ADBB75C25870}" destId="{87DE0908-5327-4D9E-AF60-5F5BE41F1EF7}" srcOrd="0" destOrd="0" presId="urn:microsoft.com/office/officeart/2005/8/layout/process5"/>
    <dgm:cxn modelId="{D4F6B327-5DCB-4ACD-AC05-824F1A2452D6}" type="presParOf" srcId="{FE5928F6-9DAC-42CB-A318-36BDCFDAA9F4}" destId="{A1EB6888-C9D9-4D3A-8D64-CDDBAA17A5EC}" srcOrd="6" destOrd="0" presId="urn:microsoft.com/office/officeart/2005/8/layout/process5"/>
    <dgm:cxn modelId="{7BDFF966-9887-4D53-8121-EB4322C60AAC}" type="presParOf" srcId="{FE5928F6-9DAC-42CB-A318-36BDCFDAA9F4}" destId="{BBA0DC12-0F57-4B6C-9B4B-1CE01D2BBF3C}" srcOrd="7" destOrd="0" presId="urn:microsoft.com/office/officeart/2005/8/layout/process5"/>
    <dgm:cxn modelId="{46500746-C6B9-4141-AD2C-B2F888819180}" type="presParOf" srcId="{BBA0DC12-0F57-4B6C-9B4B-1CE01D2BBF3C}" destId="{07DB2C3D-2910-47E1-AEA0-EB50D4DF154F}" srcOrd="0" destOrd="0" presId="urn:microsoft.com/office/officeart/2005/8/layout/process5"/>
    <dgm:cxn modelId="{63B104BC-B302-4360-8D13-2EB5655E6910}" type="presParOf" srcId="{FE5928F6-9DAC-42CB-A318-36BDCFDAA9F4}" destId="{59F3F213-BD95-472E-8B17-8CE1ED5D56F0}" srcOrd="8" destOrd="0" presId="urn:microsoft.com/office/officeart/2005/8/layout/process5"/>
    <dgm:cxn modelId="{2A510141-996A-4E91-B262-FA3747B36463}" type="presParOf" srcId="{FE5928F6-9DAC-42CB-A318-36BDCFDAA9F4}" destId="{D4B8E086-DB68-4831-8356-BE10C965EA92}" srcOrd="9" destOrd="0" presId="urn:microsoft.com/office/officeart/2005/8/layout/process5"/>
    <dgm:cxn modelId="{D9D6C2D8-56E6-4D83-844E-6BE4199395A7}" type="presParOf" srcId="{D4B8E086-DB68-4831-8356-BE10C965EA92}" destId="{5C855A31-F6D5-4C4E-87C6-35BE4086AFEE}" srcOrd="0" destOrd="0" presId="urn:microsoft.com/office/officeart/2005/8/layout/process5"/>
    <dgm:cxn modelId="{C662C8EA-3388-4011-9AAB-8076A7945259}" type="presParOf" srcId="{FE5928F6-9DAC-42CB-A318-36BDCFDAA9F4}" destId="{B7B21AF9-5C62-45B7-A565-1CAD08ACAD3A}" srcOrd="10" destOrd="0" presId="urn:microsoft.com/office/officeart/2005/8/layout/process5"/>
    <dgm:cxn modelId="{3BF67A07-C4E5-4495-9F3F-184E82AC07C3}" type="presParOf" srcId="{FE5928F6-9DAC-42CB-A318-36BDCFDAA9F4}" destId="{FE6211D7-2E86-416B-AC38-7AEE68E8D9C2}" srcOrd="11" destOrd="0" presId="urn:microsoft.com/office/officeart/2005/8/layout/process5"/>
    <dgm:cxn modelId="{12D71CBD-AF35-4D99-8287-33BEBCA81A4E}" type="presParOf" srcId="{FE6211D7-2E86-416B-AC38-7AEE68E8D9C2}" destId="{DDE60251-3AFF-435E-BEA4-4C2F0E968051}" srcOrd="0" destOrd="0" presId="urn:microsoft.com/office/officeart/2005/8/layout/process5"/>
    <dgm:cxn modelId="{234C531A-4F56-435C-B336-4B7DCF823013}" type="presParOf" srcId="{FE5928F6-9DAC-42CB-A318-36BDCFDAA9F4}" destId="{B886085B-4724-4935-82F0-3D8C20671709}" srcOrd="12" destOrd="0" presId="urn:microsoft.com/office/officeart/2005/8/layout/process5"/>
    <dgm:cxn modelId="{AD5D9AC9-A08E-41C2-B94D-21D5F8E5C427}" type="presParOf" srcId="{FE5928F6-9DAC-42CB-A318-36BDCFDAA9F4}" destId="{1025E14C-8293-4E77-9A9E-DB495D506717}" srcOrd="13" destOrd="0" presId="urn:microsoft.com/office/officeart/2005/8/layout/process5"/>
    <dgm:cxn modelId="{3B3C7FB1-DD73-47B3-B8A8-18691E9929F9}" type="presParOf" srcId="{1025E14C-8293-4E77-9A9E-DB495D506717}" destId="{CFB198A7-3984-484B-ACD0-6E85DF638287}" srcOrd="0" destOrd="0" presId="urn:microsoft.com/office/officeart/2005/8/layout/process5"/>
    <dgm:cxn modelId="{91799B00-2FF4-49D5-8210-4458DBAF2916}" type="presParOf" srcId="{FE5928F6-9DAC-42CB-A318-36BDCFDAA9F4}" destId="{3146255E-DF8B-410A-B397-36EBDA3D25D4}" srcOrd="14" destOrd="0" presId="urn:microsoft.com/office/officeart/2005/8/layout/process5"/>
    <dgm:cxn modelId="{3B25D5C0-68AD-4CA4-84E6-B56721868CED}" type="presParOf" srcId="{FE5928F6-9DAC-42CB-A318-36BDCFDAA9F4}" destId="{B7AA73AB-3ED8-4877-B42E-9A53DE21125C}" srcOrd="15" destOrd="0" presId="urn:microsoft.com/office/officeart/2005/8/layout/process5"/>
    <dgm:cxn modelId="{5F9E792D-3139-4CDF-8BF0-723260F86748}" type="presParOf" srcId="{B7AA73AB-3ED8-4877-B42E-9A53DE21125C}" destId="{70309D63-ADF5-443A-9857-9BC6FABF053F}" srcOrd="0" destOrd="0" presId="urn:microsoft.com/office/officeart/2005/8/layout/process5"/>
    <dgm:cxn modelId="{112AA8BD-F699-4BE9-9213-367E8E0F0636}" type="presParOf" srcId="{FE5928F6-9DAC-42CB-A318-36BDCFDAA9F4}" destId="{A1026848-F1F0-44E1-87C3-8F42305C4D0B}" srcOrd="16" destOrd="0" presId="urn:microsoft.com/office/officeart/2005/8/layout/process5"/>
    <dgm:cxn modelId="{7130F16B-8DB7-4289-AE81-B3DACE17C6BC}" type="presParOf" srcId="{FE5928F6-9DAC-42CB-A318-36BDCFDAA9F4}" destId="{E6B0C0ED-F5B7-4BAD-8FA8-CB64B8ECE83D}" srcOrd="17" destOrd="0" presId="urn:microsoft.com/office/officeart/2005/8/layout/process5"/>
    <dgm:cxn modelId="{6120B114-056E-4D04-A27E-959F29445798}" type="presParOf" srcId="{E6B0C0ED-F5B7-4BAD-8FA8-CB64B8ECE83D}" destId="{08B5EEB5-7DBF-4A80-B0D0-4533BDB91B7F}" srcOrd="0" destOrd="0" presId="urn:microsoft.com/office/officeart/2005/8/layout/process5"/>
    <dgm:cxn modelId="{1CC4560C-1F0C-4B88-80E7-A258489DB86E}" type="presParOf" srcId="{FE5928F6-9DAC-42CB-A318-36BDCFDAA9F4}" destId="{7C2042A4-3A79-420D-BB53-DEA815A2D3EE}" srcOrd="1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3CE1AA-5046-48E9-9216-295B9060A885}">
      <dsp:nvSpPr>
        <dsp:cNvPr id="0" name=""/>
        <dsp:cNvSpPr/>
      </dsp:nvSpPr>
      <dsp:spPr>
        <a:xfrm>
          <a:off x="3616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평가목적 및 대상의 결정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235176"/>
        <a:ext cx="1525650" cy="893160"/>
      </dsp:txXfrm>
    </dsp:sp>
    <dsp:sp modelId="{4E81BE87-51F7-4E3C-8D83-538971F5422B}">
      <dsp:nvSpPr>
        <dsp:cNvPr id="0" name=""/>
        <dsp:cNvSpPr/>
      </dsp:nvSpPr>
      <dsp:spPr>
        <a:xfrm>
          <a:off x="1723988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1723988" y="564114"/>
        <a:ext cx="234653" cy="235285"/>
      </dsp:txXfrm>
    </dsp:sp>
    <dsp:sp modelId="{4C94EF9C-1A98-4298-AD09-260F5CF7764E}">
      <dsp:nvSpPr>
        <dsp:cNvPr id="0" name=""/>
        <dsp:cNvSpPr/>
      </dsp:nvSpPr>
      <dsp:spPr>
        <a:xfrm>
          <a:off x="2217330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프로그램 책임자 및 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담당자의 이해와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 협조 요청</a:t>
          </a:r>
          <a:endParaRPr lang="ko-KR" sz="1200" b="1" kern="1200" dirty="0">
            <a:solidFill>
              <a:schemeClr val="tx1"/>
            </a:solidFill>
          </a:endParaRPr>
        </a:p>
      </dsp:txBody>
      <dsp:txXfrm>
        <a:off x="2245117" y="235176"/>
        <a:ext cx="1525650" cy="893160"/>
      </dsp:txXfrm>
    </dsp:sp>
    <dsp:sp modelId="{F843001F-9D0D-490C-9217-CBCE36C08BB8}">
      <dsp:nvSpPr>
        <dsp:cNvPr id="0" name=""/>
        <dsp:cNvSpPr/>
      </dsp:nvSpPr>
      <dsp:spPr>
        <a:xfrm>
          <a:off x="3937702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3937702" y="564114"/>
        <a:ext cx="234653" cy="235285"/>
      </dsp:txXfrm>
    </dsp:sp>
    <dsp:sp modelId="{74DA683C-1594-441D-AC6B-A73A37DFDE17}">
      <dsp:nvSpPr>
        <dsp:cNvPr id="0" name=""/>
        <dsp:cNvSpPr/>
      </dsp:nvSpPr>
      <dsp:spPr>
        <a:xfrm>
          <a:off x="4431044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프로그램 목표 확인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4458831" y="235176"/>
        <a:ext cx="1525650" cy="893160"/>
      </dsp:txXfrm>
    </dsp:sp>
    <dsp:sp modelId="{88657E33-5A61-4763-953D-ADBB75C25870}">
      <dsp:nvSpPr>
        <dsp:cNvPr id="0" name=""/>
        <dsp:cNvSpPr/>
      </dsp:nvSpPr>
      <dsp:spPr>
        <a:xfrm>
          <a:off x="6151417" y="485685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6151417" y="564114"/>
        <a:ext cx="234653" cy="235285"/>
      </dsp:txXfrm>
    </dsp:sp>
    <dsp:sp modelId="{A1EB6888-C9D9-4D3A-8D64-CDDBAA17A5EC}">
      <dsp:nvSpPr>
        <dsp:cNvPr id="0" name=""/>
        <dsp:cNvSpPr/>
      </dsp:nvSpPr>
      <dsp:spPr>
        <a:xfrm>
          <a:off x="6644759" y="207389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조사대상의 변수 선정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6672546" y="235176"/>
        <a:ext cx="1525650" cy="893160"/>
      </dsp:txXfrm>
    </dsp:sp>
    <dsp:sp modelId="{BBA0DC12-0F57-4B6C-9B4B-1CE01D2BBF3C}">
      <dsp:nvSpPr>
        <dsp:cNvPr id="0" name=""/>
        <dsp:cNvSpPr/>
      </dsp:nvSpPr>
      <dsp:spPr>
        <a:xfrm rot="5400000">
          <a:off x="7267761" y="1266810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-5400000">
        <a:off x="7317728" y="1295272"/>
        <a:ext cx="235285" cy="234653"/>
      </dsp:txXfrm>
    </dsp:sp>
    <dsp:sp modelId="{59F3F213-BD95-472E-8B17-8CE1ED5D56F0}">
      <dsp:nvSpPr>
        <dsp:cNvPr id="0" name=""/>
        <dsp:cNvSpPr/>
      </dsp:nvSpPr>
      <dsp:spPr>
        <a:xfrm>
          <a:off x="6644759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이용 가능한 자료 및 측정 도구의 결정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6672546" y="1816401"/>
        <a:ext cx="1525650" cy="893160"/>
      </dsp:txXfrm>
    </dsp:sp>
    <dsp:sp modelId="{D4B8E086-DB68-4831-8356-BE10C965EA92}">
      <dsp:nvSpPr>
        <dsp:cNvPr id="0" name=""/>
        <dsp:cNvSpPr/>
      </dsp:nvSpPr>
      <dsp:spPr>
        <a:xfrm rot="10800000">
          <a:off x="6170391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6270957" y="2145338"/>
        <a:ext cx="234653" cy="235285"/>
      </dsp:txXfrm>
    </dsp:sp>
    <dsp:sp modelId="{B7B21AF9-5C62-45B7-A565-1CAD08ACAD3A}">
      <dsp:nvSpPr>
        <dsp:cNvPr id="0" name=""/>
        <dsp:cNvSpPr/>
      </dsp:nvSpPr>
      <dsp:spPr>
        <a:xfrm>
          <a:off x="4431044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새로운 측정도구의 개발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4458831" y="1816401"/>
        <a:ext cx="1525650" cy="893160"/>
      </dsp:txXfrm>
    </dsp:sp>
    <dsp:sp modelId="{FE6211D7-2E86-416B-AC38-7AEE68E8D9C2}">
      <dsp:nvSpPr>
        <dsp:cNvPr id="0" name=""/>
        <dsp:cNvSpPr/>
      </dsp:nvSpPr>
      <dsp:spPr>
        <a:xfrm rot="10800000">
          <a:off x="3956677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4057243" y="2145338"/>
        <a:ext cx="234653" cy="235285"/>
      </dsp:txXfrm>
    </dsp:sp>
    <dsp:sp modelId="{B886085B-4724-4935-82F0-3D8C20671709}">
      <dsp:nvSpPr>
        <dsp:cNvPr id="0" name=""/>
        <dsp:cNvSpPr/>
      </dsp:nvSpPr>
      <dsp:spPr>
        <a:xfrm>
          <a:off x="2217330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적절한 조사설계</a:t>
          </a:r>
          <a:endParaRPr lang="en-US" altLang="ko-KR" sz="1200" b="1" kern="1200" dirty="0" smtClean="0">
            <a:solidFill>
              <a:schemeClr val="tx1"/>
            </a:solidFill>
          </a:endParaRPr>
        </a:p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b="1" kern="1200" dirty="0" smtClean="0">
              <a:solidFill>
                <a:schemeClr val="tx1"/>
              </a:solidFill>
            </a:rPr>
            <a:t> 형태의 선정</a:t>
          </a:r>
          <a:endParaRPr lang="ko-KR" sz="1200" b="1" kern="1200" dirty="0">
            <a:solidFill>
              <a:schemeClr val="tx1"/>
            </a:solidFill>
          </a:endParaRPr>
        </a:p>
      </dsp:txBody>
      <dsp:txXfrm>
        <a:off x="2245117" y="1816401"/>
        <a:ext cx="1525650" cy="893160"/>
      </dsp:txXfrm>
    </dsp:sp>
    <dsp:sp modelId="{1025E14C-8293-4E77-9A9E-DB495D506717}">
      <dsp:nvSpPr>
        <dsp:cNvPr id="0" name=""/>
        <dsp:cNvSpPr/>
      </dsp:nvSpPr>
      <dsp:spPr>
        <a:xfrm rot="10800000">
          <a:off x="1742963" y="2066909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10800000">
        <a:off x="1843529" y="2145338"/>
        <a:ext cx="234653" cy="235285"/>
      </dsp:txXfrm>
    </dsp:sp>
    <dsp:sp modelId="{3146255E-DF8B-410A-B397-36EBDA3D25D4}">
      <dsp:nvSpPr>
        <dsp:cNvPr id="0" name=""/>
        <dsp:cNvSpPr/>
      </dsp:nvSpPr>
      <dsp:spPr>
        <a:xfrm>
          <a:off x="3616" y="1788614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조사의 수행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1816401"/>
        <a:ext cx="1525650" cy="893160"/>
      </dsp:txXfrm>
    </dsp:sp>
    <dsp:sp modelId="{B7AA73AB-3ED8-4877-B42E-9A53DE21125C}">
      <dsp:nvSpPr>
        <dsp:cNvPr id="0" name=""/>
        <dsp:cNvSpPr/>
      </dsp:nvSpPr>
      <dsp:spPr>
        <a:xfrm rot="5400000">
          <a:off x="626618" y="284803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 rot="-5400000">
        <a:off x="676585" y="2876496"/>
        <a:ext cx="235285" cy="234653"/>
      </dsp:txXfrm>
    </dsp:sp>
    <dsp:sp modelId="{A1026848-F1F0-44E1-87C3-8F42305C4D0B}">
      <dsp:nvSpPr>
        <dsp:cNvPr id="0" name=""/>
        <dsp:cNvSpPr/>
      </dsp:nvSpPr>
      <dsp:spPr>
        <a:xfrm>
          <a:off x="3616" y="3369838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결과의 분석 및 해석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31403" y="3397625"/>
        <a:ext cx="1525650" cy="893160"/>
      </dsp:txXfrm>
    </dsp:sp>
    <dsp:sp modelId="{E6B0C0ED-F5B7-4BAD-8FA8-CB64B8ECE83D}">
      <dsp:nvSpPr>
        <dsp:cNvPr id="0" name=""/>
        <dsp:cNvSpPr/>
      </dsp:nvSpPr>
      <dsp:spPr>
        <a:xfrm>
          <a:off x="1723988" y="3648134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kern="1200">
            <a:solidFill>
              <a:schemeClr val="tx1"/>
            </a:solidFill>
          </a:endParaRPr>
        </a:p>
      </dsp:txBody>
      <dsp:txXfrm>
        <a:off x="1723988" y="3726563"/>
        <a:ext cx="234653" cy="235285"/>
      </dsp:txXfrm>
    </dsp:sp>
    <dsp:sp modelId="{7C2042A4-3A79-420D-BB53-DEA815A2D3EE}">
      <dsp:nvSpPr>
        <dsp:cNvPr id="0" name=""/>
        <dsp:cNvSpPr/>
      </dsp:nvSpPr>
      <dsp:spPr>
        <a:xfrm>
          <a:off x="2217330" y="3369838"/>
          <a:ext cx="1581224" cy="9487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kern="1200" smtClean="0">
              <a:solidFill>
                <a:schemeClr val="tx1"/>
              </a:solidFill>
            </a:rPr>
            <a:t>결과의 보고 및 실제적 이용 </a:t>
          </a:r>
          <a:endParaRPr lang="ko-KR" altLang="en-US" sz="1200" b="1" kern="1200">
            <a:solidFill>
              <a:schemeClr val="tx1"/>
            </a:solidFill>
          </a:endParaRPr>
        </a:p>
      </dsp:txBody>
      <dsp:txXfrm>
        <a:off x="2245117" y="3397625"/>
        <a:ext cx="1525650" cy="893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803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2022-11-03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3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    </a:t>
            </a:r>
            <a:r>
              <a:rPr lang="ko-KR" altLang="en-US" sz="5400" dirty="0" smtClean="0"/>
              <a:t>평가조사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일반적으로 자유스러운 피드백을 포함하는 조사를 통해 실시되는데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개별내용은 프로그램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평가자에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의해 검증하는 절차를 거쳐 프로그램 개선안으로 만들어짐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그러한 형성평가를 통해 모든 문제를 해결할 수 있는 것은 아님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초기에 시행하기 때문에 전체적인 목표의 달성 및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측정하는데 무리가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개발 시에 형성평가를 위한 예산을 따로 설정하지 않는 경우가 많기 때문에 예산상의 문제가 있다는 단점이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형성평가의 방법으로는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전문가의 자문을 받음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전국적으로 인정된 기관에서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표준모델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’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을 찾아냄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대략적인 지침을 제공함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특별위원회를 구성함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직원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 유지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기관의 운영 위원 등이 참여 가능함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66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투입에 대한 산출의 비율로서 프로그램에 투입된 자원이 얼마나 결제적으로 활용되었는가를 판단하는 것임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 평가는 정책 또는 프로그램이 효율적으로 집행되었는가를 수량화하는 것으로 경제성을 따지는 작업임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비용효과분석와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비용편익분석으로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비용효과분석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목적을 성취하는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방안 중 가장 비용이 덜 드는 방법을 찾기 위해 평가하는 방법으로 프로그램 자체에 드는 비용에 초점을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동일한 목적을 달성하기 위한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프로그램과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있을 때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B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프로그램보다 비용이 덜 들었다면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A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더 효율적이라고 평가 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27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비용편익분석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은 프로그램의 결과로 발생한 편익이 비용을 넘어서는지를 평가하는 것으로 프로그램에 드는 비용과 더불어 프로그램 성과로 인한 재정적 이익의 산출에도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조첨을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국가에서 급증하는 자살률에 대한 문제의식을 갖고 자살예방 프로그램을 실시하고자 할 때 프로그램에 드는 비용이 국민 자살로 인해 발생하는 사회적 비용보다 적은가를 판단하기 위해 실시함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프로그램에 드는 비용이  더 적다면 자살예방프로그램을 실시하는 것이 사회적으로 효율적임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109728" indent="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04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성공적이었는지를 평가하는 것과 더불어 프로그램이 의도대로 전달되었는가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성공과 실패의 원인은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누구에게 효과적이었는가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상황에서 효과적이었는가를 평가하는 방법으로 프로그램 전 과정에 대해 다양한 양상을 추적함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과정평가는 프로그램의 전달체계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질적인 측면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행정적 측면에 대해 평가함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과정평가에서는 프로그램의 실행과정을 모두 기록하게 되며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주로 이야기 형식을 활용하여 의사결정과 새로운 프로그램개발에서 핵심적 사안들을 구체적으로 기술함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어떤 프로그램을 시작하고 운영하는 데 필요한 것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반복하지 말아야 하는 실수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다음 팀에 대한 충고 등을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제공함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520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수행과정에 대한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고려해야 할 질문은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일반적 수행절차는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프로그램 요소가 결과에 가장 기여했는가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이용자는 왜 해당 프로그램을 선택하는가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이용자가 생각하는 프로그램의 장점은 무엇인가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유형의 개인들이 서비스를 받지 못하는가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클라이언트는 서비스에 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 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불만족하는가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위해 운영자는 어떤 자격을 갖춰야 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유형의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임상가가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프로그램의 대상자에게 가장 적합한가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813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 평가를 위해 어떤 방법을 사용할지는 연구문제의 성격에 따라 조사자가 선택해야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 평가의 방법으로는 다음과 같음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사례연구방법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진행에 대한 기록물 검토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관련 회의나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워커의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활동을 직접관찰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이용자들을 대상으로 포커스그룹을 구성하여 과정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 혹은 전화 조사 시행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혹은 조직의 내부 관계자와의 인터뷰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116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구성하는 다양한 요소를 평가하는 데 초점을 둠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구성하는 인력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자원 등이 프로그램의 목적을 달성하기 위해서 적절한지를 평가하는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투입자원은 단위비용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목적 등을 고려하여 적절성을 평가함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투입요소 평가에서는 다음과 같은 질문을 고려함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진행하는 직원 수는 적절하며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직원이 프로그램을 운영할 수 있는 적합한 자격을 갖추고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진행되는 기관의 지리적인 위치는 클라이언트가 쉽고 안전하게 접근할 수 있는가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프로그램은 기관의 목적과 부합하는가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대상자인 클라이언트의 성격이 기관의 성격에 부합하는가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038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참여자의 다양한 의견을 수집하여 계량화가 힘든 부분에 대한 의미를 발견하는데 초점을 두는 평가방법임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평가방법은 사회프로그램은 서비스 제공자 뿐만 아니라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수혜자에 대한 평가가 이루어져야 한다는 개념에 의해 이루어지며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제공자를 평가하는 경제적 효율성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양적인 접근과는 달리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수혜자에 대한 평가는 다양한 견해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의미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해석을 발견하는 방법을 중요시 함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질적평가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방법으로는 관찰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심층면접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사례연구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면접 등의 방식이 사용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53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기타 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평가대상에 따라 기관평가와 개인평가로 나뉘어 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기관평가는 프로그램과 기관의 서비스 전달 상황을 평가하는 조사이며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개인평가는 프로그램을 운영하는 개인에 대한 평가로서 자기평가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동료 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행정가에 의한 평가 등이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평가시점에 따라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사전평가와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사후평가로 분류되는데 사전평가는 프로그램이 종료되기 전에 실시하는 평가로서 적극적 평가로 할 수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사후평가는 프로그램이 종료 된 후에 실시하는 평가로서 소극적 평가라고 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108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983897"/>
              </p:ext>
            </p:extLst>
          </p:nvPr>
        </p:nvGraphicFramePr>
        <p:xfrm>
          <a:off x="457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93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조사 개념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개입기술과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프로그램이 본래의 목적에 맞게 수행되었는지 그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측정하는 응용 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조사의 평가대상에는 개인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집단 프로그램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기관 및 조직체 등이 포함될 수 있으나 개인 또는 집단에 대한 개입의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평가하는 조사를 단일사례연구조사라 부르는 것이 일반적이고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프로그램이나 기관 및 조직체의 효과를 평가하는 조사를 사업 평가조사라고 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조사는 기본 조사와 방법론상에 있어서 다음과 같은 공통점이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조사와 기본 조사 모두 조사연구의 목적과 관련하여 가장 적합한 자료수집방법을 사용할 수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면접법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질문지법 등 조사목적에 맞게 다양한 자료수집방법을 사용할 수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 조사와 기본 조사 모두 변수간의 인과관계를 규명하는데 초점을 둠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평가조사의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개념과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902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목적을 가지고 어떤 프로그램을 평가할 것인지를 결정해야 하며 어떤 내용을 위주로 평가할 것인지 등을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대상을 결정할 시 평가를 위한 비용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평가결과의 실제 이용자 등을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책임자 및 담당자의 이해와 협조 요청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평가는 실제로 프로그램의 운영을 책임지고 있는 책임자와 실제적으로 수행하는 담당자가 평가의 목적 및 방법 등에 대해 이해하고 협조해야 수행이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담당자는 평가의 결과가 부정적이거나 예상하지 못하게 나올 수 있기에 불안감과 두려움이 있을 수 있음으로 조사의 목적 및 내용에 대해 충분한 협의와 토의가 이루어져야 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관련자와 평가사 사이에 긴밀한 협조가 이루어질 수 있도록 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평가의 주체가 외부인일 경우에는 더욱 이러한 점에 유의해야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48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대상의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프로그램의 목표에 대한 실제적인 달성 정도를 측정하는 것이므로 프로그램의 목표를 명확히 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목표는 구체적이고 명확히 측정 가능하도록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설정되어여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위해서는 프로그램이 누구에 의해서 제공되는지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누구를 위해 제공되는지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 제공하는지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기대하는 변화는 무엇인지 등을 서술해야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누구에 의해서 제공되는지는 클라이언트에게 서비스를 제공하는 사람이 몇 명 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자격은 어떻게 되는지 등 개인적인 특성을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누구를 위해 제공되는지는 대상 집단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 인구 등 클라이언트의 특성을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무엇을 제공하는지는 서비스의 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빈도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장소 등을 의미함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기대되는 변화는 변화의 정도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지속 시간 등을 의미함  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조사대상 변수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변화에 대한 가설을 세우고 이를 검증하기 위한 경험적 조사를 실시하는 것은 평가 조사의 주요 목적임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대상의 변수 선정은 독립변수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매개변수 및 종속변수를 확인하고 평가조사의 목적 및 내용과 관련하여 변수를 결정하는 것임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종속변수는 개입의 결과이므로 당연히 선정되어야 할 것이지만 독립변수와 매개변수에 있어서는 적절한 것을 고려해야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이용 가능한 자료 및 측정도구의 결정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선정된 변수에 따라 그것들을 실제로 측정하기 위한 자료와 측정도구가 있는지 검토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기존에 사용했던 측정도구가 있다면 이를 사용할 수 있는지 검토함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측정도구의 개발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선정된 변수를 측정하기 위해서 기존의 측정도구를 사용할 수 없다면 새로운 측정도구를 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측정도구의 개발은 기존에 있던 측정 도구를 수정하거나 새로운 측정도구를 만드는 과정으로 이루어 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측정도구는 신뢰도와 타당도가 높은 측정도구가 될 수 있도록 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적절한 조사설계 형태의 선정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표본추출 등을 포함한 적절한 조사설계 형태를 결정함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조사의 수행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실제로 자료를 수집하는 활동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조사수행과정에서 프로그램 관련자와의 관계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등에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갈등이 있을 수 있으므로 프로그램 관련자와의 관계에 유의하여 조사를 수행해야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분석 및 해석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조사활동을 통해 수집된 자료를 통계절차를 이용하여 분석하고 결과가 무엇을 의미하는지 명확히 해석해야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통계적 지식을 갖추었을 경우에는 보다 융통성 있게 자료를 분석하고 그 의미를 조사의 목적에 맞게 해석할 수 있는 장점이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결과의 보고 및 실제적 활용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통계적 지식이 없는 사람도 이해할 수 있을 정도로 보고되어야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보고서에는 프로그램 평가와 관련한 건의사항 등이 반드시 포함되어야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보고서의 실제적인 활용은 조사의 목적과 관련하여 평가 조사 의뢰자의 의도에 따라 사용되어야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절차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6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평가조사와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400" dirty="0" err="1" smtClean="0">
                <a:latin typeface="굴림체" pitchFamily="49" charset="-127"/>
                <a:ea typeface="굴림체" pitchFamily="49" charset="-127"/>
              </a:rPr>
              <a:t>일반조사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 차이점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82657"/>
              </p:ext>
            </p:extLst>
          </p:nvPr>
        </p:nvGraphicFramePr>
        <p:xfrm>
          <a:off x="457200" y="1124744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val="55108029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904216404"/>
                    </a:ext>
                  </a:extLst>
                </a:gridCol>
                <a:gridCol w="3826768">
                  <a:extLst>
                    <a:ext uri="{9D8B030D-6E8A-4147-A177-3AD203B41FA5}">
                      <a16:colId xmlns:a16="http://schemas.microsoft.com/office/drawing/2014/main" val="3758154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기본조사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평가조사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507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지식을 산출하는데 주된 목적을 둠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이론적 지식을 사회적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정치적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baseline="0" dirty="0" smtClean="0"/>
                        <a:t> 또는 행정적으로 응용하려는 것이 주된 목적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239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 자신의 관점에 의해 </a:t>
                      </a:r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클라이언트나 행정가가 프로그램이 의도하는 목표를 달성하였는가를 알아보기 위해 </a:t>
                      </a:r>
                      <a:r>
                        <a:rPr lang="ko-KR" altLang="en-US" dirty="0" err="1" smtClean="0"/>
                        <a:t>조사문제</a:t>
                      </a:r>
                      <a:r>
                        <a:rPr lang="ko-KR" altLang="en-US" dirty="0" smtClean="0"/>
                        <a:t> 설정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564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사실을 발견하는데 관심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사실과 기준을 비교하여 판단하는데 관심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893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조사절차 </a:t>
                      </a:r>
                      <a:r>
                        <a:rPr lang="ko-KR" altLang="en-US" dirty="0" err="1" smtClean="0"/>
                        <a:t>통제유무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조사자가 </a:t>
                      </a:r>
                      <a:r>
                        <a:rPr lang="ko-KR" altLang="en-US" dirty="0" err="1" smtClean="0"/>
                        <a:t>조사절차를</a:t>
                      </a:r>
                      <a:r>
                        <a:rPr lang="ko-KR" altLang="en-US" dirty="0" smtClean="0"/>
                        <a:t> 통제할 수 있고 이로 인하여 변수간의 인과관계를 검증할 수 있음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조사자가 </a:t>
                      </a:r>
                      <a:r>
                        <a:rPr lang="ko-KR" altLang="en-US" dirty="0" err="1" smtClean="0"/>
                        <a:t>평가목적을</a:t>
                      </a:r>
                      <a:r>
                        <a:rPr lang="ko-KR" altLang="en-US" dirty="0" smtClean="0"/>
                        <a:t> 위해 프로그램과 </a:t>
                      </a:r>
                      <a:r>
                        <a:rPr lang="ko-KR" altLang="en-US" dirty="0" err="1" smtClean="0"/>
                        <a:t>조사절차를</a:t>
                      </a:r>
                      <a:r>
                        <a:rPr lang="ko-KR" altLang="en-US" dirty="0" smtClean="0"/>
                        <a:t> 통제하기 어려워 </a:t>
                      </a:r>
                      <a:r>
                        <a:rPr lang="ko-KR" altLang="en-US" dirty="0" err="1" smtClean="0"/>
                        <a:t>평가조사</a:t>
                      </a:r>
                      <a:r>
                        <a:rPr lang="ko-KR" altLang="en-US" dirty="0" smtClean="0"/>
                        <a:t> 결과의 인과적 관계가 불투명하게 될 수 있는 가능성 있음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36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결과는 공개적으로 발표하는 것이 일반적임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결과는 공개적으로 발표하지 않는 것이 일반적이나 점차 평가결과도 공개되는 경향을 띔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93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1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정보제공이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평가는 프로그램의 유지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중단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축소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확대 여부를 결정하는데 필요한 정보를 제공하며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프로그램의 보다 효율적인 운영을 위해 필요한 정보를 제공 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기관운영의 책임성 이행의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예산을 포함한 인적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물적 자원을 목적에 맞게 사용하였는지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기관의 목적을 얼마나 달성하였는지 등에 대한 효율성과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효과성을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평가하여 책임성 이행의 근거를 마련함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이론형성에 기여함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프로그램의 실시 전후 차이를 비교하여 프로그램이 어떤 영향을 미쳤는지 평가함으로써 인과관계를 검증하여 이론화할 수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진행과정의 개선에 목적이 있음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평가조사 중 형성평가의 경우 프로그램 계획과정을 평가하여 프로그램을 개선함으로써 보다 나은 프로그램이 될 수 있는 근거가 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평가조사의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ea"/>
              <a:buAutoNum type="circleNumDbPlain" startAt="5"/>
            </a:pPr>
            <a:r>
              <a:rPr lang="ko-KR" altLang="en-US" sz="2000" kern="1500" spc="1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자원의 합리적 배분을 위해 실시함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평가결과를 토대로 효과적인 프로그램과 그렇지 못한 프로그램을 선별하여 자원을 차등적으로 할당하는 근거로서 활용됨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서비스 전달체계를 개선하는 목적으로 실시함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서비스가 전달되는 과정을 평가하여 클라이언트에게 서비스가 본래 목적대로 진행되지 않거나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접근성이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어려워서 제대로 전달되지 않는 경우 이를 시정하여 원활하게 이루어지도록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새로운 프로그램의 개발을 위한 검토를 목적으로 실시함</a:t>
            </a:r>
            <a:endParaRPr lang="ko-KR" altLang="en-US" sz="2000" dirty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목적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08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조사는 그 목적에 따라 종류가 다양함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평가를 실시하는 목적 및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평가하는 주체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평가규범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평가시점 등을 중심으로 구분됨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평가목적 및 방법에 의해서는 성과평가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효율성 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과정평가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투입자원평가 및 질적 평가로 분류됨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평가주체에 따라 자체평가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내부평가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외부평가로 구분됨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평가 시점에 따라 사전평가와 사후평가로 분류 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시행된 프로그램이 의도한 목표를 결과적으로 만족시켰는지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프로그램으로 인해 뜻하지 않은 역효과는 없었는지를 평가는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성과평가는 프로그램 목표의 성공 여부를 진단하는 것이기 때문에 프로그램의 목적과 직접적으로 연관된 실제적 변화가 무엇인지를 파악하는 것이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목표는 단기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장기로 구분될 것이므로 프로그램 시행으로 인해 즉각적으로 생기는 변화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중반에 생기는 변화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궁극적으로 프로그램에 의해 생기는 변화에 대한 측정이 이루어져야 함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평가 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57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531459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성과평가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목표달성을 평가하는 방법론에 대한 비판적인 시각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목표와 목표달성지표를 결정하는 것이 잘못 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목표가 정치적인 이유나 프로그램 자금 등의 이유로 과장되게 설정되는 경우 부정적인 평가의 결과로 이어지기 때문에 목표달성을 평가하는 방법은 때로 적절하지 않을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109728" indent="0">
              <a:buNone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 측정을 위한 지표를 결정하는 데 있어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평가자들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간의 일치점을 찾기 어려움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 추구하는 구체적인 목표는 설정되어 있으나 이에 대한 결과를 측정하기 위한 지표는 다양할 수 있기 때문에 이에 대한 합의를 이끌어 내는 것이 쉽지 않음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목표달성 평가지표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선정시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고려해야 할 사항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누가 결과를 활용하는지 고려함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프로그램의 단기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중기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장기 목적이 반영되어야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단일한 지표의 선택보다는 다양한 지표를 활용해야 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287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평가과정 초기에 실행되는 방법으로 프로그램의 성패를 가르는 것과 관련이 없으나 프로그램 개혁과 완성에 도움을 주는 정보를 얻는데 초점을 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형성평가는 주로 프로그램의 형성 초기에 실행되는 방법으로 클라이언트를 위해 시작한 개입 프로그램이 개선될 부분이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추가적으로 필요한 부분이 있는지 등을 결정하기 위하여 소수의 프로그램 참여자에게 질문하는 방법으로 진행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프로그램을 개선하는데 초점을 둠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86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1126</TotalTime>
  <Words>1882</Words>
  <Application>Microsoft Office PowerPoint</Application>
  <PresentationFormat>화면 슬라이드 쇼(4:3)</PresentationFormat>
  <Paragraphs>177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굴림체</vt:lpstr>
      <vt:lpstr>맑은 고딕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평가조사의 개념과 목적</vt:lpstr>
      <vt:lpstr> 평가조사와 일반조사 차이점</vt:lpstr>
      <vt:lpstr>2. 평가조사의 목적</vt:lpstr>
      <vt:lpstr>2. 평가 조사의 목적</vt:lpstr>
      <vt:lpstr>3. 평가 조사의 종류</vt:lpstr>
      <vt:lpstr>3. 평가 조사의 종류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평가 조사의 절차</vt:lpstr>
      <vt:lpstr>4. 평가 조사의 절차</vt:lpstr>
      <vt:lpstr>4. 평가 조사의 절차</vt:lpstr>
      <vt:lpstr>4. 평가 조사의 절차</vt:lpstr>
      <vt:lpstr>4. 평가 조사의 절차</vt:lpstr>
      <vt:lpstr>4. 평가 조사의 절차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70</cp:revision>
  <dcterms:created xsi:type="dcterms:W3CDTF">2011-05-26T09:53:57Z</dcterms:created>
  <dcterms:modified xsi:type="dcterms:W3CDTF">2022-11-03T06:28:37Z</dcterms:modified>
</cp:coreProperties>
</file>