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9"/>
  </p:notesMasterIdLst>
  <p:sldIdLst>
    <p:sldId id="256" r:id="rId2"/>
    <p:sldId id="257" r:id="rId3"/>
    <p:sldId id="299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3" r:id="rId13"/>
    <p:sldId id="310" r:id="rId14"/>
    <p:sldId id="314" r:id="rId15"/>
    <p:sldId id="311" r:id="rId16"/>
    <p:sldId id="312" r:id="rId17"/>
    <p:sldId id="316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24" r:id="rId26"/>
    <p:sldId id="325" r:id="rId27"/>
    <p:sldId id="326" r:id="rId2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700" autoAdjust="0"/>
  </p:normalViewPr>
  <p:slideViewPr>
    <p:cSldViewPr>
      <p:cViewPr varScale="1">
        <p:scale>
          <a:sx n="107" d="100"/>
          <a:sy n="107" d="100"/>
        </p:scale>
        <p:origin x="13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2023-05-23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835696" y="2780928"/>
            <a:ext cx="5723468" cy="67596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o-KR" altLang="en-US" sz="3600" dirty="0" smtClean="0"/>
              <a:t>사회복지실천의 평가</a:t>
            </a:r>
            <a:endParaRPr lang="ko-KR" altLang="en-US" sz="3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7544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자료수집의 장소 및 시기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언제 어디서 일어나는 것을 기록할 것 인지를 미리 정해야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 발생의 빈도나 강도를 나타내는 데 있어서 일상적인 형태를 대표할 수 있는 시간대와 장소를 정하거나 특정 문제와 밀접한 관련이 있는 시간대와 장소를 정하는 것이 좋음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자료수집 전 과정에 걸쳐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측정 장소와 시기를 바꾸지 않는 것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결과 해석의 혼동을 막을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반복측정에 있어서 측정은 가능한 한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유사한 조건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하에서 이루어져야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1079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제 유형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AB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설계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가장 기본적인 유형으로 가장 많이 사용됨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개입으로 인한 클라이언트의 행동변화를 기초선과 비교하여 제시함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개입 이외에 제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3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 요인에 대한 통제는 불가능하여 클라이언트의 변화가 개입에 의한 것인지 제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3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 요인에 의한 것인지 확증할 수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없음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5333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제 유형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ABAB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설계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AB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디자인의 단점을 보완하기 위한 디자인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기초선 단계와 개입단계가 존재하여 실험적 단일사례조사라고  부름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첫번째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개입이 끝난 후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워커의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치료는 중단되고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기초선 단계에서 변화된 표적행동이 개입의 결과로 지속된다면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ABA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조사가 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개입이전의 상태로 돌아간다면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개입을 하게 됨으로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ABAB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조사가 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클라이언트의 표적 행동 변화가 개입에 의한 것임을 확실히 증명할 수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 유형은 윤리적 문제점을 내포하고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기초선 단계에서 클라이언트에게 어떤 변화가 일어나는가를 알기 위해 치료를 중단하는 것은 비윤리적임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302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제 유형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BAB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설계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실천현장의 응급상황에 쓰기에 적절한 유형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개입부터 들어가고 개입단계의 자료가 안정 성향을 보일 때쯤에 기초선 자료를 확보함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변화가 개입으로 인한 것인지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다른 요인에 의한 것인지를 확인할 방법이 없음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과학적으로 가장 취약한 형태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5238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제 유형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다중기초선 설계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 유형은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기초선이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복수로 결정되어 대상자 간 또는 문제간에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기초선이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각각 다르게 설정되는 것이 특징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특정한 개입 방법이 같은 상황에서 동일한 문제를 가진 여러 대상에게 효과가 있는지를 평가하는 것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예를 들어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요실금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문제를 겪는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세명의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클라이언트에게 개입효과를 알아보기 위해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첫번째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클라이언트에게 개입을 한 후 그 효과가 나타나면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클라이언트에게 개입하고 효과가 나타나면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세번째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클라이언트에게 개입하는 방식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복수 기초선의 장점은 개입이 문제 해결의 원인이라는 증거를 보다 명확히 제공한다는 것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1295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제 유형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다중요소설계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연속적인 개입 유형으로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첫번째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개입에 대한 효과가 나타나지 않은 경우 다른 형태의 개입을 시작하거나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애초에 다중 개입방법을 계획하는 경우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C, D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는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B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연장이며 또 다른 형태의 개입이지만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C,D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개입시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ABAB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조사처럼 기초선 단계로 다시 돌아가지 않음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 유형은 클라이언트에게 적합한 새로운 개입방법을 적용해 볼 수 있다는 장점을 가짐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각각의 개입효과에 대해 개별적으로 증명하기 보다는 클라이언트의 행동이 원하는 방향으로 변화되고 있고 개입이 성공적으로 되고 있음을 보여주는데 목적이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단점은 상호작용 효과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클라이언트가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두가지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혹은 세가지 개입을 함께 경험함으로써 개입의 효과가 누적되는 경향이 있어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특정한 개입에 대한 개별적 효과를 파악할 수 없음 </a:t>
            </a:r>
            <a:r>
              <a:rPr lang="en-US" altLang="ko-KR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6690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자료의 해석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유의성의 세 측면에서 실질적 유의성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통계적 유의성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이론적 유의성을 검토해야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실질적 유의성은 임상적 유의성이라고도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개입 이후에 변화가 발생하였다면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그 변화가 과연 사회복지 실천의 실질적인 면에서 얼마만큼 의미를 갖는 변화인지를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사회복지사가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임상적으로 판단하는 것을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객관성에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다소 문제가 있을 수 있음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시각적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통계학적 분석을 겸용하는 자세가 중요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통계적 유의성은 클라이언트의 변화가 우연히 일어난 것이 아니라는 확률적 판단에서 나오는 것으로 통계적 절차에 의해서 판단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이론적 유의성이란 특정한 개입의 기초가 되는 이론이 클라이언트 변화의 방향에 대해 명확히 제시하고 있는 경우 결과가 이론에서 제시하는 방향과 같은가를 확인하는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7092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835696" y="2780928"/>
            <a:ext cx="5723468" cy="67596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o-KR" altLang="en-US" sz="3600" dirty="0" smtClean="0"/>
              <a:t>사회복지실천의 기록</a:t>
            </a:r>
            <a:endParaRPr lang="ko-KR" altLang="en-US" sz="3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4275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사회복지실천에서 기록의 중요성과 용도에 대한 이해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사회복지실천에서 기록의 용도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(p317)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기록의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일차적인 목적은 </a:t>
            </a:r>
            <a:r>
              <a:rPr lang="ko-KR" altLang="en-US" sz="20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책무성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지역사회에 대해 윤리적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법적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책무성을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가지고 자신이 전달하는 서비스를 기록하고 설명하며 평가해야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기록을 필요로 하는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현재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 개인과 집단 뿐 아니라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미래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 개인과 집단 또는 조직까지도 고려해야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기록이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소송과정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에서 이용될 수 있다는 점도 유념해야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어떤 정보가 기록에 포함되어야 하고 또는 배제되어야 하는지 알고 있어야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기록의 내용을 찾고 정정하기 쉽게 정보를 정리하는 형식과 지침을 잘 알아야 함 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2559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기록내용의 구성요소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책무성을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나타내기 위해서는 서비스의 근거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결과들이 문서상에 잘 나타나야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기록에 포함되어야 할 내용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인구학적인 특성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서비스를 제공하게 된 사유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현재 및 과거의 문제나 욕구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사회복지사의 소견과 사정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목적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계획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제공된 서비스의 특성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종결방법과 사유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서비스활동과 결과에 대한 요약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사후지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2873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ko-KR" altLang="en-US" sz="18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사회복지실천의 평가에 대한 이해</a:t>
            </a:r>
            <a:endParaRPr lang="en-US" altLang="ko-KR" sz="18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평가과정은 개입의 효과성과 효율성을 측정하는 것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18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효과성</a:t>
            </a:r>
            <a:r>
              <a:rPr lang="ko-KR" altLang="en-US" sz="1800" dirty="0" err="1" smtClean="0">
                <a:latin typeface="돋움" pitchFamily="50" charset="-127"/>
                <a:ea typeface="돋움" pitchFamily="50" charset="-127"/>
              </a:rPr>
              <a:t>이란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목표의 달성여부를 말하며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효율성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은 사용된 자원과 결과의 비율로 나타남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사회복지실천의 </a:t>
            </a:r>
            <a:r>
              <a:rPr lang="ko-KR" altLang="en-US" sz="1800" dirty="0" err="1" smtClean="0">
                <a:latin typeface="돋움" pitchFamily="50" charset="-127"/>
                <a:ea typeface="돋움" pitchFamily="50" charset="-127"/>
              </a:rPr>
              <a:t>효과성을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 평가하는 이유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개별 클라이언트에 대한 특정 개입의 효과성에 관한 정보를 통하여 클라이언트에게 도움이 되기 위해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서로 다른 문제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특성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환경을 가진 클라이언트들에게 상대적으로 효과적인 개입방법을 선정하기 위해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기관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클라이언트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전문가 집단 그리고 지역사회에 대한 </a:t>
            </a:r>
            <a:r>
              <a:rPr lang="ko-KR" altLang="en-US" sz="1800" dirty="0" err="1" smtClean="0">
                <a:latin typeface="돋움" pitchFamily="50" charset="-127"/>
                <a:ea typeface="돋움" pitchFamily="50" charset="-127"/>
              </a:rPr>
              <a:t>책무성을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 향상시키기 위해 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기록내용의 구성요소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시회력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문제나 욕구를 역사적이며 생태학적이 맥락에서 이해하기 위해 클라이언트와 상황에 관한 현재 및 과거에 대한 정보를 포함함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사회력에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공통적으로 포함되는 정보는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가족배경과 현재 가족의 구성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신체적 기능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건강상태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영양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의료상태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교육적 배경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최종학력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지적기능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심리적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 기능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종교와 영성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대인사회적 관계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중요한 타자와의 관계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고용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소득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작업환경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대처방식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문제해결능력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교통수단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현재와 최근의 지역사회와 전문적 서비스의 이용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0896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종류와 특성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기록할 내용과 기록의 형식은 기관의 임무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제공되는 서비스의 종류와 형태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법이나 행정적인 규칙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기록을 보는 사람 등에 따라 달라짐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이야기체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개별화된 서비스를 문서화하는 양식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중요하다고 간주되는 모든 것을 기록할 수 있는 융통성이 있다는 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시간이 많이 소요되고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지나치게 길며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초점이 모호할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정보를 쉽게 복구할 수 없다는 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이야기체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기록의 질은 제공된 서비스의 질 보다 사회복지사의 문장력이나 기록에 투여된 시간에 의해 좌우될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사건이 있을 때 마다 가능한 한 즉시 기록하여 정확도와 신뢰도를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확보하여햐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7779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종류와 특성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문제중심 기록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보건 또는 정신보건현장에서 많이 사용됨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문제중심 기록의 특징은 문제의 목록화와 진행기록에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각 문제는 번호가 매겨지는데 기관에 따라서 표준용어나 통일된 번호체계를 사용하여 클라이언트의 문제유형을 쉽게 파악할 수 있도록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(p324)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문제의 목록은 사례의  계획과 개입의 초점을 제공하는 역할을 하며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책무성을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나타내는 문서가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4762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종류와 특성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문제중심 기록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필요할 때 행동을 서술하는 진행기록은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SOAP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형태를 따름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주관적 정보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(Subjective information):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자기보고에서 나오는 것으로 클라이언트가 상황을 어떻게 인식하고 느끼는 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객관적 정보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(objective information):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전문가의 직접적 관찰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임상적 실험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체계적인 자료수집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(assessment):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주관적 정보와 객관적 정보를 통해 추론된 전문가의 개념화와 결론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계획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(plan)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특정한 문제에 초점을 맞추도록 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문제해결의 진전에 대한 모니터링과 사후지도를 쉽게 할 수 있다는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문제의 사정이 부분적이거나 지나치게 단순하며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장점과 자원을 중요시하지 않고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심리사회적인 관심보다 생의학적 관심을 초점을 맞추며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전달의 복잡성을 간과하는 경향이 있음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8309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종류와 특성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과정 기록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원조과정이나 클라이언트와 사회복지사의 상호작용과정을 있는 그대로 세밀하게 기록하는 방법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실천행동과 결정을 분석하도록 고취시키므로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클라이언트체계 사이에서 일어나는 활동을 개념화하고 조직화하도록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면접이나 개입의 목적을 명료화시키고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사례에 대한 개입기술능력을 향상시키는데 도움이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상호교류에서 실제로 일어났던 일에 대해서 단지 간접적이고 불완전하며 왜곡된 정보를 제공할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시간이 많이 소모됨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과정기록은 실무교습과 학습의 수단으로 사용됨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학생은 과정기록을 통해 클라이언트와의 상호작용의 구체적인 면을 되돌아봄으로써 자기인식을 고양하고 사회복지실천기술의 발전을 위해 가치 있는 피드백을 얻을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2249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좋은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특징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결정과 행동에 초점을 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평가의 기초가 되는 클라이언트의 상황에 관한 정보가 들어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각 단계에서 목적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계획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과정과 진행을 포함하여 서비스 전달에 관한 정보가 들어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상황묘사와 사회복지사의 견해가 명확하게 분리되어 기록함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구조화되어 있어 정보를 효과적으로 문서화할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쉽게 색출해 낼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전달이 잘 묘사되고 또는 문서가 정확함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기록이 간결하고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구체적이며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타당하고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명확하며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논리적이고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시기적절하며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의미있고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사실에 근거함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전문가적 윤리를 바탕으로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수용된 이론에 기초함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전문가의 견해를 담으면서 클라이언트의 관점을 무시하지 않음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5654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좋은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특징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좋은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기록을 위해서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체계적으로 준비하고 문장력을 향상시켜야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사회복지사는 매번 클라이언트를 만나기 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동안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후에 각각 기록할 준비가 되어 있어야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기록에 필요한 정보를 문의할 준비를 해야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기관에서 사용하는 양식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간단한 서식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방침을 검토하여 필요한 정보가 무엇인지 알아야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알아낸 정보는 짧게 메모해 두는 것이 좋음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기록과 클라이언트의 사생활 보호의 권리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사생활 보호를 위해 기록의 내용에 포함되어야 할 정보의 유형을 정하고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 기록을 보관하며 또 공개하는 과정에 대한 규정을 두어야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4261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기록과 클라이언트의 사생활 보호의 권리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사생활을 보호하는 데 도움이 되는 지침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제공에 필요하거나 서비스 전달 및 평가와 관련된 것만 기록함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사적인 생활이나 비밀스런 행동 등 민감한 정보는 자세하게 기록하지 않으며 일반적인 용어로 기술함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정확한 것으로 입증된 정보만 기록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잠금장치가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되어 있는 곳에 보관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기관파일 자체를 기관외부로 내보내지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않음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면담 중이나 회의 중에 사례기록을 방치해 두거나 아무나 볼 수 있게 해서는 안됨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전산화된 기록은 암호장치를 두어 합법적인 권한을 가진 사람만 접근하도록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외부기관이나 개인에게 정보를 제공하는 절차에 대한 규칙을 갖고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기관의 절차를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잘 지킬 수 있도록 훈련하고 감독해야 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833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단일사례설계를 이용한 평가방법의 특징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사회복지사의 실천활동을 모니터링하고 평가하는 방법중의 하나로 대표적인 방법이 단일사례설계임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단일사례설계의 기본특징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사례수가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 전후의 단계 명확화와 비교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반복 측정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즉각적인 피드백 가능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1511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목표의 명확화 및 효과성의 기준 선정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목표달성의 정도를 판단할 수 있는 기준을 임상적으로 또는 통계적으로 개념화해야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알코올 문제를 가진 경우 음주량을 소주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잔에서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잔 이하로 한다면 통계적으로 음주를 줄이는 목표이고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하루 음주량이 줄었다고 해도 여전히 사회심리적 기능이 장애를 받고 있다면 개입의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효과성이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있다고 할 수 있나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효과성의 기준을 정할 때 통계적으로 유의미한 목표와 임상적인 목표를 동시에 고려해야 함 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측정지수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단일사례설계는 반복측정을 기초로 하고 있으므로 조작적 지수는 정기적으로 측정하기에 충분할 정도로 자주 일어나야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자살기도는 자주 일어나지 않음으로 클라이언트가 자신에 대해서 긍정적으로 또는 부정적으로 인식하는 횟수를 측정하는 것이 보다 적합함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9942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자료수집의 도구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행동에 대한 직접적인 관찰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기존척도의 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타당도와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신뢰가 알려져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같은 척도를 이용한 타 연구와 비교가 가능함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개별화된 척도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측정할 표적이 정해지면 문제의 강도가 약한 것과 강한 것을 양극으로 한 수평선에 전체적으로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5-11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점 척도가 되게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각 숫자간의 간격은 동일한 것으로 하여 숫자가 무엇을 의미하는지를 확실히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클라이언트가 자신의 감정을 배우자에게 표현하는 정도를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9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점척도로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표현하게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315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자료를 수집하는 사람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자신의 상황을 가장 잘 아는 위치에 있다는 점이 가장 큰 장점이며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때로는 클라이언트만이 측정대상에 대한 정보를 제공할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오랫동안 습관으로 개입의 표적이 되는 문제의 발생을 잘 인식하지 못할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너무 어리거나 장애가 심한 경우 정보를 제공할 능력이 없을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원한다고 생각하는 방향에 맞추어 거짓으로 보고할 가능성이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8669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자료를 수집하는 사람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주변사람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 늘 만나는 사람은 실제 상황에서 클라이언트의 기능에 관한 정보를 제공해 줄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개입은 대인관계에 초점을 두는 것으로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관련된 타인의 관점은 개입의 성공여부를 판단하는데 유용함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주위에 관련된 사람이 없거나 있더라도 주변사람으로 부터 자료를 구하는데 클라이언트가 반대할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주변사람이 자료를 수집할 의지가 없을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클라이언트와의 일상적 관계 때문에 그들의 보고는 편견을 가질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023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자료를 수집하는 사람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전문가로서의 훈련과 경험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클라이언트와의 친숙함 등으로 클라이언트를 관찰하고 이해하는데 이점이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측정의 대상이 되는 모든 사건이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클라이언트가 만날 때 일어나는 것이 아니며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자신의 개입이 효과적이라는 것을 나타내야 한다는 점에서 자료가 왜곡될 가능성이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5419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자료를 수집하는 사람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독립적인 평가자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 개인적으로 관련되어 있지 않으며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측정과 기록에 대해서 전문훈련을 받았을 가능성이 있어서 정확한 정보를 제공할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상황에 대해 잘 모를 수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사회복지기관의 사정에 따라 독립된 평가자의 활용이 어렵다는 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자료수집자의 선정과 관련된 사회복지사의 역할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정확한 정보를 제공할 수 있고 제공할 의사가 있는 사람이 누구인가를 판단하여 위에서 언급한 여러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자료수집자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중 장점을 극대화하고 단점을 최소화할 수 있는 사람을 선정함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자료수집자는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자료수집의 목적과 가치를 이해하고 받아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들여야하며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정보를 수집해야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어떻게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기록해야하는지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알아야하고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이를 위해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준비시켜야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5517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1061</TotalTime>
  <Words>2013</Words>
  <Application>Microsoft Office PowerPoint</Application>
  <PresentationFormat>화면 슬라이드 쇼(4:3)</PresentationFormat>
  <Paragraphs>209</Paragraphs>
  <Slides>27</Slides>
  <Notes>25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27</vt:i4>
      </vt:variant>
    </vt:vector>
  </HeadingPairs>
  <TitlesOfParts>
    <vt:vector size="37" baseType="lpstr">
      <vt:lpstr>굴림체</vt:lpstr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사회복지실천의 평가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사회복지실천의 기록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68</cp:revision>
  <dcterms:created xsi:type="dcterms:W3CDTF">2011-09-05T13:36:33Z</dcterms:created>
  <dcterms:modified xsi:type="dcterms:W3CDTF">2023-05-23T07:07:23Z</dcterms:modified>
</cp:coreProperties>
</file>