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notesMasterIdLst>
    <p:notesMasterId r:id="rId30"/>
  </p:notesMasterIdLst>
  <p:sldIdLst>
    <p:sldId id="256" r:id="rId2"/>
    <p:sldId id="261" r:id="rId3"/>
    <p:sldId id="269" r:id="rId4"/>
    <p:sldId id="272" r:id="rId5"/>
    <p:sldId id="273" r:id="rId6"/>
    <p:sldId id="274" r:id="rId7"/>
    <p:sldId id="289" r:id="rId8"/>
    <p:sldId id="290" r:id="rId9"/>
    <p:sldId id="275" r:id="rId10"/>
    <p:sldId id="276" r:id="rId11"/>
    <p:sldId id="291" r:id="rId12"/>
    <p:sldId id="292" r:id="rId13"/>
    <p:sldId id="293" r:id="rId14"/>
    <p:sldId id="294" r:id="rId15"/>
    <p:sldId id="299" r:id="rId16"/>
    <p:sldId id="297" r:id="rId17"/>
    <p:sldId id="298" r:id="rId18"/>
    <p:sldId id="277" r:id="rId19"/>
    <p:sldId id="278" r:id="rId20"/>
    <p:sldId id="279" r:id="rId21"/>
    <p:sldId id="280" r:id="rId22"/>
    <p:sldId id="281" r:id="rId23"/>
    <p:sldId id="283" r:id="rId24"/>
    <p:sldId id="284" r:id="rId25"/>
    <p:sldId id="285" r:id="rId26"/>
    <p:sldId id="287" r:id="rId27"/>
    <p:sldId id="286" r:id="rId28"/>
    <p:sldId id="288" r:id="rId2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1" autoAdjust="0"/>
    <p:restoredTop sz="94660"/>
  </p:normalViewPr>
  <p:slideViewPr>
    <p:cSldViewPr>
      <p:cViewPr varScale="1">
        <p:scale>
          <a:sx n="106" d="100"/>
          <a:sy n="106" d="100"/>
        </p:scale>
        <p:origin x="10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BC25F4-230F-4D0B-B097-207278F3644D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A7288081-FBC9-4A50-AE65-BA2DDE2CC368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 smtClean="0"/>
            <a:t>패러다임</a:t>
          </a:r>
          <a:endParaRPr lang="ko-KR" altLang="en-US" dirty="0"/>
        </a:p>
      </dgm:t>
    </dgm:pt>
    <dgm:pt modelId="{850D7697-141D-4C4A-89FB-2D5A20223A35}" type="parTrans" cxnId="{DF2ABFE0-6449-4027-8B00-EF9ADA395000}">
      <dgm:prSet/>
      <dgm:spPr/>
      <dgm:t>
        <a:bodyPr/>
        <a:lstStyle/>
        <a:p>
          <a:pPr latinLnBrk="1"/>
          <a:endParaRPr lang="ko-KR" altLang="en-US"/>
        </a:p>
      </dgm:t>
    </dgm:pt>
    <dgm:pt modelId="{6FE50B8A-EED6-4922-A562-D3C8F4957BEF}" type="sibTrans" cxnId="{DF2ABFE0-6449-4027-8B00-EF9ADA395000}">
      <dgm:prSet/>
      <dgm:spPr/>
      <dgm:t>
        <a:bodyPr/>
        <a:lstStyle/>
        <a:p>
          <a:pPr latinLnBrk="1"/>
          <a:endParaRPr lang="ko-KR" altLang="en-US"/>
        </a:p>
      </dgm:t>
    </dgm:pt>
    <dgm:pt modelId="{595EB326-9852-408D-B597-CC7B88DB1987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 smtClean="0"/>
            <a:t>관점</a:t>
          </a:r>
          <a:r>
            <a:rPr lang="en-US" altLang="ko-KR" dirty="0" smtClean="0"/>
            <a:t>/</a:t>
          </a:r>
          <a:r>
            <a:rPr lang="ko-KR" altLang="en-US" dirty="0" smtClean="0"/>
            <a:t>시각</a:t>
          </a:r>
          <a:endParaRPr lang="ko-KR" altLang="en-US" dirty="0"/>
        </a:p>
      </dgm:t>
    </dgm:pt>
    <dgm:pt modelId="{2EA104EA-45A6-4591-8C80-98B4C26E14E3}" type="parTrans" cxnId="{915B724F-65C7-435E-BA4B-E97A14C3F241}">
      <dgm:prSet/>
      <dgm:spPr/>
      <dgm:t>
        <a:bodyPr/>
        <a:lstStyle/>
        <a:p>
          <a:pPr latinLnBrk="1"/>
          <a:endParaRPr lang="ko-KR" altLang="en-US"/>
        </a:p>
      </dgm:t>
    </dgm:pt>
    <dgm:pt modelId="{C629D8A4-9DD9-46A0-BC04-625EB1548FA1}" type="sibTrans" cxnId="{915B724F-65C7-435E-BA4B-E97A14C3F241}">
      <dgm:prSet/>
      <dgm:spPr/>
      <dgm:t>
        <a:bodyPr/>
        <a:lstStyle/>
        <a:p>
          <a:pPr latinLnBrk="1"/>
          <a:endParaRPr lang="ko-KR" altLang="en-US"/>
        </a:p>
      </dgm:t>
    </dgm:pt>
    <dgm:pt modelId="{696A6266-336F-4EB3-9265-158075440C7B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 smtClean="0"/>
            <a:t>이론</a:t>
          </a:r>
          <a:endParaRPr lang="ko-KR" altLang="en-US" dirty="0"/>
        </a:p>
      </dgm:t>
    </dgm:pt>
    <dgm:pt modelId="{97D452DC-036F-4B02-9301-B969099931DD}" type="parTrans" cxnId="{59847BC6-23FA-4927-BAF9-C24ADEBC9318}">
      <dgm:prSet/>
      <dgm:spPr/>
      <dgm:t>
        <a:bodyPr/>
        <a:lstStyle/>
        <a:p>
          <a:pPr latinLnBrk="1"/>
          <a:endParaRPr lang="ko-KR" altLang="en-US"/>
        </a:p>
      </dgm:t>
    </dgm:pt>
    <dgm:pt modelId="{F886E954-B938-45D1-90EA-B2117D9B6A45}" type="sibTrans" cxnId="{59847BC6-23FA-4927-BAF9-C24ADEBC9318}">
      <dgm:prSet/>
      <dgm:spPr/>
      <dgm:t>
        <a:bodyPr/>
        <a:lstStyle/>
        <a:p>
          <a:pPr latinLnBrk="1"/>
          <a:endParaRPr lang="ko-KR" altLang="en-US"/>
        </a:p>
      </dgm:t>
    </dgm:pt>
    <dgm:pt modelId="{BFE08953-9E90-498C-984F-96D503E586C2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 smtClean="0"/>
            <a:t>모델</a:t>
          </a:r>
          <a:endParaRPr lang="ko-KR" altLang="en-US" dirty="0"/>
        </a:p>
      </dgm:t>
    </dgm:pt>
    <dgm:pt modelId="{F2DC0F7D-36B7-495D-87B7-79DF187C5E78}" type="parTrans" cxnId="{1B164F61-8CDD-41DB-8262-DDC3F2B2A3FF}">
      <dgm:prSet/>
      <dgm:spPr/>
      <dgm:t>
        <a:bodyPr/>
        <a:lstStyle/>
        <a:p>
          <a:pPr latinLnBrk="1"/>
          <a:endParaRPr lang="ko-KR" altLang="en-US"/>
        </a:p>
      </dgm:t>
    </dgm:pt>
    <dgm:pt modelId="{181C931C-F72E-4285-B2AB-EC522C11B3CE}" type="sibTrans" cxnId="{1B164F61-8CDD-41DB-8262-DDC3F2B2A3FF}">
      <dgm:prSet/>
      <dgm:spPr/>
      <dgm:t>
        <a:bodyPr/>
        <a:lstStyle/>
        <a:p>
          <a:pPr latinLnBrk="1"/>
          <a:endParaRPr lang="ko-KR" altLang="en-US"/>
        </a:p>
      </dgm:t>
    </dgm:pt>
    <dgm:pt modelId="{AC8E4F93-461C-4F79-AB66-F57464A19373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 smtClean="0"/>
            <a:t>실천지혜</a:t>
          </a:r>
          <a:endParaRPr lang="ko-KR" altLang="en-US" dirty="0"/>
        </a:p>
      </dgm:t>
    </dgm:pt>
    <dgm:pt modelId="{902BC0A9-3DFF-4FE3-8C5C-4D527E6800FF}" type="parTrans" cxnId="{C1AD2FE3-124B-4139-A3E2-FA8D4FEBA77E}">
      <dgm:prSet/>
      <dgm:spPr/>
      <dgm:t>
        <a:bodyPr/>
        <a:lstStyle/>
        <a:p>
          <a:pPr latinLnBrk="1"/>
          <a:endParaRPr lang="ko-KR" altLang="en-US"/>
        </a:p>
      </dgm:t>
    </dgm:pt>
    <dgm:pt modelId="{8663D2F9-B322-4998-8008-C882C9FB71F8}" type="sibTrans" cxnId="{C1AD2FE3-124B-4139-A3E2-FA8D4FEBA77E}">
      <dgm:prSet/>
      <dgm:spPr/>
      <dgm:t>
        <a:bodyPr/>
        <a:lstStyle/>
        <a:p>
          <a:pPr latinLnBrk="1"/>
          <a:endParaRPr lang="ko-KR" altLang="en-US"/>
        </a:p>
      </dgm:t>
    </dgm:pt>
    <dgm:pt modelId="{9134CD59-B09F-4914-B902-3A4A6F42FE2D}" type="pres">
      <dgm:prSet presAssocID="{17BC25F4-230F-4D0B-B097-207278F3644D}" presName="Name0" presStyleCnt="0">
        <dgm:presLayoutVars>
          <dgm:dir/>
          <dgm:animLvl val="lvl"/>
          <dgm:resizeHandles val="exact"/>
        </dgm:presLayoutVars>
      </dgm:prSet>
      <dgm:spPr/>
    </dgm:pt>
    <dgm:pt modelId="{79751C44-2FB7-434D-BA22-3B0441A7FB55}" type="pres">
      <dgm:prSet presAssocID="{A7288081-FBC9-4A50-AE65-BA2DDE2CC368}" presName="Name8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EB6C07BE-D13E-4CFE-BAF4-BEB1FE205AD3}" type="pres">
      <dgm:prSet presAssocID="{A7288081-FBC9-4A50-AE65-BA2DDE2CC368}" presName="level" presStyleLbl="node1" presStyleIdx="0" presStyleCnt="5" custLinFactNeighborX="388" custLinFactNeighborY="-8098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63C3069-1A4F-46DB-89FF-518050E3CD47}" type="pres">
      <dgm:prSet presAssocID="{A7288081-FBC9-4A50-AE65-BA2DDE2CC36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03A9961-42FF-46BF-BF42-52A02222480D}" type="pres">
      <dgm:prSet presAssocID="{595EB326-9852-408D-B597-CC7B88DB1987}" presName="Name8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5B28A5DB-13F4-43AD-AF64-A14C071FD6AA}" type="pres">
      <dgm:prSet presAssocID="{595EB326-9852-408D-B597-CC7B88DB1987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5F3B22C-ADDD-49CA-9E98-B9B07EBF69A7}" type="pres">
      <dgm:prSet presAssocID="{595EB326-9852-408D-B597-CC7B88DB198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E96B430-C9C8-4515-BDB9-1309079802FF}" type="pres">
      <dgm:prSet presAssocID="{696A6266-336F-4EB3-9265-158075440C7B}" presName="Name8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976A5D9D-820C-46A4-8A55-F812111D3964}" type="pres">
      <dgm:prSet presAssocID="{696A6266-336F-4EB3-9265-158075440C7B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8CECBFD-2A38-48D5-9B18-7814473020C7}" type="pres">
      <dgm:prSet presAssocID="{696A6266-336F-4EB3-9265-158075440C7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EBD0686-3311-43E5-A5D6-BD66259FF0A0}" type="pres">
      <dgm:prSet presAssocID="{BFE08953-9E90-498C-984F-96D503E586C2}" presName="Name8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16AA2A9F-5139-464E-84CA-03873112830C}" type="pres">
      <dgm:prSet presAssocID="{BFE08953-9E90-498C-984F-96D503E586C2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9974F1E-6DC5-460C-A7C1-6F5875156836}" type="pres">
      <dgm:prSet presAssocID="{BFE08953-9E90-498C-984F-96D503E586C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04F4787-DC17-4312-856A-500A2E3D4429}" type="pres">
      <dgm:prSet presAssocID="{AC8E4F93-461C-4F79-AB66-F57464A19373}" presName="Name8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A9780595-70BE-4D11-99A1-619ACDBF2F9F}" type="pres">
      <dgm:prSet presAssocID="{AC8E4F93-461C-4F79-AB66-F57464A19373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8670B76-82C9-43B4-9510-23EE2719AA9A}" type="pres">
      <dgm:prSet presAssocID="{AC8E4F93-461C-4F79-AB66-F57464A1937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15B724F-65C7-435E-BA4B-E97A14C3F241}" srcId="{17BC25F4-230F-4D0B-B097-207278F3644D}" destId="{595EB326-9852-408D-B597-CC7B88DB1987}" srcOrd="1" destOrd="0" parTransId="{2EA104EA-45A6-4591-8C80-98B4C26E14E3}" sibTransId="{C629D8A4-9DD9-46A0-BC04-625EB1548FA1}"/>
    <dgm:cxn modelId="{4C1AE66A-02CD-4A37-BF85-65C25C74F4E6}" type="presOf" srcId="{696A6266-336F-4EB3-9265-158075440C7B}" destId="{976A5D9D-820C-46A4-8A55-F812111D3964}" srcOrd="0" destOrd="0" presId="urn:microsoft.com/office/officeart/2005/8/layout/pyramid3"/>
    <dgm:cxn modelId="{B97A21CC-9AF0-4EE3-A324-094E11CF8FCC}" type="presOf" srcId="{696A6266-336F-4EB3-9265-158075440C7B}" destId="{F8CECBFD-2A38-48D5-9B18-7814473020C7}" srcOrd="1" destOrd="0" presId="urn:microsoft.com/office/officeart/2005/8/layout/pyramid3"/>
    <dgm:cxn modelId="{63FFDB07-7E79-4A6D-9016-D33C8AA1D8C8}" type="presOf" srcId="{A7288081-FBC9-4A50-AE65-BA2DDE2CC368}" destId="{363C3069-1A4F-46DB-89FF-518050E3CD47}" srcOrd="1" destOrd="0" presId="urn:microsoft.com/office/officeart/2005/8/layout/pyramid3"/>
    <dgm:cxn modelId="{C1AD2FE3-124B-4139-A3E2-FA8D4FEBA77E}" srcId="{17BC25F4-230F-4D0B-B097-207278F3644D}" destId="{AC8E4F93-461C-4F79-AB66-F57464A19373}" srcOrd="4" destOrd="0" parTransId="{902BC0A9-3DFF-4FE3-8C5C-4D527E6800FF}" sibTransId="{8663D2F9-B322-4998-8008-C882C9FB71F8}"/>
    <dgm:cxn modelId="{901EB74E-396F-498E-9166-3DCC706BE5ED}" type="presOf" srcId="{BFE08953-9E90-498C-984F-96D503E586C2}" destId="{16AA2A9F-5139-464E-84CA-03873112830C}" srcOrd="0" destOrd="0" presId="urn:microsoft.com/office/officeart/2005/8/layout/pyramid3"/>
    <dgm:cxn modelId="{6AA1FCD0-2EC3-4788-8D78-D036DE4A7834}" type="presOf" srcId="{A7288081-FBC9-4A50-AE65-BA2DDE2CC368}" destId="{EB6C07BE-D13E-4CFE-BAF4-BEB1FE205AD3}" srcOrd="0" destOrd="0" presId="urn:microsoft.com/office/officeart/2005/8/layout/pyramid3"/>
    <dgm:cxn modelId="{7FF1FE6A-9311-4951-90D8-864AA8C7D59C}" type="presOf" srcId="{595EB326-9852-408D-B597-CC7B88DB1987}" destId="{05F3B22C-ADDD-49CA-9E98-B9B07EBF69A7}" srcOrd="1" destOrd="0" presId="urn:microsoft.com/office/officeart/2005/8/layout/pyramid3"/>
    <dgm:cxn modelId="{1B164F61-8CDD-41DB-8262-DDC3F2B2A3FF}" srcId="{17BC25F4-230F-4D0B-B097-207278F3644D}" destId="{BFE08953-9E90-498C-984F-96D503E586C2}" srcOrd="3" destOrd="0" parTransId="{F2DC0F7D-36B7-495D-87B7-79DF187C5E78}" sibTransId="{181C931C-F72E-4285-B2AB-EC522C11B3CE}"/>
    <dgm:cxn modelId="{59847BC6-23FA-4927-BAF9-C24ADEBC9318}" srcId="{17BC25F4-230F-4D0B-B097-207278F3644D}" destId="{696A6266-336F-4EB3-9265-158075440C7B}" srcOrd="2" destOrd="0" parTransId="{97D452DC-036F-4B02-9301-B969099931DD}" sibTransId="{F886E954-B938-45D1-90EA-B2117D9B6A45}"/>
    <dgm:cxn modelId="{E8DDB2F0-21A2-438A-A1FD-5C579CF6F527}" type="presOf" srcId="{BFE08953-9E90-498C-984F-96D503E586C2}" destId="{69974F1E-6DC5-460C-A7C1-6F5875156836}" srcOrd="1" destOrd="0" presId="urn:microsoft.com/office/officeart/2005/8/layout/pyramid3"/>
    <dgm:cxn modelId="{03753983-CED8-49D3-A7E8-06A70E07D8CF}" type="presOf" srcId="{595EB326-9852-408D-B597-CC7B88DB1987}" destId="{5B28A5DB-13F4-43AD-AF64-A14C071FD6AA}" srcOrd="0" destOrd="0" presId="urn:microsoft.com/office/officeart/2005/8/layout/pyramid3"/>
    <dgm:cxn modelId="{E6BE94CB-34F1-47B9-B363-DC653F2503BD}" type="presOf" srcId="{AC8E4F93-461C-4F79-AB66-F57464A19373}" destId="{68670B76-82C9-43B4-9510-23EE2719AA9A}" srcOrd="1" destOrd="0" presId="urn:microsoft.com/office/officeart/2005/8/layout/pyramid3"/>
    <dgm:cxn modelId="{DF2ABFE0-6449-4027-8B00-EF9ADA395000}" srcId="{17BC25F4-230F-4D0B-B097-207278F3644D}" destId="{A7288081-FBC9-4A50-AE65-BA2DDE2CC368}" srcOrd="0" destOrd="0" parTransId="{850D7697-141D-4C4A-89FB-2D5A20223A35}" sibTransId="{6FE50B8A-EED6-4922-A562-D3C8F4957BEF}"/>
    <dgm:cxn modelId="{FAEC084A-3B37-4198-83D0-437C1D9F049F}" type="presOf" srcId="{AC8E4F93-461C-4F79-AB66-F57464A19373}" destId="{A9780595-70BE-4D11-99A1-619ACDBF2F9F}" srcOrd="0" destOrd="0" presId="urn:microsoft.com/office/officeart/2005/8/layout/pyramid3"/>
    <dgm:cxn modelId="{0D53A0D5-3575-4750-B59C-3F00F2F1F0A9}" type="presOf" srcId="{17BC25F4-230F-4D0B-B097-207278F3644D}" destId="{9134CD59-B09F-4914-B902-3A4A6F42FE2D}" srcOrd="0" destOrd="0" presId="urn:microsoft.com/office/officeart/2005/8/layout/pyramid3"/>
    <dgm:cxn modelId="{E662231A-372C-492B-AF7F-C6C57B70289E}" type="presParOf" srcId="{9134CD59-B09F-4914-B902-3A4A6F42FE2D}" destId="{79751C44-2FB7-434D-BA22-3B0441A7FB55}" srcOrd="0" destOrd="0" presId="urn:microsoft.com/office/officeart/2005/8/layout/pyramid3"/>
    <dgm:cxn modelId="{EE9FCCBF-A339-45FF-9A18-E1B5EF096912}" type="presParOf" srcId="{79751C44-2FB7-434D-BA22-3B0441A7FB55}" destId="{EB6C07BE-D13E-4CFE-BAF4-BEB1FE205AD3}" srcOrd="0" destOrd="0" presId="urn:microsoft.com/office/officeart/2005/8/layout/pyramid3"/>
    <dgm:cxn modelId="{70CB5DDD-1F8D-440C-A24D-9BB1E97D971A}" type="presParOf" srcId="{79751C44-2FB7-434D-BA22-3B0441A7FB55}" destId="{363C3069-1A4F-46DB-89FF-518050E3CD47}" srcOrd="1" destOrd="0" presId="urn:microsoft.com/office/officeart/2005/8/layout/pyramid3"/>
    <dgm:cxn modelId="{4B4DFA8D-F501-493C-A933-5869E621B524}" type="presParOf" srcId="{9134CD59-B09F-4914-B902-3A4A6F42FE2D}" destId="{903A9961-42FF-46BF-BF42-52A02222480D}" srcOrd="1" destOrd="0" presId="urn:microsoft.com/office/officeart/2005/8/layout/pyramid3"/>
    <dgm:cxn modelId="{AC596B1B-62E7-4BF1-8FC0-92617AFE0E58}" type="presParOf" srcId="{903A9961-42FF-46BF-BF42-52A02222480D}" destId="{5B28A5DB-13F4-43AD-AF64-A14C071FD6AA}" srcOrd="0" destOrd="0" presId="urn:microsoft.com/office/officeart/2005/8/layout/pyramid3"/>
    <dgm:cxn modelId="{224E8D03-CC28-4446-9A40-2EEFD07AF909}" type="presParOf" srcId="{903A9961-42FF-46BF-BF42-52A02222480D}" destId="{05F3B22C-ADDD-49CA-9E98-B9B07EBF69A7}" srcOrd="1" destOrd="0" presId="urn:microsoft.com/office/officeart/2005/8/layout/pyramid3"/>
    <dgm:cxn modelId="{9263DA85-85E9-467C-B319-5EBDE2456F12}" type="presParOf" srcId="{9134CD59-B09F-4914-B902-3A4A6F42FE2D}" destId="{EE96B430-C9C8-4515-BDB9-1309079802FF}" srcOrd="2" destOrd="0" presId="urn:microsoft.com/office/officeart/2005/8/layout/pyramid3"/>
    <dgm:cxn modelId="{102FE05F-8AF2-41F2-BA42-2A3C5A9F135E}" type="presParOf" srcId="{EE96B430-C9C8-4515-BDB9-1309079802FF}" destId="{976A5D9D-820C-46A4-8A55-F812111D3964}" srcOrd="0" destOrd="0" presId="urn:microsoft.com/office/officeart/2005/8/layout/pyramid3"/>
    <dgm:cxn modelId="{2EDF373E-0F0B-4D5A-93D4-3162F1F05D2D}" type="presParOf" srcId="{EE96B430-C9C8-4515-BDB9-1309079802FF}" destId="{F8CECBFD-2A38-48D5-9B18-7814473020C7}" srcOrd="1" destOrd="0" presId="urn:microsoft.com/office/officeart/2005/8/layout/pyramid3"/>
    <dgm:cxn modelId="{AD5AA777-CEC0-4466-9178-736E7B5C3ECC}" type="presParOf" srcId="{9134CD59-B09F-4914-B902-3A4A6F42FE2D}" destId="{1EBD0686-3311-43E5-A5D6-BD66259FF0A0}" srcOrd="3" destOrd="0" presId="urn:microsoft.com/office/officeart/2005/8/layout/pyramid3"/>
    <dgm:cxn modelId="{26349F70-FBC0-41AB-B40A-27CCD2B1FD56}" type="presParOf" srcId="{1EBD0686-3311-43E5-A5D6-BD66259FF0A0}" destId="{16AA2A9F-5139-464E-84CA-03873112830C}" srcOrd="0" destOrd="0" presId="urn:microsoft.com/office/officeart/2005/8/layout/pyramid3"/>
    <dgm:cxn modelId="{99FECFBB-BD6C-4AFA-9F38-8C346CA22FED}" type="presParOf" srcId="{1EBD0686-3311-43E5-A5D6-BD66259FF0A0}" destId="{69974F1E-6DC5-460C-A7C1-6F5875156836}" srcOrd="1" destOrd="0" presId="urn:microsoft.com/office/officeart/2005/8/layout/pyramid3"/>
    <dgm:cxn modelId="{1BF86E86-96C0-43D3-8EA5-4936EC1661F6}" type="presParOf" srcId="{9134CD59-B09F-4914-B902-3A4A6F42FE2D}" destId="{504F4787-DC17-4312-856A-500A2E3D4429}" srcOrd="4" destOrd="0" presId="urn:microsoft.com/office/officeart/2005/8/layout/pyramid3"/>
    <dgm:cxn modelId="{212D9E93-D1EE-4EA6-91F7-8046C192658A}" type="presParOf" srcId="{504F4787-DC17-4312-856A-500A2E3D4429}" destId="{A9780595-70BE-4D11-99A1-619ACDBF2F9F}" srcOrd="0" destOrd="0" presId="urn:microsoft.com/office/officeart/2005/8/layout/pyramid3"/>
    <dgm:cxn modelId="{00C5ECA9-973B-4453-A67A-881B0E39F03F}" type="presParOf" srcId="{504F4787-DC17-4312-856A-500A2E3D4429}" destId="{68670B76-82C9-43B4-9510-23EE2719AA9A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187824-F015-418F-B568-4DF1EB2ED2F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</dgm:pt>
    <dgm:pt modelId="{CEF56E11-4951-402A-BBE3-48BC4B798224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 smtClean="0"/>
            <a:t>윤리원칙</a:t>
          </a:r>
          <a:r>
            <a:rPr lang="en-US" altLang="ko-KR" dirty="0" smtClean="0"/>
            <a:t>1: </a:t>
          </a:r>
          <a:r>
            <a:rPr lang="ko-KR" altLang="en-US" dirty="0" smtClean="0"/>
            <a:t>생명보호의 원칙</a:t>
          </a:r>
          <a:endParaRPr lang="ko-KR" altLang="en-US" dirty="0"/>
        </a:p>
      </dgm:t>
    </dgm:pt>
    <dgm:pt modelId="{A774E3F8-49F0-41A4-9C31-011240FF91DC}" type="parTrans" cxnId="{85770907-B593-47B8-AC0F-588B2642E862}">
      <dgm:prSet/>
      <dgm:spPr/>
      <dgm:t>
        <a:bodyPr/>
        <a:lstStyle/>
        <a:p>
          <a:pPr latinLnBrk="1"/>
          <a:endParaRPr lang="ko-KR" altLang="en-US"/>
        </a:p>
      </dgm:t>
    </dgm:pt>
    <dgm:pt modelId="{F41FB570-6AE5-44BE-8493-23C3883ABC03}" type="sibTrans" cxnId="{85770907-B593-47B8-AC0F-588B2642E862}">
      <dgm:prSet/>
      <dgm:spPr/>
      <dgm:t>
        <a:bodyPr/>
        <a:lstStyle/>
        <a:p>
          <a:pPr latinLnBrk="1"/>
          <a:endParaRPr lang="ko-KR" altLang="en-US"/>
        </a:p>
      </dgm:t>
    </dgm:pt>
    <dgm:pt modelId="{F1301DB0-CBAA-44C2-B039-1CFA3366D1D8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 smtClean="0"/>
            <a:t>윤리원칙 </a:t>
          </a:r>
          <a:r>
            <a:rPr lang="en-US" altLang="ko-KR" dirty="0" smtClean="0"/>
            <a:t>7: </a:t>
          </a:r>
          <a:r>
            <a:rPr lang="ko-KR" altLang="en-US" dirty="0" smtClean="0"/>
            <a:t>진실성과 개방의 원칙</a:t>
          </a:r>
          <a:endParaRPr lang="ko-KR" altLang="en-US" dirty="0"/>
        </a:p>
      </dgm:t>
    </dgm:pt>
    <dgm:pt modelId="{6627DB1B-0F8A-4767-91E7-B821040A0DB1}" type="parTrans" cxnId="{8015BCA1-27E2-4F53-8D60-714E60D92D6D}">
      <dgm:prSet/>
      <dgm:spPr/>
      <dgm:t>
        <a:bodyPr/>
        <a:lstStyle/>
        <a:p>
          <a:pPr latinLnBrk="1"/>
          <a:endParaRPr lang="ko-KR" altLang="en-US"/>
        </a:p>
      </dgm:t>
    </dgm:pt>
    <dgm:pt modelId="{4A691AF4-30BC-4BED-91B8-E576FEC2C25D}" type="sibTrans" cxnId="{8015BCA1-27E2-4F53-8D60-714E60D92D6D}">
      <dgm:prSet/>
      <dgm:spPr/>
      <dgm:t>
        <a:bodyPr/>
        <a:lstStyle/>
        <a:p>
          <a:pPr latinLnBrk="1"/>
          <a:endParaRPr lang="ko-KR" altLang="en-US"/>
        </a:p>
      </dgm:t>
    </dgm:pt>
    <dgm:pt modelId="{3FCF395F-6CB9-43AE-B9EC-4DD2DCCAF0BB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 smtClean="0"/>
            <a:t>윤리원칙 </a:t>
          </a:r>
          <a:r>
            <a:rPr lang="en-US" altLang="ko-KR" dirty="0" smtClean="0"/>
            <a:t>2: </a:t>
          </a:r>
          <a:r>
            <a:rPr lang="ko-KR" altLang="en-US" dirty="0" smtClean="0"/>
            <a:t>평등과 불평등의 원칙</a:t>
          </a:r>
          <a:endParaRPr lang="ko-KR" altLang="en-US" dirty="0"/>
        </a:p>
      </dgm:t>
    </dgm:pt>
    <dgm:pt modelId="{19CDF1C0-B16C-427E-B5CD-91FA30DFD75D}" type="parTrans" cxnId="{5FB2C56C-CC4D-4BFD-959A-7A7EE6658C45}">
      <dgm:prSet/>
      <dgm:spPr/>
      <dgm:t>
        <a:bodyPr/>
        <a:lstStyle/>
        <a:p>
          <a:pPr latinLnBrk="1"/>
          <a:endParaRPr lang="ko-KR" altLang="en-US"/>
        </a:p>
      </dgm:t>
    </dgm:pt>
    <dgm:pt modelId="{100A2EF3-392C-4AEA-993A-8CF902747B74}" type="sibTrans" cxnId="{5FB2C56C-CC4D-4BFD-959A-7A7EE6658C45}">
      <dgm:prSet/>
      <dgm:spPr/>
      <dgm:t>
        <a:bodyPr/>
        <a:lstStyle/>
        <a:p>
          <a:pPr latinLnBrk="1"/>
          <a:endParaRPr lang="ko-KR" altLang="en-US"/>
        </a:p>
      </dgm:t>
    </dgm:pt>
    <dgm:pt modelId="{7EC65ED3-FA6B-41F6-A253-018D80837524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 smtClean="0"/>
            <a:t>윤리원칙 </a:t>
          </a:r>
          <a:r>
            <a:rPr lang="en-US" altLang="ko-KR" dirty="0" smtClean="0"/>
            <a:t>3: </a:t>
          </a:r>
          <a:r>
            <a:rPr lang="ko-KR" altLang="en-US" dirty="0" smtClean="0"/>
            <a:t>자율성과 자유의 원칙</a:t>
          </a:r>
          <a:endParaRPr lang="ko-KR" altLang="en-US" dirty="0"/>
        </a:p>
      </dgm:t>
    </dgm:pt>
    <dgm:pt modelId="{E10BD895-9694-4A62-91A1-11CD426816DA}" type="parTrans" cxnId="{1E097272-278E-4084-8615-0EDE14F60275}">
      <dgm:prSet/>
      <dgm:spPr/>
      <dgm:t>
        <a:bodyPr/>
        <a:lstStyle/>
        <a:p>
          <a:pPr latinLnBrk="1"/>
          <a:endParaRPr lang="ko-KR" altLang="en-US"/>
        </a:p>
      </dgm:t>
    </dgm:pt>
    <dgm:pt modelId="{35CB74E1-CE7B-412C-A63B-817D8A1E1AA0}" type="sibTrans" cxnId="{1E097272-278E-4084-8615-0EDE14F60275}">
      <dgm:prSet/>
      <dgm:spPr/>
      <dgm:t>
        <a:bodyPr/>
        <a:lstStyle/>
        <a:p>
          <a:pPr latinLnBrk="1"/>
          <a:endParaRPr lang="ko-KR" altLang="en-US"/>
        </a:p>
      </dgm:t>
    </dgm:pt>
    <dgm:pt modelId="{BE2EA61A-A273-4D62-9692-144AEBAE72B1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 smtClean="0"/>
            <a:t>윤리원칙</a:t>
          </a:r>
          <a:r>
            <a:rPr lang="en-US" altLang="ko-KR" dirty="0" smtClean="0"/>
            <a:t>4: </a:t>
          </a:r>
          <a:r>
            <a:rPr lang="ko-KR" altLang="en-US" dirty="0" smtClean="0"/>
            <a:t>최소한의  불이익의 원칙</a:t>
          </a:r>
          <a:endParaRPr lang="ko-KR" altLang="en-US" dirty="0"/>
        </a:p>
      </dgm:t>
    </dgm:pt>
    <dgm:pt modelId="{038E7508-8590-44F5-B4D5-8BD734DDDC58}" type="parTrans" cxnId="{56F71589-63BA-482D-8B11-FEA63CCFEE8A}">
      <dgm:prSet/>
      <dgm:spPr/>
      <dgm:t>
        <a:bodyPr/>
        <a:lstStyle/>
        <a:p>
          <a:pPr latinLnBrk="1"/>
          <a:endParaRPr lang="ko-KR" altLang="en-US"/>
        </a:p>
      </dgm:t>
    </dgm:pt>
    <dgm:pt modelId="{9C3DBDB7-D4D5-4AEE-A2BF-FC067FB7E0C2}" type="sibTrans" cxnId="{56F71589-63BA-482D-8B11-FEA63CCFEE8A}">
      <dgm:prSet/>
      <dgm:spPr/>
      <dgm:t>
        <a:bodyPr/>
        <a:lstStyle/>
        <a:p>
          <a:pPr latinLnBrk="1"/>
          <a:endParaRPr lang="ko-KR" altLang="en-US"/>
        </a:p>
      </dgm:t>
    </dgm:pt>
    <dgm:pt modelId="{F03406DC-7550-4124-AC65-B24A38B17CC5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 smtClean="0"/>
            <a:t>윤리원칙 </a:t>
          </a:r>
          <a:r>
            <a:rPr lang="en-US" altLang="ko-KR" dirty="0" smtClean="0"/>
            <a:t>5: </a:t>
          </a:r>
          <a:r>
            <a:rPr lang="ko-KR" altLang="en-US" dirty="0" smtClean="0"/>
            <a:t>삶의 질의 원칙</a:t>
          </a:r>
          <a:endParaRPr lang="ko-KR" altLang="en-US" dirty="0"/>
        </a:p>
      </dgm:t>
    </dgm:pt>
    <dgm:pt modelId="{C6024BC7-A02C-445C-87EB-757C0A6F9A57}" type="parTrans" cxnId="{236ACF4F-E477-4228-B187-60CC17A622A2}">
      <dgm:prSet/>
      <dgm:spPr/>
      <dgm:t>
        <a:bodyPr/>
        <a:lstStyle/>
        <a:p>
          <a:pPr latinLnBrk="1"/>
          <a:endParaRPr lang="ko-KR" altLang="en-US"/>
        </a:p>
      </dgm:t>
    </dgm:pt>
    <dgm:pt modelId="{3F635432-FD68-4457-BF1B-02B17AA2DB37}" type="sibTrans" cxnId="{236ACF4F-E477-4228-B187-60CC17A622A2}">
      <dgm:prSet/>
      <dgm:spPr/>
      <dgm:t>
        <a:bodyPr/>
        <a:lstStyle/>
        <a:p>
          <a:pPr latinLnBrk="1"/>
          <a:endParaRPr lang="ko-KR" altLang="en-US"/>
        </a:p>
      </dgm:t>
    </dgm:pt>
    <dgm:pt modelId="{8F01468B-9D08-4008-A6AD-47539AA16665}">
      <dgm:prSet phldrT="[텍스트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pPr latinLnBrk="1"/>
          <a:r>
            <a:rPr lang="ko-KR" altLang="en-US" dirty="0" smtClean="0"/>
            <a:t>윤리원칙 </a:t>
          </a:r>
          <a:r>
            <a:rPr lang="en-US" altLang="ko-KR" dirty="0" smtClean="0"/>
            <a:t>6: </a:t>
          </a:r>
          <a:r>
            <a:rPr lang="ko-KR" altLang="en-US" dirty="0" smtClean="0"/>
            <a:t>사생활과 비밀보장의 원칙</a:t>
          </a:r>
          <a:endParaRPr lang="ko-KR" altLang="en-US" dirty="0"/>
        </a:p>
      </dgm:t>
    </dgm:pt>
    <dgm:pt modelId="{84D1DC50-4F69-448E-9F11-6A102375768C}" type="parTrans" cxnId="{9F542D30-1418-497C-BC58-2BDBD25C5FFE}">
      <dgm:prSet/>
      <dgm:spPr/>
      <dgm:t>
        <a:bodyPr/>
        <a:lstStyle/>
        <a:p>
          <a:pPr latinLnBrk="1"/>
          <a:endParaRPr lang="ko-KR" altLang="en-US"/>
        </a:p>
      </dgm:t>
    </dgm:pt>
    <dgm:pt modelId="{56374C73-90ED-48F6-8A60-8A4934E4F321}" type="sibTrans" cxnId="{9F542D30-1418-497C-BC58-2BDBD25C5FFE}">
      <dgm:prSet/>
      <dgm:spPr/>
      <dgm:t>
        <a:bodyPr/>
        <a:lstStyle/>
        <a:p>
          <a:pPr latinLnBrk="1"/>
          <a:endParaRPr lang="ko-KR" altLang="en-US"/>
        </a:p>
      </dgm:t>
    </dgm:pt>
    <dgm:pt modelId="{E8D3B071-2CB1-4196-BE4D-21690B3818C4}" type="pres">
      <dgm:prSet presAssocID="{06187824-F015-418F-B568-4DF1EB2ED2F4}" presName="linear" presStyleCnt="0">
        <dgm:presLayoutVars>
          <dgm:dir/>
          <dgm:animLvl val="lvl"/>
          <dgm:resizeHandles val="exact"/>
        </dgm:presLayoutVars>
      </dgm:prSet>
      <dgm:spPr/>
    </dgm:pt>
    <dgm:pt modelId="{983BA335-5DF4-49D9-9A1B-4667B2CB47A5}" type="pres">
      <dgm:prSet presAssocID="{CEF56E11-4951-402A-BBE3-48BC4B798224}" presName="parentLin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97DDD648-874D-4459-90C0-08ED78DB96C2}" type="pres">
      <dgm:prSet presAssocID="{CEF56E11-4951-402A-BBE3-48BC4B798224}" presName="parentLeftMargin" presStyleLbl="node1" presStyleIdx="0" presStyleCnt="7"/>
      <dgm:spPr/>
      <dgm:t>
        <a:bodyPr/>
        <a:lstStyle/>
        <a:p>
          <a:pPr latinLnBrk="1"/>
          <a:endParaRPr lang="ko-KR" altLang="en-US"/>
        </a:p>
      </dgm:t>
    </dgm:pt>
    <dgm:pt modelId="{954C1101-1A9B-4467-AA9A-38A45801E5B4}" type="pres">
      <dgm:prSet presAssocID="{CEF56E11-4951-402A-BBE3-48BC4B798224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02D312A-B2C0-44DA-B158-CB4F9D0D9FDF}" type="pres">
      <dgm:prSet presAssocID="{CEF56E11-4951-402A-BBE3-48BC4B798224}" presName="negativeSpace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6F0D33C5-96B7-49C2-8700-B0078E178527}" type="pres">
      <dgm:prSet presAssocID="{CEF56E11-4951-402A-BBE3-48BC4B798224}" presName="childText" presStyleLbl="conFgAcc1" presStyleIdx="0" presStyleCnt="7" custLinFactY="-33310" custLinFactNeighborX="-793" custLinFactNeighborY="-100000">
        <dgm:presLayoutVars>
          <dgm:bulletEnabled val="1"/>
        </dgm:presLayoutVars>
      </dgm:prSet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5BFFC2CD-3632-405C-A3C7-10473B7F98DD}" type="pres">
      <dgm:prSet presAssocID="{F41FB570-6AE5-44BE-8493-23C3883ABC03}" presName="spaceBetweenRectangles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EFE1F9A4-0F52-411D-81DD-C76E3C9B8037}" type="pres">
      <dgm:prSet presAssocID="{3FCF395F-6CB9-43AE-B9EC-4DD2DCCAF0BB}" presName="parentLin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B07BC1A0-9E2B-45C0-9FF6-A648CF157601}" type="pres">
      <dgm:prSet presAssocID="{3FCF395F-6CB9-43AE-B9EC-4DD2DCCAF0BB}" presName="parentLeftMargin" presStyleLbl="node1" presStyleIdx="0" presStyleCnt="7"/>
      <dgm:spPr/>
      <dgm:t>
        <a:bodyPr/>
        <a:lstStyle/>
        <a:p>
          <a:pPr latinLnBrk="1"/>
          <a:endParaRPr lang="ko-KR" altLang="en-US"/>
        </a:p>
      </dgm:t>
    </dgm:pt>
    <dgm:pt modelId="{BB3B35D8-B941-424B-B6EB-1F7FB27343A6}" type="pres">
      <dgm:prSet presAssocID="{3FCF395F-6CB9-43AE-B9EC-4DD2DCCAF0BB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E611AF2-50DD-4A8C-B024-58277F4F6294}" type="pres">
      <dgm:prSet presAssocID="{3FCF395F-6CB9-43AE-B9EC-4DD2DCCAF0BB}" presName="negativeSpace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AA91D06E-835E-4C9F-80F7-F1095D67144A}" type="pres">
      <dgm:prSet presAssocID="{3FCF395F-6CB9-43AE-B9EC-4DD2DCCAF0BB}" presName="childText" presStyleLbl="conFgAcc1" presStyleIdx="1" presStyleCnt="7">
        <dgm:presLayoutVars>
          <dgm:bulletEnabled val="1"/>
        </dgm:presLayoutVars>
      </dgm:prSet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0A2F37DB-1306-4B7A-ABD3-114B95D6B892}" type="pres">
      <dgm:prSet presAssocID="{100A2EF3-392C-4AEA-993A-8CF902747B74}" presName="spaceBetweenRectangles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EA6FF4AB-F7CC-48A2-9839-EC00D1266E15}" type="pres">
      <dgm:prSet presAssocID="{7EC65ED3-FA6B-41F6-A253-018D80837524}" presName="parentLin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B17FD7F0-9F13-4E6F-94DF-7B1D9FB0E664}" type="pres">
      <dgm:prSet presAssocID="{7EC65ED3-FA6B-41F6-A253-018D80837524}" presName="parentLeftMargin" presStyleLbl="node1" presStyleIdx="1" presStyleCnt="7"/>
      <dgm:spPr/>
      <dgm:t>
        <a:bodyPr/>
        <a:lstStyle/>
        <a:p>
          <a:pPr latinLnBrk="1"/>
          <a:endParaRPr lang="ko-KR" altLang="en-US"/>
        </a:p>
      </dgm:t>
    </dgm:pt>
    <dgm:pt modelId="{AE3B673C-1E4E-4DB9-93F6-2256916F9FAA}" type="pres">
      <dgm:prSet presAssocID="{7EC65ED3-FA6B-41F6-A253-018D80837524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35D80B8-DA86-4504-B654-DB48CD5C6B8A}" type="pres">
      <dgm:prSet presAssocID="{7EC65ED3-FA6B-41F6-A253-018D80837524}" presName="negativeSpace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7A6EA4A2-4EE5-4E2A-9CCB-64A7677B3A39}" type="pres">
      <dgm:prSet presAssocID="{7EC65ED3-FA6B-41F6-A253-018D80837524}" presName="childText" presStyleLbl="conFgAcc1" presStyleIdx="2" presStyleCnt="7">
        <dgm:presLayoutVars>
          <dgm:bulletEnabled val="1"/>
        </dgm:presLayoutVars>
      </dgm:prSet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3641C0BB-937D-44CC-BE87-C4EC652484D4}" type="pres">
      <dgm:prSet presAssocID="{35CB74E1-CE7B-412C-A63B-817D8A1E1AA0}" presName="spaceBetweenRectangles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CFC011B3-1D4A-4974-BCE2-3CF2A687A89F}" type="pres">
      <dgm:prSet presAssocID="{BE2EA61A-A273-4D62-9692-144AEBAE72B1}" presName="parentLin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B2A0EF70-FB6D-47B6-A761-C93829322992}" type="pres">
      <dgm:prSet presAssocID="{BE2EA61A-A273-4D62-9692-144AEBAE72B1}" presName="parentLeftMargin" presStyleLbl="node1" presStyleIdx="2" presStyleCnt="7"/>
      <dgm:spPr/>
      <dgm:t>
        <a:bodyPr/>
        <a:lstStyle/>
        <a:p>
          <a:pPr latinLnBrk="1"/>
          <a:endParaRPr lang="ko-KR" altLang="en-US"/>
        </a:p>
      </dgm:t>
    </dgm:pt>
    <dgm:pt modelId="{6115540A-DDC8-401F-8A60-03EED5F5EDE4}" type="pres">
      <dgm:prSet presAssocID="{BE2EA61A-A273-4D62-9692-144AEBAE72B1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6FDF057-64AF-4288-820E-6439ECA8578B}" type="pres">
      <dgm:prSet presAssocID="{BE2EA61A-A273-4D62-9692-144AEBAE72B1}" presName="negativeSpace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1873849D-CCD4-48BD-ACB1-30AB783F7224}" type="pres">
      <dgm:prSet presAssocID="{BE2EA61A-A273-4D62-9692-144AEBAE72B1}" presName="childText" presStyleLbl="conFgAcc1" presStyleIdx="3" presStyleCnt="7">
        <dgm:presLayoutVars>
          <dgm:bulletEnabled val="1"/>
        </dgm:presLayoutVars>
      </dgm:prSet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A5D88DB6-3C09-4925-B2CE-CC7712FC8279}" type="pres">
      <dgm:prSet presAssocID="{9C3DBDB7-D4D5-4AEE-A2BF-FC067FB7E0C2}" presName="spaceBetweenRectangles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5A77780E-B45F-4671-A486-8FE8B9285866}" type="pres">
      <dgm:prSet presAssocID="{F03406DC-7550-4124-AC65-B24A38B17CC5}" presName="parentLin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29785A00-D917-4FF2-9FFB-AAE47FF147FF}" type="pres">
      <dgm:prSet presAssocID="{F03406DC-7550-4124-AC65-B24A38B17CC5}" presName="parentLeftMargin" presStyleLbl="node1" presStyleIdx="3" presStyleCnt="7"/>
      <dgm:spPr/>
      <dgm:t>
        <a:bodyPr/>
        <a:lstStyle/>
        <a:p>
          <a:pPr latinLnBrk="1"/>
          <a:endParaRPr lang="ko-KR" altLang="en-US"/>
        </a:p>
      </dgm:t>
    </dgm:pt>
    <dgm:pt modelId="{FCDD0312-246C-4A32-99AA-0579B08B2B5F}" type="pres">
      <dgm:prSet presAssocID="{F03406DC-7550-4124-AC65-B24A38B17CC5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3CD7DE7-8D07-4E07-9D49-0E7837E5C380}" type="pres">
      <dgm:prSet presAssocID="{F03406DC-7550-4124-AC65-B24A38B17CC5}" presName="negativeSpace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BCE6C8F8-B14D-4578-AE1C-156B27EFA828}" type="pres">
      <dgm:prSet presAssocID="{F03406DC-7550-4124-AC65-B24A38B17CC5}" presName="childText" presStyleLbl="conFgAcc1" presStyleIdx="4" presStyleCnt="7">
        <dgm:presLayoutVars>
          <dgm:bulletEnabled val="1"/>
        </dgm:presLayoutVars>
      </dgm:prSet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CC1F6774-E4E5-4FA4-BE90-07A241279A74}" type="pres">
      <dgm:prSet presAssocID="{3F635432-FD68-4457-BF1B-02B17AA2DB37}" presName="spaceBetweenRectangles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139B2364-275E-4B2F-8DF4-A9CD0FB09CE3}" type="pres">
      <dgm:prSet presAssocID="{8F01468B-9D08-4008-A6AD-47539AA16665}" presName="parentLin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D115F306-0C5E-443D-BB23-A5FD7B254F41}" type="pres">
      <dgm:prSet presAssocID="{8F01468B-9D08-4008-A6AD-47539AA16665}" presName="parentLeftMargin" presStyleLbl="node1" presStyleIdx="4" presStyleCnt="7"/>
      <dgm:spPr/>
      <dgm:t>
        <a:bodyPr/>
        <a:lstStyle/>
        <a:p>
          <a:pPr latinLnBrk="1"/>
          <a:endParaRPr lang="ko-KR" altLang="en-US"/>
        </a:p>
      </dgm:t>
    </dgm:pt>
    <dgm:pt modelId="{C9DF281B-318B-4C42-BAE8-A40C308C391D}" type="pres">
      <dgm:prSet presAssocID="{8F01468B-9D08-4008-A6AD-47539AA16665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7E623BE-6B80-4251-912E-0D29C126E08F}" type="pres">
      <dgm:prSet presAssocID="{8F01468B-9D08-4008-A6AD-47539AA16665}" presName="negativeSpace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8BE15592-D6FB-460E-8258-795DF0C93E2F}" type="pres">
      <dgm:prSet presAssocID="{8F01468B-9D08-4008-A6AD-47539AA16665}" presName="childText" presStyleLbl="conFgAcc1" presStyleIdx="5" presStyleCnt="7">
        <dgm:presLayoutVars>
          <dgm:bulletEnabled val="1"/>
        </dgm:presLayoutVars>
      </dgm:prSet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D8F1A4DA-8723-4C3F-A073-D27A7C7B9D9F}" type="pres">
      <dgm:prSet presAssocID="{56374C73-90ED-48F6-8A60-8A4934E4F321}" presName="spaceBetweenRectangles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CDF549EE-B875-4E9C-812C-F576A3E929D5}" type="pres">
      <dgm:prSet presAssocID="{F1301DB0-CBAA-44C2-B039-1CFA3366D1D8}" presName="parentLin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757A1289-7DB6-4D84-823C-61A1D7F6B60D}" type="pres">
      <dgm:prSet presAssocID="{F1301DB0-CBAA-44C2-B039-1CFA3366D1D8}" presName="parentLeftMargin" presStyleLbl="node1" presStyleIdx="5" presStyleCnt="7"/>
      <dgm:spPr/>
      <dgm:t>
        <a:bodyPr/>
        <a:lstStyle/>
        <a:p>
          <a:pPr latinLnBrk="1"/>
          <a:endParaRPr lang="ko-KR" altLang="en-US"/>
        </a:p>
      </dgm:t>
    </dgm:pt>
    <dgm:pt modelId="{01719402-8802-4D6F-AE88-B0F15335268C}" type="pres">
      <dgm:prSet presAssocID="{F1301DB0-CBAA-44C2-B039-1CFA3366D1D8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50E4D1B-CC26-4ADF-8CC0-BA87C06FE587}" type="pres">
      <dgm:prSet presAssocID="{F1301DB0-CBAA-44C2-B039-1CFA3366D1D8}" presName="negativeSpace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805CE252-46F5-4D44-BC6B-6D6F70D56176}" type="pres">
      <dgm:prSet presAssocID="{F1301DB0-CBAA-44C2-B039-1CFA3366D1D8}" presName="childText" presStyleLbl="conFgAcc1" presStyleIdx="6" presStyleCnt="7">
        <dgm:presLayoutVars>
          <dgm:bulletEnabled val="1"/>
        </dgm:presLayoutVars>
      </dgm:prSet>
      <dgm:spPr>
        <a:scene3d>
          <a:camera prst="orthographicFront"/>
          <a:lightRig rig="threePt" dir="t"/>
        </a:scene3d>
        <a:sp3d>
          <a:bevelT w="139700" h="139700" prst="divot"/>
        </a:sp3d>
      </dgm:spPr>
    </dgm:pt>
  </dgm:ptLst>
  <dgm:cxnLst>
    <dgm:cxn modelId="{0A5EBD22-7303-4FE5-9CD4-1EC8F7A5F8AC}" type="presOf" srcId="{BE2EA61A-A273-4D62-9692-144AEBAE72B1}" destId="{B2A0EF70-FB6D-47B6-A761-C93829322992}" srcOrd="0" destOrd="0" presId="urn:microsoft.com/office/officeart/2005/8/layout/list1"/>
    <dgm:cxn modelId="{D3F627C3-C388-4474-B29F-43F192EB8E6F}" type="presOf" srcId="{7EC65ED3-FA6B-41F6-A253-018D80837524}" destId="{AE3B673C-1E4E-4DB9-93F6-2256916F9FAA}" srcOrd="1" destOrd="0" presId="urn:microsoft.com/office/officeart/2005/8/layout/list1"/>
    <dgm:cxn modelId="{E10226EC-9CAC-4E04-99B9-1F9B78FA7538}" type="presOf" srcId="{F03406DC-7550-4124-AC65-B24A38B17CC5}" destId="{29785A00-D917-4FF2-9FFB-AAE47FF147FF}" srcOrd="0" destOrd="0" presId="urn:microsoft.com/office/officeart/2005/8/layout/list1"/>
    <dgm:cxn modelId="{2D4B9C81-892A-457F-BBB1-2729FF889702}" type="presOf" srcId="{8F01468B-9D08-4008-A6AD-47539AA16665}" destId="{D115F306-0C5E-443D-BB23-A5FD7B254F41}" srcOrd="0" destOrd="0" presId="urn:microsoft.com/office/officeart/2005/8/layout/list1"/>
    <dgm:cxn modelId="{85770907-B593-47B8-AC0F-588B2642E862}" srcId="{06187824-F015-418F-B568-4DF1EB2ED2F4}" destId="{CEF56E11-4951-402A-BBE3-48BC4B798224}" srcOrd="0" destOrd="0" parTransId="{A774E3F8-49F0-41A4-9C31-011240FF91DC}" sibTransId="{F41FB570-6AE5-44BE-8493-23C3883ABC03}"/>
    <dgm:cxn modelId="{81E129FB-E3FB-40E8-8B0B-AFCCB28D3607}" type="presOf" srcId="{CEF56E11-4951-402A-BBE3-48BC4B798224}" destId="{97DDD648-874D-4459-90C0-08ED78DB96C2}" srcOrd="0" destOrd="0" presId="urn:microsoft.com/office/officeart/2005/8/layout/list1"/>
    <dgm:cxn modelId="{56F71589-63BA-482D-8B11-FEA63CCFEE8A}" srcId="{06187824-F015-418F-B568-4DF1EB2ED2F4}" destId="{BE2EA61A-A273-4D62-9692-144AEBAE72B1}" srcOrd="3" destOrd="0" parTransId="{038E7508-8590-44F5-B4D5-8BD734DDDC58}" sibTransId="{9C3DBDB7-D4D5-4AEE-A2BF-FC067FB7E0C2}"/>
    <dgm:cxn modelId="{C3769EA9-19B0-41C8-A0A7-2848F8D58EE8}" type="presOf" srcId="{F1301DB0-CBAA-44C2-B039-1CFA3366D1D8}" destId="{757A1289-7DB6-4D84-823C-61A1D7F6B60D}" srcOrd="0" destOrd="0" presId="urn:microsoft.com/office/officeart/2005/8/layout/list1"/>
    <dgm:cxn modelId="{9F542D30-1418-497C-BC58-2BDBD25C5FFE}" srcId="{06187824-F015-418F-B568-4DF1EB2ED2F4}" destId="{8F01468B-9D08-4008-A6AD-47539AA16665}" srcOrd="5" destOrd="0" parTransId="{84D1DC50-4F69-448E-9F11-6A102375768C}" sibTransId="{56374C73-90ED-48F6-8A60-8A4934E4F321}"/>
    <dgm:cxn modelId="{BC4D5E74-12B6-40D9-98CB-05ACCACFC82B}" type="presOf" srcId="{3FCF395F-6CB9-43AE-B9EC-4DD2DCCAF0BB}" destId="{B07BC1A0-9E2B-45C0-9FF6-A648CF157601}" srcOrd="0" destOrd="0" presId="urn:microsoft.com/office/officeart/2005/8/layout/list1"/>
    <dgm:cxn modelId="{1E097272-278E-4084-8615-0EDE14F60275}" srcId="{06187824-F015-418F-B568-4DF1EB2ED2F4}" destId="{7EC65ED3-FA6B-41F6-A253-018D80837524}" srcOrd="2" destOrd="0" parTransId="{E10BD895-9694-4A62-91A1-11CD426816DA}" sibTransId="{35CB74E1-CE7B-412C-A63B-817D8A1E1AA0}"/>
    <dgm:cxn modelId="{236ACF4F-E477-4228-B187-60CC17A622A2}" srcId="{06187824-F015-418F-B568-4DF1EB2ED2F4}" destId="{F03406DC-7550-4124-AC65-B24A38B17CC5}" srcOrd="4" destOrd="0" parTransId="{C6024BC7-A02C-445C-87EB-757C0A6F9A57}" sibTransId="{3F635432-FD68-4457-BF1B-02B17AA2DB37}"/>
    <dgm:cxn modelId="{8015BCA1-27E2-4F53-8D60-714E60D92D6D}" srcId="{06187824-F015-418F-B568-4DF1EB2ED2F4}" destId="{F1301DB0-CBAA-44C2-B039-1CFA3366D1D8}" srcOrd="6" destOrd="0" parTransId="{6627DB1B-0F8A-4767-91E7-B821040A0DB1}" sibTransId="{4A691AF4-30BC-4BED-91B8-E576FEC2C25D}"/>
    <dgm:cxn modelId="{34CC0C5A-3ACC-4DFD-8964-8357F8AB3AE0}" type="presOf" srcId="{7EC65ED3-FA6B-41F6-A253-018D80837524}" destId="{B17FD7F0-9F13-4E6F-94DF-7B1D9FB0E664}" srcOrd="0" destOrd="0" presId="urn:microsoft.com/office/officeart/2005/8/layout/list1"/>
    <dgm:cxn modelId="{8ADC7536-E0D4-4B5D-BC02-42916BC06B63}" type="presOf" srcId="{F1301DB0-CBAA-44C2-B039-1CFA3366D1D8}" destId="{01719402-8802-4D6F-AE88-B0F15335268C}" srcOrd="1" destOrd="0" presId="urn:microsoft.com/office/officeart/2005/8/layout/list1"/>
    <dgm:cxn modelId="{A7368211-5A17-4852-B995-1749A8318AE3}" type="presOf" srcId="{8F01468B-9D08-4008-A6AD-47539AA16665}" destId="{C9DF281B-318B-4C42-BAE8-A40C308C391D}" srcOrd="1" destOrd="0" presId="urn:microsoft.com/office/officeart/2005/8/layout/list1"/>
    <dgm:cxn modelId="{1BB15EE6-3FE6-41E7-9E39-5F3FDC12D15C}" type="presOf" srcId="{06187824-F015-418F-B568-4DF1EB2ED2F4}" destId="{E8D3B071-2CB1-4196-BE4D-21690B3818C4}" srcOrd="0" destOrd="0" presId="urn:microsoft.com/office/officeart/2005/8/layout/list1"/>
    <dgm:cxn modelId="{D7AFA461-DB9A-4C6D-90A3-148279AA0681}" type="presOf" srcId="{CEF56E11-4951-402A-BBE3-48BC4B798224}" destId="{954C1101-1A9B-4467-AA9A-38A45801E5B4}" srcOrd="1" destOrd="0" presId="urn:microsoft.com/office/officeart/2005/8/layout/list1"/>
    <dgm:cxn modelId="{DF8E5BB5-26B9-41B0-9EEA-0070E1AE3816}" type="presOf" srcId="{BE2EA61A-A273-4D62-9692-144AEBAE72B1}" destId="{6115540A-DDC8-401F-8A60-03EED5F5EDE4}" srcOrd="1" destOrd="0" presId="urn:microsoft.com/office/officeart/2005/8/layout/list1"/>
    <dgm:cxn modelId="{2F014416-3A8D-439A-8C87-0AA9DBBBCF76}" type="presOf" srcId="{F03406DC-7550-4124-AC65-B24A38B17CC5}" destId="{FCDD0312-246C-4A32-99AA-0579B08B2B5F}" srcOrd="1" destOrd="0" presId="urn:microsoft.com/office/officeart/2005/8/layout/list1"/>
    <dgm:cxn modelId="{5FB2C56C-CC4D-4BFD-959A-7A7EE6658C45}" srcId="{06187824-F015-418F-B568-4DF1EB2ED2F4}" destId="{3FCF395F-6CB9-43AE-B9EC-4DD2DCCAF0BB}" srcOrd="1" destOrd="0" parTransId="{19CDF1C0-B16C-427E-B5CD-91FA30DFD75D}" sibTransId="{100A2EF3-392C-4AEA-993A-8CF902747B74}"/>
    <dgm:cxn modelId="{053FAAA2-D60C-4FBA-A020-B4586919D1F2}" type="presOf" srcId="{3FCF395F-6CB9-43AE-B9EC-4DD2DCCAF0BB}" destId="{BB3B35D8-B941-424B-B6EB-1F7FB27343A6}" srcOrd="1" destOrd="0" presId="urn:microsoft.com/office/officeart/2005/8/layout/list1"/>
    <dgm:cxn modelId="{A6892974-ADF6-42EE-9014-338587BC3680}" type="presParOf" srcId="{E8D3B071-2CB1-4196-BE4D-21690B3818C4}" destId="{983BA335-5DF4-49D9-9A1B-4667B2CB47A5}" srcOrd="0" destOrd="0" presId="urn:microsoft.com/office/officeart/2005/8/layout/list1"/>
    <dgm:cxn modelId="{795796AF-1FC0-41F6-AD2E-CFE367EEFF25}" type="presParOf" srcId="{983BA335-5DF4-49D9-9A1B-4667B2CB47A5}" destId="{97DDD648-874D-4459-90C0-08ED78DB96C2}" srcOrd="0" destOrd="0" presId="urn:microsoft.com/office/officeart/2005/8/layout/list1"/>
    <dgm:cxn modelId="{D7220063-18E0-4AE9-97B5-17D74A80BAB2}" type="presParOf" srcId="{983BA335-5DF4-49D9-9A1B-4667B2CB47A5}" destId="{954C1101-1A9B-4467-AA9A-38A45801E5B4}" srcOrd="1" destOrd="0" presId="urn:microsoft.com/office/officeart/2005/8/layout/list1"/>
    <dgm:cxn modelId="{50900BDC-0D0D-453E-AC67-06F396D8E9C4}" type="presParOf" srcId="{E8D3B071-2CB1-4196-BE4D-21690B3818C4}" destId="{102D312A-B2C0-44DA-B158-CB4F9D0D9FDF}" srcOrd="1" destOrd="0" presId="urn:microsoft.com/office/officeart/2005/8/layout/list1"/>
    <dgm:cxn modelId="{2DC49A1A-3C6E-443F-8C48-D9FCB1919DC4}" type="presParOf" srcId="{E8D3B071-2CB1-4196-BE4D-21690B3818C4}" destId="{6F0D33C5-96B7-49C2-8700-B0078E178527}" srcOrd="2" destOrd="0" presId="urn:microsoft.com/office/officeart/2005/8/layout/list1"/>
    <dgm:cxn modelId="{C8786764-E2F5-4CBD-A153-15B590C7C4B9}" type="presParOf" srcId="{E8D3B071-2CB1-4196-BE4D-21690B3818C4}" destId="{5BFFC2CD-3632-405C-A3C7-10473B7F98DD}" srcOrd="3" destOrd="0" presId="urn:microsoft.com/office/officeart/2005/8/layout/list1"/>
    <dgm:cxn modelId="{19F1A2E8-EF3F-4335-858D-FF9661320100}" type="presParOf" srcId="{E8D3B071-2CB1-4196-BE4D-21690B3818C4}" destId="{EFE1F9A4-0F52-411D-81DD-C76E3C9B8037}" srcOrd="4" destOrd="0" presId="urn:microsoft.com/office/officeart/2005/8/layout/list1"/>
    <dgm:cxn modelId="{DBF59845-4EA0-4C94-B72F-3E71918184D3}" type="presParOf" srcId="{EFE1F9A4-0F52-411D-81DD-C76E3C9B8037}" destId="{B07BC1A0-9E2B-45C0-9FF6-A648CF157601}" srcOrd="0" destOrd="0" presId="urn:microsoft.com/office/officeart/2005/8/layout/list1"/>
    <dgm:cxn modelId="{954DC5FB-AD73-4487-8719-54D29E826F43}" type="presParOf" srcId="{EFE1F9A4-0F52-411D-81DD-C76E3C9B8037}" destId="{BB3B35D8-B941-424B-B6EB-1F7FB27343A6}" srcOrd="1" destOrd="0" presId="urn:microsoft.com/office/officeart/2005/8/layout/list1"/>
    <dgm:cxn modelId="{C53C6AA7-6EC1-47D7-A906-74C6B635EB50}" type="presParOf" srcId="{E8D3B071-2CB1-4196-BE4D-21690B3818C4}" destId="{3E611AF2-50DD-4A8C-B024-58277F4F6294}" srcOrd="5" destOrd="0" presId="urn:microsoft.com/office/officeart/2005/8/layout/list1"/>
    <dgm:cxn modelId="{929D05ED-27BE-4BBA-BFF9-94F8BD9E70BE}" type="presParOf" srcId="{E8D3B071-2CB1-4196-BE4D-21690B3818C4}" destId="{AA91D06E-835E-4C9F-80F7-F1095D67144A}" srcOrd="6" destOrd="0" presId="urn:microsoft.com/office/officeart/2005/8/layout/list1"/>
    <dgm:cxn modelId="{6C4459E1-0C2C-452D-AD19-5E3693A99D66}" type="presParOf" srcId="{E8D3B071-2CB1-4196-BE4D-21690B3818C4}" destId="{0A2F37DB-1306-4B7A-ABD3-114B95D6B892}" srcOrd="7" destOrd="0" presId="urn:microsoft.com/office/officeart/2005/8/layout/list1"/>
    <dgm:cxn modelId="{A30FE5B0-2CD4-4A6A-A68A-9F15D4CEE05C}" type="presParOf" srcId="{E8D3B071-2CB1-4196-BE4D-21690B3818C4}" destId="{EA6FF4AB-F7CC-48A2-9839-EC00D1266E15}" srcOrd="8" destOrd="0" presId="urn:microsoft.com/office/officeart/2005/8/layout/list1"/>
    <dgm:cxn modelId="{61701641-5155-486F-882B-F8659F529DAE}" type="presParOf" srcId="{EA6FF4AB-F7CC-48A2-9839-EC00D1266E15}" destId="{B17FD7F0-9F13-4E6F-94DF-7B1D9FB0E664}" srcOrd="0" destOrd="0" presId="urn:microsoft.com/office/officeart/2005/8/layout/list1"/>
    <dgm:cxn modelId="{3C265737-FCE5-46BE-B6DB-FDC1EF53E7F5}" type="presParOf" srcId="{EA6FF4AB-F7CC-48A2-9839-EC00D1266E15}" destId="{AE3B673C-1E4E-4DB9-93F6-2256916F9FAA}" srcOrd="1" destOrd="0" presId="urn:microsoft.com/office/officeart/2005/8/layout/list1"/>
    <dgm:cxn modelId="{2D3DA726-1813-4EB1-A2BB-902FD3547730}" type="presParOf" srcId="{E8D3B071-2CB1-4196-BE4D-21690B3818C4}" destId="{E35D80B8-DA86-4504-B654-DB48CD5C6B8A}" srcOrd="9" destOrd="0" presId="urn:microsoft.com/office/officeart/2005/8/layout/list1"/>
    <dgm:cxn modelId="{BAA7C304-359A-4C5C-B644-6165C77123BA}" type="presParOf" srcId="{E8D3B071-2CB1-4196-BE4D-21690B3818C4}" destId="{7A6EA4A2-4EE5-4E2A-9CCB-64A7677B3A39}" srcOrd="10" destOrd="0" presId="urn:microsoft.com/office/officeart/2005/8/layout/list1"/>
    <dgm:cxn modelId="{DD690BD4-D82B-4093-8611-61B70281B687}" type="presParOf" srcId="{E8D3B071-2CB1-4196-BE4D-21690B3818C4}" destId="{3641C0BB-937D-44CC-BE87-C4EC652484D4}" srcOrd="11" destOrd="0" presId="urn:microsoft.com/office/officeart/2005/8/layout/list1"/>
    <dgm:cxn modelId="{E291BC7F-E78F-40CE-904A-E67CBD0801FD}" type="presParOf" srcId="{E8D3B071-2CB1-4196-BE4D-21690B3818C4}" destId="{CFC011B3-1D4A-4974-BCE2-3CF2A687A89F}" srcOrd="12" destOrd="0" presId="urn:microsoft.com/office/officeart/2005/8/layout/list1"/>
    <dgm:cxn modelId="{BA5D1B3C-E224-45FB-8013-308C9E3D1AF4}" type="presParOf" srcId="{CFC011B3-1D4A-4974-BCE2-3CF2A687A89F}" destId="{B2A0EF70-FB6D-47B6-A761-C93829322992}" srcOrd="0" destOrd="0" presId="urn:microsoft.com/office/officeart/2005/8/layout/list1"/>
    <dgm:cxn modelId="{A5DFA6E6-48D0-4B42-9AB7-146A90419365}" type="presParOf" srcId="{CFC011B3-1D4A-4974-BCE2-3CF2A687A89F}" destId="{6115540A-DDC8-401F-8A60-03EED5F5EDE4}" srcOrd="1" destOrd="0" presId="urn:microsoft.com/office/officeart/2005/8/layout/list1"/>
    <dgm:cxn modelId="{BE85BD78-8F46-4E0D-9C2A-BE6FF7D8F51D}" type="presParOf" srcId="{E8D3B071-2CB1-4196-BE4D-21690B3818C4}" destId="{06FDF057-64AF-4288-820E-6439ECA8578B}" srcOrd="13" destOrd="0" presId="urn:microsoft.com/office/officeart/2005/8/layout/list1"/>
    <dgm:cxn modelId="{92F9703D-9BDA-4BBA-A387-0C18B7D09331}" type="presParOf" srcId="{E8D3B071-2CB1-4196-BE4D-21690B3818C4}" destId="{1873849D-CCD4-48BD-ACB1-30AB783F7224}" srcOrd="14" destOrd="0" presId="urn:microsoft.com/office/officeart/2005/8/layout/list1"/>
    <dgm:cxn modelId="{47850E16-0FB9-4211-9FE8-428F7B35D037}" type="presParOf" srcId="{E8D3B071-2CB1-4196-BE4D-21690B3818C4}" destId="{A5D88DB6-3C09-4925-B2CE-CC7712FC8279}" srcOrd="15" destOrd="0" presId="urn:microsoft.com/office/officeart/2005/8/layout/list1"/>
    <dgm:cxn modelId="{D191011D-F66C-4F3E-8CE4-B961D75377C8}" type="presParOf" srcId="{E8D3B071-2CB1-4196-BE4D-21690B3818C4}" destId="{5A77780E-B45F-4671-A486-8FE8B9285866}" srcOrd="16" destOrd="0" presId="urn:microsoft.com/office/officeart/2005/8/layout/list1"/>
    <dgm:cxn modelId="{D6866269-C6B3-4ACE-8DE6-FE4D7C66FF49}" type="presParOf" srcId="{5A77780E-B45F-4671-A486-8FE8B9285866}" destId="{29785A00-D917-4FF2-9FFB-AAE47FF147FF}" srcOrd="0" destOrd="0" presId="urn:microsoft.com/office/officeart/2005/8/layout/list1"/>
    <dgm:cxn modelId="{91AFC88B-8BC3-4BEC-8A24-3847EFAE1563}" type="presParOf" srcId="{5A77780E-B45F-4671-A486-8FE8B9285866}" destId="{FCDD0312-246C-4A32-99AA-0579B08B2B5F}" srcOrd="1" destOrd="0" presId="urn:microsoft.com/office/officeart/2005/8/layout/list1"/>
    <dgm:cxn modelId="{7AB12C43-99F5-4D87-8493-DC6822538B19}" type="presParOf" srcId="{E8D3B071-2CB1-4196-BE4D-21690B3818C4}" destId="{93CD7DE7-8D07-4E07-9D49-0E7837E5C380}" srcOrd="17" destOrd="0" presId="urn:microsoft.com/office/officeart/2005/8/layout/list1"/>
    <dgm:cxn modelId="{6B398B70-F57F-4B19-A36D-38F4B346EB08}" type="presParOf" srcId="{E8D3B071-2CB1-4196-BE4D-21690B3818C4}" destId="{BCE6C8F8-B14D-4578-AE1C-156B27EFA828}" srcOrd="18" destOrd="0" presId="urn:microsoft.com/office/officeart/2005/8/layout/list1"/>
    <dgm:cxn modelId="{5928D8C3-A323-4E75-BE8F-0E6C1F68F170}" type="presParOf" srcId="{E8D3B071-2CB1-4196-BE4D-21690B3818C4}" destId="{CC1F6774-E4E5-4FA4-BE90-07A241279A74}" srcOrd="19" destOrd="0" presId="urn:microsoft.com/office/officeart/2005/8/layout/list1"/>
    <dgm:cxn modelId="{B8EAA550-E31C-45B5-97C2-03F140073F72}" type="presParOf" srcId="{E8D3B071-2CB1-4196-BE4D-21690B3818C4}" destId="{139B2364-275E-4B2F-8DF4-A9CD0FB09CE3}" srcOrd="20" destOrd="0" presId="urn:microsoft.com/office/officeart/2005/8/layout/list1"/>
    <dgm:cxn modelId="{5D927448-B1BD-419B-8877-A80955BC3AAC}" type="presParOf" srcId="{139B2364-275E-4B2F-8DF4-A9CD0FB09CE3}" destId="{D115F306-0C5E-443D-BB23-A5FD7B254F41}" srcOrd="0" destOrd="0" presId="urn:microsoft.com/office/officeart/2005/8/layout/list1"/>
    <dgm:cxn modelId="{8DBB0FCB-B39C-4CF3-8C9A-4D196E07AFF5}" type="presParOf" srcId="{139B2364-275E-4B2F-8DF4-A9CD0FB09CE3}" destId="{C9DF281B-318B-4C42-BAE8-A40C308C391D}" srcOrd="1" destOrd="0" presId="urn:microsoft.com/office/officeart/2005/8/layout/list1"/>
    <dgm:cxn modelId="{2A54AFBC-FF89-4F99-987D-FD3EB536D488}" type="presParOf" srcId="{E8D3B071-2CB1-4196-BE4D-21690B3818C4}" destId="{57E623BE-6B80-4251-912E-0D29C126E08F}" srcOrd="21" destOrd="0" presId="urn:microsoft.com/office/officeart/2005/8/layout/list1"/>
    <dgm:cxn modelId="{8EE4BE46-F9D0-419A-A11F-A773181B791D}" type="presParOf" srcId="{E8D3B071-2CB1-4196-BE4D-21690B3818C4}" destId="{8BE15592-D6FB-460E-8258-795DF0C93E2F}" srcOrd="22" destOrd="0" presId="urn:microsoft.com/office/officeart/2005/8/layout/list1"/>
    <dgm:cxn modelId="{39EF046F-980F-4B3F-BDF2-7800B7B3B1FE}" type="presParOf" srcId="{E8D3B071-2CB1-4196-BE4D-21690B3818C4}" destId="{D8F1A4DA-8723-4C3F-A073-D27A7C7B9D9F}" srcOrd="23" destOrd="0" presId="urn:microsoft.com/office/officeart/2005/8/layout/list1"/>
    <dgm:cxn modelId="{7D556818-75A4-4F6B-8887-033AE2B1F540}" type="presParOf" srcId="{E8D3B071-2CB1-4196-BE4D-21690B3818C4}" destId="{CDF549EE-B875-4E9C-812C-F576A3E929D5}" srcOrd="24" destOrd="0" presId="urn:microsoft.com/office/officeart/2005/8/layout/list1"/>
    <dgm:cxn modelId="{4600A5A4-B0CA-49A4-8AC9-5436F64259EB}" type="presParOf" srcId="{CDF549EE-B875-4E9C-812C-F576A3E929D5}" destId="{757A1289-7DB6-4D84-823C-61A1D7F6B60D}" srcOrd="0" destOrd="0" presId="urn:microsoft.com/office/officeart/2005/8/layout/list1"/>
    <dgm:cxn modelId="{6B8DF007-0176-4B6E-975F-559BDA3CD8E5}" type="presParOf" srcId="{CDF549EE-B875-4E9C-812C-F576A3E929D5}" destId="{01719402-8802-4D6F-AE88-B0F15335268C}" srcOrd="1" destOrd="0" presId="urn:microsoft.com/office/officeart/2005/8/layout/list1"/>
    <dgm:cxn modelId="{264AEC0B-09E8-400E-9834-062024F042B2}" type="presParOf" srcId="{E8D3B071-2CB1-4196-BE4D-21690B3818C4}" destId="{B50E4D1B-CC26-4ADF-8CC0-BA87C06FE587}" srcOrd="25" destOrd="0" presId="urn:microsoft.com/office/officeart/2005/8/layout/list1"/>
    <dgm:cxn modelId="{17707DF6-1651-4E2E-8862-880912DB3298}" type="presParOf" srcId="{E8D3B071-2CB1-4196-BE4D-21690B3818C4}" destId="{805CE252-46F5-4D44-BC6B-6D6F70D56176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200EB2-2C48-4BF6-B407-083D5A61C4FC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81F197D3-2FD8-481A-A593-214772AC02DE}">
      <dgm:prSet phldrT="[텍스트]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r>
            <a:rPr lang="ko-KR" altLang="en-US" dirty="0" smtClean="0"/>
            <a:t>아동복지분야</a:t>
          </a:r>
          <a:endParaRPr lang="ko-KR" altLang="en-US" dirty="0"/>
        </a:p>
      </dgm:t>
    </dgm:pt>
    <dgm:pt modelId="{9288E8E4-50C9-4E13-BFDC-4D1B081AF44F}" type="parTrans" cxnId="{F2DF1D5E-6248-4436-B610-8541C3D29E4B}">
      <dgm:prSet/>
      <dgm:spPr/>
      <dgm:t>
        <a:bodyPr/>
        <a:lstStyle/>
        <a:p>
          <a:pPr latinLnBrk="1"/>
          <a:endParaRPr lang="ko-KR" altLang="en-US"/>
        </a:p>
      </dgm:t>
    </dgm:pt>
    <dgm:pt modelId="{28410E0B-D79C-4D05-88C3-EA615C833426}" type="sibTrans" cxnId="{F2DF1D5E-6248-4436-B610-8541C3D29E4B}">
      <dgm:prSet/>
      <dgm:spPr/>
      <dgm:t>
        <a:bodyPr/>
        <a:lstStyle/>
        <a:p>
          <a:pPr latinLnBrk="1"/>
          <a:endParaRPr lang="ko-KR" altLang="en-US"/>
        </a:p>
      </dgm:t>
    </dgm:pt>
    <dgm:pt modelId="{A9C4C9BC-C6BE-4BF4-9F8D-7E097CF0A6C1}">
      <dgm:prSet phldrT="[텍스트]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r>
            <a:rPr lang="ko-KR" altLang="en-US" dirty="0" smtClean="0"/>
            <a:t>노인복지분야</a:t>
          </a:r>
          <a:endParaRPr lang="ko-KR" altLang="en-US" dirty="0"/>
        </a:p>
      </dgm:t>
    </dgm:pt>
    <dgm:pt modelId="{8C7846CB-EFAB-4EF4-B336-B7979FF03CE2}" type="parTrans" cxnId="{7F6C60D7-413F-44A3-AE6A-ADCEF4DCC3D3}">
      <dgm:prSet/>
      <dgm:spPr/>
      <dgm:t>
        <a:bodyPr/>
        <a:lstStyle/>
        <a:p>
          <a:pPr latinLnBrk="1"/>
          <a:endParaRPr lang="ko-KR" altLang="en-US"/>
        </a:p>
      </dgm:t>
    </dgm:pt>
    <dgm:pt modelId="{B0E959F7-921F-48D7-B531-E2BB592D6282}" type="sibTrans" cxnId="{7F6C60D7-413F-44A3-AE6A-ADCEF4DCC3D3}">
      <dgm:prSet/>
      <dgm:spPr/>
      <dgm:t>
        <a:bodyPr/>
        <a:lstStyle/>
        <a:p>
          <a:pPr latinLnBrk="1"/>
          <a:endParaRPr lang="ko-KR" altLang="en-US"/>
        </a:p>
      </dgm:t>
    </dgm:pt>
    <dgm:pt modelId="{9DAF96F3-52EC-494C-A604-D73E266A6065}">
      <dgm:prSet phldrT="[텍스트]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r>
            <a:rPr lang="ko-KR" altLang="en-US" dirty="0" smtClean="0"/>
            <a:t>여성 및 가족복지 분야</a:t>
          </a:r>
          <a:endParaRPr lang="ko-KR" altLang="en-US" dirty="0"/>
        </a:p>
      </dgm:t>
    </dgm:pt>
    <dgm:pt modelId="{9F0EA31C-2210-4F74-AEEC-FC9FD09FCF27}" type="parTrans" cxnId="{2063BBC6-9FD9-401B-B4AA-7A5C84FA7708}">
      <dgm:prSet/>
      <dgm:spPr/>
      <dgm:t>
        <a:bodyPr/>
        <a:lstStyle/>
        <a:p>
          <a:pPr latinLnBrk="1"/>
          <a:endParaRPr lang="ko-KR" altLang="en-US"/>
        </a:p>
      </dgm:t>
    </dgm:pt>
    <dgm:pt modelId="{A943508A-6864-48EE-935B-4DEE77CD3E82}" type="sibTrans" cxnId="{2063BBC6-9FD9-401B-B4AA-7A5C84FA7708}">
      <dgm:prSet/>
      <dgm:spPr/>
      <dgm:t>
        <a:bodyPr/>
        <a:lstStyle/>
        <a:p>
          <a:pPr latinLnBrk="1"/>
          <a:endParaRPr lang="ko-KR" altLang="en-US"/>
        </a:p>
      </dgm:t>
    </dgm:pt>
    <dgm:pt modelId="{B0B31D64-78A5-4CCE-B833-07F904370738}">
      <dgm:prSet phldrT="[텍스트]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r>
            <a:rPr lang="ko-KR" altLang="en-US" dirty="0" smtClean="0"/>
            <a:t>생활보장분야</a:t>
          </a:r>
          <a:endParaRPr lang="ko-KR" altLang="en-US" dirty="0"/>
        </a:p>
      </dgm:t>
    </dgm:pt>
    <dgm:pt modelId="{37D9E336-D756-46B9-8EA7-3071D1E279C7}" type="parTrans" cxnId="{BD7E76CF-B9DD-488D-9E44-DAB5CE659E46}">
      <dgm:prSet/>
      <dgm:spPr/>
      <dgm:t>
        <a:bodyPr/>
        <a:lstStyle/>
        <a:p>
          <a:pPr latinLnBrk="1"/>
          <a:endParaRPr lang="ko-KR" altLang="en-US"/>
        </a:p>
      </dgm:t>
    </dgm:pt>
    <dgm:pt modelId="{9D330EC0-9F6B-4091-B50F-CB7F3B663D6A}" type="sibTrans" cxnId="{BD7E76CF-B9DD-488D-9E44-DAB5CE659E46}">
      <dgm:prSet/>
      <dgm:spPr/>
      <dgm:t>
        <a:bodyPr/>
        <a:lstStyle/>
        <a:p>
          <a:pPr latinLnBrk="1"/>
          <a:endParaRPr lang="ko-KR" altLang="en-US"/>
        </a:p>
      </dgm:t>
    </dgm:pt>
    <dgm:pt modelId="{B26276B9-BDB1-4199-B9E2-6BF94A0B2D69}">
      <dgm:prSet phldrT="[텍스트]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r>
            <a:rPr lang="ko-KR" altLang="en-US" dirty="0" smtClean="0"/>
            <a:t>장애인 복지 및 의료</a:t>
          </a:r>
          <a:r>
            <a:rPr lang="en-US" altLang="ko-KR" dirty="0" smtClean="0"/>
            <a:t>/ </a:t>
          </a:r>
          <a:r>
            <a:rPr lang="ko-KR" altLang="en-US" dirty="0" smtClean="0"/>
            <a:t>보건 분야</a:t>
          </a:r>
          <a:endParaRPr lang="ko-KR" altLang="en-US" dirty="0"/>
        </a:p>
      </dgm:t>
    </dgm:pt>
    <dgm:pt modelId="{D6978C1D-B868-4AA5-8920-EDEBBC1067C0}" type="parTrans" cxnId="{E27CD491-2670-4169-9DBE-AA54A69DAA38}">
      <dgm:prSet/>
      <dgm:spPr/>
      <dgm:t>
        <a:bodyPr/>
        <a:lstStyle/>
        <a:p>
          <a:pPr latinLnBrk="1"/>
          <a:endParaRPr lang="ko-KR" altLang="en-US"/>
        </a:p>
      </dgm:t>
    </dgm:pt>
    <dgm:pt modelId="{DBE5AC43-15FB-4927-8D8E-94907C833E45}" type="sibTrans" cxnId="{E27CD491-2670-4169-9DBE-AA54A69DAA38}">
      <dgm:prSet/>
      <dgm:spPr/>
      <dgm:t>
        <a:bodyPr/>
        <a:lstStyle/>
        <a:p>
          <a:pPr latinLnBrk="1"/>
          <a:endParaRPr lang="ko-KR" altLang="en-US"/>
        </a:p>
      </dgm:t>
    </dgm:pt>
    <dgm:pt modelId="{51DBDE86-DB8C-40B3-953A-ECEE5F518E14}">
      <dgm:prSet phldrT="[텍스트]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r>
            <a:rPr lang="ko-KR" altLang="en-US" dirty="0" smtClean="0"/>
            <a:t>정신장애인 보건</a:t>
          </a:r>
          <a:r>
            <a:rPr lang="en-US" altLang="ko-KR" dirty="0" smtClean="0"/>
            <a:t>/ </a:t>
          </a:r>
          <a:r>
            <a:rPr lang="ko-KR" altLang="en-US" dirty="0" smtClean="0"/>
            <a:t>복지시설</a:t>
          </a:r>
          <a:endParaRPr lang="ko-KR" altLang="en-US" dirty="0"/>
        </a:p>
      </dgm:t>
    </dgm:pt>
    <dgm:pt modelId="{37018CA5-FD7F-4FA2-A7D2-5B1B6EEF0A8B}" type="parTrans" cxnId="{FCE51C9D-38A1-4AF8-80C4-9EC60C5027A8}">
      <dgm:prSet/>
      <dgm:spPr/>
      <dgm:t>
        <a:bodyPr/>
        <a:lstStyle/>
        <a:p>
          <a:pPr latinLnBrk="1"/>
          <a:endParaRPr lang="ko-KR" altLang="en-US"/>
        </a:p>
      </dgm:t>
    </dgm:pt>
    <dgm:pt modelId="{92837EDA-23E3-427B-A646-5103865343AD}" type="sibTrans" cxnId="{FCE51C9D-38A1-4AF8-80C4-9EC60C5027A8}">
      <dgm:prSet/>
      <dgm:spPr/>
      <dgm:t>
        <a:bodyPr/>
        <a:lstStyle/>
        <a:p>
          <a:pPr latinLnBrk="1"/>
          <a:endParaRPr lang="ko-KR" altLang="en-US"/>
        </a:p>
      </dgm:t>
    </dgm:pt>
    <dgm:pt modelId="{00ABE01A-77B0-48F1-88FD-7A711462D8A9}" type="pres">
      <dgm:prSet presAssocID="{85200EB2-2C48-4BF6-B407-083D5A61C4F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83BE30C-CC67-4C4A-9524-72C9CC1076A0}" type="pres">
      <dgm:prSet presAssocID="{81F197D3-2FD8-481A-A593-214772AC02DE}" presName="composite" presStyleCnt="0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endParaRPr lang="ko-KR" altLang="en-US"/>
        </a:p>
      </dgm:t>
    </dgm:pt>
    <dgm:pt modelId="{BD08AAC5-6781-4F21-B7BA-D5614FDBC3BB}" type="pres">
      <dgm:prSet presAssocID="{81F197D3-2FD8-481A-A593-214772AC02DE}" presName="rect1" presStyleLbl="trAlignAcc1" presStyleIdx="0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8C540EE-44AC-4486-82AE-C8D3D578634D}" type="pres">
      <dgm:prSet presAssocID="{81F197D3-2FD8-481A-A593-214772AC02DE}" presName="rect2" presStyleLbl="fgImgPlace1" presStyleIdx="0" presStyleCnt="6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endParaRPr lang="ko-KR" altLang="en-US"/>
        </a:p>
      </dgm:t>
    </dgm:pt>
    <dgm:pt modelId="{FFACD6CC-1D94-42F0-B1C3-8839616B0014}" type="pres">
      <dgm:prSet presAssocID="{28410E0B-D79C-4D05-88C3-EA615C833426}" presName="sibTrans" presStyleCnt="0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endParaRPr lang="ko-KR" altLang="en-US"/>
        </a:p>
      </dgm:t>
    </dgm:pt>
    <dgm:pt modelId="{1966DAC1-9879-4786-BEA9-16278B40E66B}" type="pres">
      <dgm:prSet presAssocID="{A9C4C9BC-C6BE-4BF4-9F8D-7E097CF0A6C1}" presName="composite" presStyleCnt="0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endParaRPr lang="ko-KR" altLang="en-US"/>
        </a:p>
      </dgm:t>
    </dgm:pt>
    <dgm:pt modelId="{BC87383C-3E07-4EB1-8CA3-957848AB6658}" type="pres">
      <dgm:prSet presAssocID="{A9C4C9BC-C6BE-4BF4-9F8D-7E097CF0A6C1}" presName="rect1" presStyleLbl="trAlignAcc1" presStyleIdx="1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841FB14-0104-4BCF-8455-784BFC4CF2BD}" type="pres">
      <dgm:prSet presAssocID="{A9C4C9BC-C6BE-4BF4-9F8D-7E097CF0A6C1}" presName="rect2" presStyleLbl="fgImgPlace1" presStyleIdx="1" presStyleCnt="6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endParaRPr lang="ko-KR" altLang="en-US"/>
        </a:p>
      </dgm:t>
    </dgm:pt>
    <dgm:pt modelId="{05C2C025-4E70-47AC-B2FA-3DF03932BDA6}" type="pres">
      <dgm:prSet presAssocID="{B0E959F7-921F-48D7-B531-E2BB592D6282}" presName="sibTrans" presStyleCnt="0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endParaRPr lang="ko-KR" altLang="en-US"/>
        </a:p>
      </dgm:t>
    </dgm:pt>
    <dgm:pt modelId="{F4EBF80B-D920-4606-A092-35A636052A1F}" type="pres">
      <dgm:prSet presAssocID="{9DAF96F3-52EC-494C-A604-D73E266A6065}" presName="composite" presStyleCnt="0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endParaRPr lang="ko-KR" altLang="en-US"/>
        </a:p>
      </dgm:t>
    </dgm:pt>
    <dgm:pt modelId="{BCA27737-A8B1-463A-B04A-C81C02D44DB7}" type="pres">
      <dgm:prSet presAssocID="{9DAF96F3-52EC-494C-A604-D73E266A6065}" presName="rect1" presStyleLbl="trAlignAcc1" presStyleIdx="2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E182F6B-8C6E-47E4-9A91-09001C85C85E}" type="pres">
      <dgm:prSet presAssocID="{9DAF96F3-52EC-494C-A604-D73E266A6065}" presName="rect2" presStyleLbl="fgImgPlace1" presStyleIdx="2" presStyleCnt="6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endParaRPr lang="ko-KR" altLang="en-US"/>
        </a:p>
      </dgm:t>
    </dgm:pt>
    <dgm:pt modelId="{0FB76D14-FA43-4F11-A3E0-CF1E60CB193D}" type="pres">
      <dgm:prSet presAssocID="{A943508A-6864-48EE-935B-4DEE77CD3E82}" presName="sibTrans" presStyleCnt="0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endParaRPr lang="ko-KR" altLang="en-US"/>
        </a:p>
      </dgm:t>
    </dgm:pt>
    <dgm:pt modelId="{C65975E1-2FE3-4C17-9A48-B48A377969B1}" type="pres">
      <dgm:prSet presAssocID="{B26276B9-BDB1-4199-B9E2-6BF94A0B2D69}" presName="composite" presStyleCnt="0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endParaRPr lang="ko-KR" altLang="en-US"/>
        </a:p>
      </dgm:t>
    </dgm:pt>
    <dgm:pt modelId="{BCC8B640-D5DF-483E-A716-E1E1A97AA117}" type="pres">
      <dgm:prSet presAssocID="{B26276B9-BDB1-4199-B9E2-6BF94A0B2D69}" presName="rect1" presStyleLbl="trAlignAcc1" presStyleIdx="3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F7B357B-5448-4E06-BA83-DE432279A332}" type="pres">
      <dgm:prSet presAssocID="{B26276B9-BDB1-4199-B9E2-6BF94A0B2D69}" presName="rect2" presStyleLbl="fgImgPlace1" presStyleIdx="3" presStyleCnt="6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endParaRPr lang="ko-KR" altLang="en-US"/>
        </a:p>
      </dgm:t>
    </dgm:pt>
    <dgm:pt modelId="{545BDA10-265E-4E03-A90F-6C5B0AF5F32F}" type="pres">
      <dgm:prSet presAssocID="{DBE5AC43-15FB-4927-8D8E-94907C833E45}" presName="sibTrans" presStyleCnt="0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endParaRPr lang="ko-KR" altLang="en-US"/>
        </a:p>
      </dgm:t>
    </dgm:pt>
    <dgm:pt modelId="{7CC3EEFE-58DC-4ADE-A775-C0F75FE9D018}" type="pres">
      <dgm:prSet presAssocID="{51DBDE86-DB8C-40B3-953A-ECEE5F518E14}" presName="composite" presStyleCnt="0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endParaRPr lang="ko-KR" altLang="en-US"/>
        </a:p>
      </dgm:t>
    </dgm:pt>
    <dgm:pt modelId="{11816C7D-40A2-453E-A4FC-E756FA6F075A}" type="pres">
      <dgm:prSet presAssocID="{51DBDE86-DB8C-40B3-953A-ECEE5F518E14}" presName="rect1" presStyleLbl="trAlignAcc1" presStyleIdx="4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449C1C5-B905-450E-B3DF-650D20062F34}" type="pres">
      <dgm:prSet presAssocID="{51DBDE86-DB8C-40B3-953A-ECEE5F518E14}" presName="rect2" presStyleLbl="fgImgPlace1" presStyleIdx="4" presStyleCnt="6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endParaRPr lang="ko-KR" altLang="en-US"/>
        </a:p>
      </dgm:t>
    </dgm:pt>
    <dgm:pt modelId="{AF82EB56-8671-4AF7-9EF9-80A1EA4DDAB8}" type="pres">
      <dgm:prSet presAssocID="{92837EDA-23E3-427B-A646-5103865343AD}" presName="sibTrans" presStyleCnt="0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endParaRPr lang="ko-KR" altLang="en-US"/>
        </a:p>
      </dgm:t>
    </dgm:pt>
    <dgm:pt modelId="{8F5EE3BE-070E-4535-BFB0-54BA7A5220E4}" type="pres">
      <dgm:prSet presAssocID="{B0B31D64-78A5-4CCE-B833-07F904370738}" presName="composite" presStyleCnt="0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endParaRPr lang="ko-KR" altLang="en-US"/>
        </a:p>
      </dgm:t>
    </dgm:pt>
    <dgm:pt modelId="{4BA1A5CC-D8CF-4311-B243-138D085AD711}" type="pres">
      <dgm:prSet presAssocID="{B0B31D64-78A5-4CCE-B833-07F904370738}" presName="rect1" presStyleLbl="trAlignAcc1" presStyleIdx="5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FB6B970-3487-4BF6-9FC2-99B4AA2A67FA}" type="pres">
      <dgm:prSet presAssocID="{B0B31D64-78A5-4CCE-B833-07F904370738}" presName="rect2" presStyleLbl="fgImgPlace1" presStyleIdx="5" presStyleCnt="6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latinLnBrk="1"/>
          <a:endParaRPr lang="ko-KR" altLang="en-US"/>
        </a:p>
      </dgm:t>
    </dgm:pt>
  </dgm:ptLst>
  <dgm:cxnLst>
    <dgm:cxn modelId="{E27CD491-2670-4169-9DBE-AA54A69DAA38}" srcId="{85200EB2-2C48-4BF6-B407-083D5A61C4FC}" destId="{B26276B9-BDB1-4199-B9E2-6BF94A0B2D69}" srcOrd="3" destOrd="0" parTransId="{D6978C1D-B868-4AA5-8920-EDEBBC1067C0}" sibTransId="{DBE5AC43-15FB-4927-8D8E-94907C833E45}"/>
    <dgm:cxn modelId="{2063BBC6-9FD9-401B-B4AA-7A5C84FA7708}" srcId="{85200EB2-2C48-4BF6-B407-083D5A61C4FC}" destId="{9DAF96F3-52EC-494C-A604-D73E266A6065}" srcOrd="2" destOrd="0" parTransId="{9F0EA31C-2210-4F74-AEEC-FC9FD09FCF27}" sibTransId="{A943508A-6864-48EE-935B-4DEE77CD3E82}"/>
    <dgm:cxn modelId="{BCC15B93-A75C-44FF-B185-E0CE62D44648}" type="presOf" srcId="{51DBDE86-DB8C-40B3-953A-ECEE5F518E14}" destId="{11816C7D-40A2-453E-A4FC-E756FA6F075A}" srcOrd="0" destOrd="0" presId="urn:microsoft.com/office/officeart/2008/layout/PictureStrips"/>
    <dgm:cxn modelId="{3C2E028A-81CB-4871-BC74-464E7688EF24}" type="presOf" srcId="{B26276B9-BDB1-4199-B9E2-6BF94A0B2D69}" destId="{BCC8B640-D5DF-483E-A716-E1E1A97AA117}" srcOrd="0" destOrd="0" presId="urn:microsoft.com/office/officeart/2008/layout/PictureStrips"/>
    <dgm:cxn modelId="{7FCC1F6D-A675-4ED0-84ED-AB64CC21E45F}" type="presOf" srcId="{81F197D3-2FD8-481A-A593-214772AC02DE}" destId="{BD08AAC5-6781-4F21-B7BA-D5614FDBC3BB}" srcOrd="0" destOrd="0" presId="urn:microsoft.com/office/officeart/2008/layout/PictureStrips"/>
    <dgm:cxn modelId="{AA3BFE11-9C97-4A32-99B2-879E419839C2}" type="presOf" srcId="{B0B31D64-78A5-4CCE-B833-07F904370738}" destId="{4BA1A5CC-D8CF-4311-B243-138D085AD711}" srcOrd="0" destOrd="0" presId="urn:microsoft.com/office/officeart/2008/layout/PictureStrips"/>
    <dgm:cxn modelId="{F2DF1D5E-6248-4436-B610-8541C3D29E4B}" srcId="{85200EB2-2C48-4BF6-B407-083D5A61C4FC}" destId="{81F197D3-2FD8-481A-A593-214772AC02DE}" srcOrd="0" destOrd="0" parTransId="{9288E8E4-50C9-4E13-BFDC-4D1B081AF44F}" sibTransId="{28410E0B-D79C-4D05-88C3-EA615C833426}"/>
    <dgm:cxn modelId="{8DBF80AC-05AC-4508-ABB6-8AFAACB9F672}" type="presOf" srcId="{A9C4C9BC-C6BE-4BF4-9F8D-7E097CF0A6C1}" destId="{BC87383C-3E07-4EB1-8CA3-957848AB6658}" srcOrd="0" destOrd="0" presId="urn:microsoft.com/office/officeart/2008/layout/PictureStrips"/>
    <dgm:cxn modelId="{DC09E492-D0C3-4438-A38A-3EF6433C9AB9}" type="presOf" srcId="{85200EB2-2C48-4BF6-B407-083D5A61C4FC}" destId="{00ABE01A-77B0-48F1-88FD-7A711462D8A9}" srcOrd="0" destOrd="0" presId="urn:microsoft.com/office/officeart/2008/layout/PictureStrips"/>
    <dgm:cxn modelId="{FCE51C9D-38A1-4AF8-80C4-9EC60C5027A8}" srcId="{85200EB2-2C48-4BF6-B407-083D5A61C4FC}" destId="{51DBDE86-DB8C-40B3-953A-ECEE5F518E14}" srcOrd="4" destOrd="0" parTransId="{37018CA5-FD7F-4FA2-A7D2-5B1B6EEF0A8B}" sibTransId="{92837EDA-23E3-427B-A646-5103865343AD}"/>
    <dgm:cxn modelId="{97906D44-F845-46DF-9177-A8A91791B820}" type="presOf" srcId="{9DAF96F3-52EC-494C-A604-D73E266A6065}" destId="{BCA27737-A8B1-463A-B04A-C81C02D44DB7}" srcOrd="0" destOrd="0" presId="urn:microsoft.com/office/officeart/2008/layout/PictureStrips"/>
    <dgm:cxn modelId="{BD7E76CF-B9DD-488D-9E44-DAB5CE659E46}" srcId="{85200EB2-2C48-4BF6-B407-083D5A61C4FC}" destId="{B0B31D64-78A5-4CCE-B833-07F904370738}" srcOrd="5" destOrd="0" parTransId="{37D9E336-D756-46B9-8EA7-3071D1E279C7}" sibTransId="{9D330EC0-9F6B-4091-B50F-CB7F3B663D6A}"/>
    <dgm:cxn modelId="{7F6C60D7-413F-44A3-AE6A-ADCEF4DCC3D3}" srcId="{85200EB2-2C48-4BF6-B407-083D5A61C4FC}" destId="{A9C4C9BC-C6BE-4BF4-9F8D-7E097CF0A6C1}" srcOrd="1" destOrd="0" parTransId="{8C7846CB-EFAB-4EF4-B336-B7979FF03CE2}" sibTransId="{B0E959F7-921F-48D7-B531-E2BB592D6282}"/>
    <dgm:cxn modelId="{49427D85-F0C4-4AC6-A5E3-443B21DDE298}" type="presParOf" srcId="{00ABE01A-77B0-48F1-88FD-7A711462D8A9}" destId="{883BE30C-CC67-4C4A-9524-72C9CC1076A0}" srcOrd="0" destOrd="0" presId="urn:microsoft.com/office/officeart/2008/layout/PictureStrips"/>
    <dgm:cxn modelId="{7ADF6065-5DBA-404F-B8D0-8C71DD5987A5}" type="presParOf" srcId="{883BE30C-CC67-4C4A-9524-72C9CC1076A0}" destId="{BD08AAC5-6781-4F21-B7BA-D5614FDBC3BB}" srcOrd="0" destOrd="0" presId="urn:microsoft.com/office/officeart/2008/layout/PictureStrips"/>
    <dgm:cxn modelId="{F5570A1E-C393-4F4B-A769-EA5EC5719DFB}" type="presParOf" srcId="{883BE30C-CC67-4C4A-9524-72C9CC1076A0}" destId="{D8C540EE-44AC-4486-82AE-C8D3D578634D}" srcOrd="1" destOrd="0" presId="urn:microsoft.com/office/officeart/2008/layout/PictureStrips"/>
    <dgm:cxn modelId="{3C0DE5AC-B0F5-4609-B60A-80AF96C47883}" type="presParOf" srcId="{00ABE01A-77B0-48F1-88FD-7A711462D8A9}" destId="{FFACD6CC-1D94-42F0-B1C3-8839616B0014}" srcOrd="1" destOrd="0" presId="urn:microsoft.com/office/officeart/2008/layout/PictureStrips"/>
    <dgm:cxn modelId="{57167F88-9B89-46FC-B810-CFECAFC4BA17}" type="presParOf" srcId="{00ABE01A-77B0-48F1-88FD-7A711462D8A9}" destId="{1966DAC1-9879-4786-BEA9-16278B40E66B}" srcOrd="2" destOrd="0" presId="urn:microsoft.com/office/officeart/2008/layout/PictureStrips"/>
    <dgm:cxn modelId="{9C63B1F5-0569-4E79-B059-98B750A38B32}" type="presParOf" srcId="{1966DAC1-9879-4786-BEA9-16278B40E66B}" destId="{BC87383C-3E07-4EB1-8CA3-957848AB6658}" srcOrd="0" destOrd="0" presId="urn:microsoft.com/office/officeart/2008/layout/PictureStrips"/>
    <dgm:cxn modelId="{BEC73FCC-F312-4DB9-A9E6-EB71F126920B}" type="presParOf" srcId="{1966DAC1-9879-4786-BEA9-16278B40E66B}" destId="{5841FB14-0104-4BCF-8455-784BFC4CF2BD}" srcOrd="1" destOrd="0" presId="urn:microsoft.com/office/officeart/2008/layout/PictureStrips"/>
    <dgm:cxn modelId="{FD491307-C36B-41C8-80CA-15CCEA465ED6}" type="presParOf" srcId="{00ABE01A-77B0-48F1-88FD-7A711462D8A9}" destId="{05C2C025-4E70-47AC-B2FA-3DF03932BDA6}" srcOrd="3" destOrd="0" presId="urn:microsoft.com/office/officeart/2008/layout/PictureStrips"/>
    <dgm:cxn modelId="{AAB042DE-4D6C-4D19-9568-E099F7C607C4}" type="presParOf" srcId="{00ABE01A-77B0-48F1-88FD-7A711462D8A9}" destId="{F4EBF80B-D920-4606-A092-35A636052A1F}" srcOrd="4" destOrd="0" presId="urn:microsoft.com/office/officeart/2008/layout/PictureStrips"/>
    <dgm:cxn modelId="{C10E71BA-D0B9-400B-9A75-4E88928ADCD3}" type="presParOf" srcId="{F4EBF80B-D920-4606-A092-35A636052A1F}" destId="{BCA27737-A8B1-463A-B04A-C81C02D44DB7}" srcOrd="0" destOrd="0" presId="urn:microsoft.com/office/officeart/2008/layout/PictureStrips"/>
    <dgm:cxn modelId="{0E0FDDF3-CB9E-4105-88A4-B0A1B5BC7E96}" type="presParOf" srcId="{F4EBF80B-D920-4606-A092-35A636052A1F}" destId="{4E182F6B-8C6E-47E4-9A91-09001C85C85E}" srcOrd="1" destOrd="0" presId="urn:microsoft.com/office/officeart/2008/layout/PictureStrips"/>
    <dgm:cxn modelId="{4CAA2A79-CB72-4012-9C55-EE5D21637D65}" type="presParOf" srcId="{00ABE01A-77B0-48F1-88FD-7A711462D8A9}" destId="{0FB76D14-FA43-4F11-A3E0-CF1E60CB193D}" srcOrd="5" destOrd="0" presId="urn:microsoft.com/office/officeart/2008/layout/PictureStrips"/>
    <dgm:cxn modelId="{95980568-20B4-4B6B-A19F-6036EC394716}" type="presParOf" srcId="{00ABE01A-77B0-48F1-88FD-7A711462D8A9}" destId="{C65975E1-2FE3-4C17-9A48-B48A377969B1}" srcOrd="6" destOrd="0" presId="urn:microsoft.com/office/officeart/2008/layout/PictureStrips"/>
    <dgm:cxn modelId="{5BD92399-F045-4E98-BFDA-59D39746198A}" type="presParOf" srcId="{C65975E1-2FE3-4C17-9A48-B48A377969B1}" destId="{BCC8B640-D5DF-483E-A716-E1E1A97AA117}" srcOrd="0" destOrd="0" presId="urn:microsoft.com/office/officeart/2008/layout/PictureStrips"/>
    <dgm:cxn modelId="{44F1E2B5-03FA-40D6-B01D-E663C7332FD5}" type="presParOf" srcId="{C65975E1-2FE3-4C17-9A48-B48A377969B1}" destId="{CF7B357B-5448-4E06-BA83-DE432279A332}" srcOrd="1" destOrd="0" presId="urn:microsoft.com/office/officeart/2008/layout/PictureStrips"/>
    <dgm:cxn modelId="{84C00DCB-077F-4A03-A845-1543C0E7A665}" type="presParOf" srcId="{00ABE01A-77B0-48F1-88FD-7A711462D8A9}" destId="{545BDA10-265E-4E03-A90F-6C5B0AF5F32F}" srcOrd="7" destOrd="0" presId="urn:microsoft.com/office/officeart/2008/layout/PictureStrips"/>
    <dgm:cxn modelId="{6AB9F032-F768-4722-A1A9-9DE4A09AC52D}" type="presParOf" srcId="{00ABE01A-77B0-48F1-88FD-7A711462D8A9}" destId="{7CC3EEFE-58DC-4ADE-A775-C0F75FE9D018}" srcOrd="8" destOrd="0" presId="urn:microsoft.com/office/officeart/2008/layout/PictureStrips"/>
    <dgm:cxn modelId="{6C930434-AD9D-4831-B6A3-9F77D0B97B92}" type="presParOf" srcId="{7CC3EEFE-58DC-4ADE-A775-C0F75FE9D018}" destId="{11816C7D-40A2-453E-A4FC-E756FA6F075A}" srcOrd="0" destOrd="0" presId="urn:microsoft.com/office/officeart/2008/layout/PictureStrips"/>
    <dgm:cxn modelId="{F4751C76-7C4E-455D-9DAE-DF4A54ABEF49}" type="presParOf" srcId="{7CC3EEFE-58DC-4ADE-A775-C0F75FE9D018}" destId="{C449C1C5-B905-450E-B3DF-650D20062F34}" srcOrd="1" destOrd="0" presId="urn:microsoft.com/office/officeart/2008/layout/PictureStrips"/>
    <dgm:cxn modelId="{738712B8-AA45-4950-9A69-F2C626CC6014}" type="presParOf" srcId="{00ABE01A-77B0-48F1-88FD-7A711462D8A9}" destId="{AF82EB56-8671-4AF7-9EF9-80A1EA4DDAB8}" srcOrd="9" destOrd="0" presId="urn:microsoft.com/office/officeart/2008/layout/PictureStrips"/>
    <dgm:cxn modelId="{2B83E58F-0B5F-4F50-8FFA-C7E815ECB6F9}" type="presParOf" srcId="{00ABE01A-77B0-48F1-88FD-7A711462D8A9}" destId="{8F5EE3BE-070E-4535-BFB0-54BA7A5220E4}" srcOrd="10" destOrd="0" presId="urn:microsoft.com/office/officeart/2008/layout/PictureStrips"/>
    <dgm:cxn modelId="{4DEBA9E0-04FA-4D0A-AB61-BC041E3E764E}" type="presParOf" srcId="{8F5EE3BE-070E-4535-BFB0-54BA7A5220E4}" destId="{4BA1A5CC-D8CF-4311-B243-138D085AD711}" srcOrd="0" destOrd="0" presId="urn:microsoft.com/office/officeart/2008/layout/PictureStrips"/>
    <dgm:cxn modelId="{A88D1F5B-DDA8-4335-BE36-A44A085EC8F5}" type="presParOf" srcId="{8F5EE3BE-070E-4535-BFB0-54BA7A5220E4}" destId="{BFB6B970-3487-4BF6-9FC2-99B4AA2A67FA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59D9F44-4B2B-4FD6-8A79-026F42CDC9EF}" type="doc">
      <dgm:prSet loTypeId="urn:microsoft.com/office/officeart/2005/8/layout/process4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620DA82D-1F9D-4E53-B0A4-737BEDCDD49A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 smtClean="0"/>
            <a:t>기관 운영목적에 따라</a:t>
          </a:r>
          <a:endParaRPr lang="ko-KR" altLang="en-US" sz="1600" dirty="0"/>
        </a:p>
      </dgm:t>
    </dgm:pt>
    <dgm:pt modelId="{F8CC01F9-B3D9-4947-A2F4-5B8DB7C96075}" type="parTrans" cxnId="{42FEB006-AE20-44BA-A6FB-4A88F669DD13}">
      <dgm:prSet/>
      <dgm:spPr/>
      <dgm:t>
        <a:bodyPr/>
        <a:lstStyle/>
        <a:p>
          <a:pPr latinLnBrk="1"/>
          <a:endParaRPr lang="ko-KR" altLang="en-US"/>
        </a:p>
      </dgm:t>
    </dgm:pt>
    <dgm:pt modelId="{BB315C15-9DA4-406C-B36D-FEC261ADD16B}" type="sibTrans" cxnId="{42FEB006-AE20-44BA-A6FB-4A88F669DD13}">
      <dgm:prSet/>
      <dgm:spPr/>
      <dgm:t>
        <a:bodyPr/>
        <a:lstStyle/>
        <a:p>
          <a:pPr latinLnBrk="1"/>
          <a:endParaRPr lang="ko-KR" altLang="en-US"/>
        </a:p>
      </dgm:t>
    </dgm:pt>
    <dgm:pt modelId="{94452690-7A2B-4C53-A18B-C685D81950D7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 smtClean="0"/>
            <a:t>사회복지</a:t>
          </a:r>
          <a:r>
            <a:rPr lang="en-US" altLang="ko-KR" sz="1600" dirty="0" smtClean="0"/>
            <a:t>1</a:t>
          </a:r>
          <a:r>
            <a:rPr lang="ko-KR" altLang="en-US" sz="1600" dirty="0" err="1" smtClean="0"/>
            <a:t>차현장</a:t>
          </a:r>
          <a:endParaRPr lang="ko-KR" altLang="en-US" sz="1600" dirty="0"/>
        </a:p>
      </dgm:t>
    </dgm:pt>
    <dgm:pt modelId="{548379F5-2E98-4505-8464-BE115ED2DAC1}" type="parTrans" cxnId="{88AD1BED-B58C-4681-8C58-CDEB201F9546}">
      <dgm:prSet/>
      <dgm:spPr/>
      <dgm:t>
        <a:bodyPr/>
        <a:lstStyle/>
        <a:p>
          <a:pPr latinLnBrk="1"/>
          <a:endParaRPr lang="ko-KR" altLang="en-US"/>
        </a:p>
      </dgm:t>
    </dgm:pt>
    <dgm:pt modelId="{1E965806-3B82-43BB-BCC0-C4BF35D1A53A}" type="sibTrans" cxnId="{88AD1BED-B58C-4681-8C58-CDEB201F9546}">
      <dgm:prSet/>
      <dgm:spPr/>
      <dgm:t>
        <a:bodyPr/>
        <a:lstStyle/>
        <a:p>
          <a:pPr latinLnBrk="1"/>
          <a:endParaRPr lang="ko-KR" altLang="en-US"/>
        </a:p>
      </dgm:t>
    </dgm:pt>
    <dgm:pt modelId="{6D304663-86CD-484A-AAA7-95E78CB2CCF8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 smtClean="0"/>
            <a:t>기관의 설립주체나 자금 조달방식에 따라</a:t>
          </a:r>
          <a:endParaRPr lang="ko-KR" altLang="en-US" sz="1600" dirty="0"/>
        </a:p>
      </dgm:t>
    </dgm:pt>
    <dgm:pt modelId="{85E1D707-6F11-42F9-BD82-CC2320B46F8B}" type="parTrans" cxnId="{76D6B60E-A1B1-4DD2-AC8A-E6EE59D59C6F}">
      <dgm:prSet/>
      <dgm:spPr/>
      <dgm:t>
        <a:bodyPr/>
        <a:lstStyle/>
        <a:p>
          <a:pPr latinLnBrk="1"/>
          <a:endParaRPr lang="ko-KR" altLang="en-US"/>
        </a:p>
      </dgm:t>
    </dgm:pt>
    <dgm:pt modelId="{9C335236-5336-4B4F-8457-87E793C60C41}" type="sibTrans" cxnId="{76D6B60E-A1B1-4DD2-AC8A-E6EE59D59C6F}">
      <dgm:prSet/>
      <dgm:spPr/>
      <dgm:t>
        <a:bodyPr/>
        <a:lstStyle/>
        <a:p>
          <a:pPr latinLnBrk="1"/>
          <a:endParaRPr lang="ko-KR" altLang="en-US"/>
        </a:p>
      </dgm:t>
    </dgm:pt>
    <dgm:pt modelId="{16B74839-8A21-4A16-891D-67793316DE4D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 smtClean="0"/>
            <a:t>공공기관</a:t>
          </a:r>
          <a:endParaRPr lang="ko-KR" altLang="en-US" sz="1600" dirty="0"/>
        </a:p>
      </dgm:t>
    </dgm:pt>
    <dgm:pt modelId="{6F527454-A7BE-4C11-AB9F-E7B50CECF6B5}" type="parTrans" cxnId="{D5FD5B24-F464-46BB-BA95-46D4C299883B}">
      <dgm:prSet/>
      <dgm:spPr/>
      <dgm:t>
        <a:bodyPr/>
        <a:lstStyle/>
        <a:p>
          <a:pPr latinLnBrk="1"/>
          <a:endParaRPr lang="ko-KR" altLang="en-US"/>
        </a:p>
      </dgm:t>
    </dgm:pt>
    <dgm:pt modelId="{33005E9B-2D0F-4B95-ABC2-C1E458EE012A}" type="sibTrans" cxnId="{D5FD5B24-F464-46BB-BA95-46D4C299883B}">
      <dgm:prSet/>
      <dgm:spPr/>
      <dgm:t>
        <a:bodyPr/>
        <a:lstStyle/>
        <a:p>
          <a:pPr latinLnBrk="1"/>
          <a:endParaRPr lang="ko-KR" altLang="en-US"/>
        </a:p>
      </dgm:t>
    </dgm:pt>
    <dgm:pt modelId="{62BF7972-36ED-4AF6-8CB7-BC40E7326061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 smtClean="0"/>
            <a:t>민간기관</a:t>
          </a:r>
          <a:endParaRPr lang="ko-KR" altLang="en-US" sz="1600" dirty="0"/>
        </a:p>
      </dgm:t>
    </dgm:pt>
    <dgm:pt modelId="{FFF858B7-705E-4DD0-9DB2-BAE5FD7C7D25}" type="parTrans" cxnId="{0C2A14AD-A02F-43BB-A9EE-B3399BFB6C85}">
      <dgm:prSet/>
      <dgm:spPr/>
      <dgm:t>
        <a:bodyPr/>
        <a:lstStyle/>
        <a:p>
          <a:pPr latinLnBrk="1"/>
          <a:endParaRPr lang="ko-KR" altLang="en-US"/>
        </a:p>
      </dgm:t>
    </dgm:pt>
    <dgm:pt modelId="{DCD873BA-A4AC-47EC-84DC-E0CB735FC0D2}" type="sibTrans" cxnId="{0C2A14AD-A02F-43BB-A9EE-B3399BFB6C85}">
      <dgm:prSet/>
      <dgm:spPr/>
      <dgm:t>
        <a:bodyPr/>
        <a:lstStyle/>
        <a:p>
          <a:pPr latinLnBrk="1"/>
          <a:endParaRPr lang="ko-KR" altLang="en-US"/>
        </a:p>
      </dgm:t>
    </dgm:pt>
    <dgm:pt modelId="{F471258B-492F-43A2-A52A-C9B257995A35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 smtClean="0"/>
            <a:t>사회복지</a:t>
          </a:r>
          <a:r>
            <a:rPr lang="en-US" altLang="ko-KR" sz="1600" dirty="0" smtClean="0"/>
            <a:t>2</a:t>
          </a:r>
          <a:r>
            <a:rPr lang="ko-KR" altLang="en-US" sz="1600" dirty="0" smtClean="0"/>
            <a:t>차 현장</a:t>
          </a:r>
          <a:endParaRPr lang="ko-KR" altLang="en-US" sz="1600" dirty="0"/>
        </a:p>
      </dgm:t>
    </dgm:pt>
    <dgm:pt modelId="{1A5BDE25-3BD6-4582-B02B-28FD82860A65}" type="parTrans" cxnId="{F488E07C-EB5F-407B-8D39-F28561816622}">
      <dgm:prSet/>
      <dgm:spPr/>
      <dgm:t>
        <a:bodyPr/>
        <a:lstStyle/>
        <a:p>
          <a:pPr latinLnBrk="1"/>
          <a:endParaRPr lang="ko-KR" altLang="en-US"/>
        </a:p>
      </dgm:t>
    </dgm:pt>
    <dgm:pt modelId="{7B5C8C9E-075A-4665-AF34-6D0A73C53C6F}" type="sibTrans" cxnId="{F488E07C-EB5F-407B-8D39-F28561816622}">
      <dgm:prSet/>
      <dgm:spPr/>
      <dgm:t>
        <a:bodyPr/>
        <a:lstStyle/>
        <a:p>
          <a:pPr latinLnBrk="1"/>
          <a:endParaRPr lang="ko-KR" altLang="en-US"/>
        </a:p>
      </dgm:t>
    </dgm:pt>
    <dgm:pt modelId="{047F0265-71C3-4379-A5DF-CF7EFB00BD44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 smtClean="0"/>
            <a:t>서비스의 직접 또는 간접적 제공여부에 따라</a:t>
          </a:r>
          <a:endParaRPr lang="ko-KR" altLang="en-US" sz="1600" dirty="0"/>
        </a:p>
      </dgm:t>
    </dgm:pt>
    <dgm:pt modelId="{86BBFEE2-FA63-41E2-839A-B7A76335E0D8}" type="parTrans" cxnId="{C3FD256F-4B61-471B-ABE1-9095BE9539AA}">
      <dgm:prSet/>
      <dgm:spPr/>
      <dgm:t>
        <a:bodyPr/>
        <a:lstStyle/>
        <a:p>
          <a:pPr latinLnBrk="1"/>
          <a:endParaRPr lang="ko-KR" altLang="en-US"/>
        </a:p>
      </dgm:t>
    </dgm:pt>
    <dgm:pt modelId="{D7797540-08A1-44D1-B03B-3D437C99B77C}" type="sibTrans" cxnId="{C3FD256F-4B61-471B-ABE1-9095BE9539AA}">
      <dgm:prSet/>
      <dgm:spPr/>
      <dgm:t>
        <a:bodyPr/>
        <a:lstStyle/>
        <a:p>
          <a:pPr latinLnBrk="1"/>
          <a:endParaRPr lang="ko-KR" altLang="en-US"/>
        </a:p>
      </dgm:t>
    </dgm:pt>
    <dgm:pt modelId="{133169FF-3972-4BD3-837F-E01844093382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 smtClean="0"/>
            <a:t>기관 목적에 따라</a:t>
          </a:r>
          <a:endParaRPr lang="ko-KR" altLang="en-US" sz="1600" dirty="0"/>
        </a:p>
      </dgm:t>
    </dgm:pt>
    <dgm:pt modelId="{F4E1B27A-2D4E-4DD6-9E94-5AAC1128C8F9}" type="parTrans" cxnId="{3C47B880-AD39-40D2-AAC7-B5351A72C4CB}">
      <dgm:prSet/>
      <dgm:spPr/>
      <dgm:t>
        <a:bodyPr/>
        <a:lstStyle/>
        <a:p>
          <a:pPr latinLnBrk="1"/>
          <a:endParaRPr lang="ko-KR" altLang="en-US"/>
        </a:p>
      </dgm:t>
    </dgm:pt>
    <dgm:pt modelId="{2FF6B55A-B4F1-4E88-B43F-2813BA2A9614}" type="sibTrans" cxnId="{3C47B880-AD39-40D2-AAC7-B5351A72C4CB}">
      <dgm:prSet/>
      <dgm:spPr/>
      <dgm:t>
        <a:bodyPr/>
        <a:lstStyle/>
        <a:p>
          <a:pPr latinLnBrk="1"/>
          <a:endParaRPr lang="ko-KR" altLang="en-US"/>
        </a:p>
      </dgm:t>
    </dgm:pt>
    <dgm:pt modelId="{86AAE988-F9FF-480D-BEEE-8733468D8190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 smtClean="0"/>
            <a:t>행정기관</a:t>
          </a:r>
          <a:endParaRPr lang="ko-KR" altLang="en-US" sz="1600" dirty="0"/>
        </a:p>
      </dgm:t>
    </dgm:pt>
    <dgm:pt modelId="{66ACFC59-01F7-4EE8-BC78-B5BD69E9DC73}" type="parTrans" cxnId="{0CF66CD3-57CA-4963-B327-F8090824E436}">
      <dgm:prSet/>
      <dgm:spPr/>
      <dgm:t>
        <a:bodyPr/>
        <a:lstStyle/>
        <a:p>
          <a:pPr latinLnBrk="1"/>
          <a:endParaRPr lang="ko-KR" altLang="en-US"/>
        </a:p>
      </dgm:t>
    </dgm:pt>
    <dgm:pt modelId="{BD828424-003B-4CE2-97A3-1F3B26284690}" type="sibTrans" cxnId="{0CF66CD3-57CA-4963-B327-F8090824E436}">
      <dgm:prSet/>
      <dgm:spPr/>
      <dgm:t>
        <a:bodyPr/>
        <a:lstStyle/>
        <a:p>
          <a:pPr latinLnBrk="1"/>
          <a:endParaRPr lang="ko-KR" altLang="en-US"/>
        </a:p>
      </dgm:t>
    </dgm:pt>
    <dgm:pt modelId="{8A5F6097-B7C8-47F2-89B3-BA76D0FACD79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 smtClean="0"/>
            <a:t>서비스기관</a:t>
          </a:r>
          <a:endParaRPr lang="ko-KR" altLang="en-US" sz="1600" dirty="0"/>
        </a:p>
      </dgm:t>
    </dgm:pt>
    <dgm:pt modelId="{59121ECF-3A5B-49DB-9E45-EA996D5E6449}" type="parTrans" cxnId="{6ED17109-143B-4444-BCF6-D678D5352C3D}">
      <dgm:prSet/>
      <dgm:spPr/>
      <dgm:t>
        <a:bodyPr/>
        <a:lstStyle/>
        <a:p>
          <a:pPr latinLnBrk="1"/>
          <a:endParaRPr lang="ko-KR" altLang="en-US"/>
        </a:p>
      </dgm:t>
    </dgm:pt>
    <dgm:pt modelId="{34F948F3-52B4-4E2B-8AA8-FF26B8503D37}" type="sibTrans" cxnId="{6ED17109-143B-4444-BCF6-D678D5352C3D}">
      <dgm:prSet/>
      <dgm:spPr/>
      <dgm:t>
        <a:bodyPr/>
        <a:lstStyle/>
        <a:p>
          <a:pPr latinLnBrk="1"/>
          <a:endParaRPr lang="ko-KR" altLang="en-US"/>
        </a:p>
      </dgm:t>
    </dgm:pt>
    <dgm:pt modelId="{50B7D08C-38D7-4172-A903-FA60A47F9EEA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 smtClean="0"/>
            <a:t>제공되는 서비스 제공에 따라</a:t>
          </a:r>
          <a:endParaRPr lang="ko-KR" altLang="en-US" sz="1600" dirty="0"/>
        </a:p>
      </dgm:t>
    </dgm:pt>
    <dgm:pt modelId="{E8CB8275-100D-4A49-BB33-1FF74541F635}" type="parTrans" cxnId="{FFFFF2B6-3F89-4FF6-B068-AA35F8600763}">
      <dgm:prSet/>
      <dgm:spPr/>
      <dgm:t>
        <a:bodyPr/>
        <a:lstStyle/>
        <a:p>
          <a:pPr latinLnBrk="1"/>
          <a:endParaRPr lang="ko-KR" altLang="en-US"/>
        </a:p>
      </dgm:t>
    </dgm:pt>
    <dgm:pt modelId="{645176D1-FD09-4AD7-9A08-FE6B33A4EF22}" type="sibTrans" cxnId="{FFFFF2B6-3F89-4FF6-B068-AA35F8600763}">
      <dgm:prSet/>
      <dgm:spPr/>
      <dgm:t>
        <a:bodyPr/>
        <a:lstStyle/>
        <a:p>
          <a:pPr latinLnBrk="1"/>
          <a:endParaRPr lang="ko-KR" altLang="en-US"/>
        </a:p>
      </dgm:t>
    </dgm:pt>
    <dgm:pt modelId="{D98A09F4-329C-4080-A2AE-4AF0684B73A4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 smtClean="0"/>
            <a:t>생활시설</a:t>
          </a:r>
          <a:endParaRPr lang="ko-KR" altLang="en-US" sz="1600" dirty="0"/>
        </a:p>
      </dgm:t>
    </dgm:pt>
    <dgm:pt modelId="{472E2AA5-6110-4B82-8A01-62EC32C3FC29}" type="parTrans" cxnId="{7BDBD26C-A93C-4E06-BDBF-95CA65430B74}">
      <dgm:prSet/>
      <dgm:spPr/>
      <dgm:t>
        <a:bodyPr/>
        <a:lstStyle/>
        <a:p>
          <a:pPr latinLnBrk="1"/>
          <a:endParaRPr lang="ko-KR" altLang="en-US"/>
        </a:p>
      </dgm:t>
    </dgm:pt>
    <dgm:pt modelId="{CA984CDC-4C15-40CC-B0F7-C0F2DEFE2E50}" type="sibTrans" cxnId="{7BDBD26C-A93C-4E06-BDBF-95CA65430B74}">
      <dgm:prSet/>
      <dgm:spPr/>
      <dgm:t>
        <a:bodyPr/>
        <a:lstStyle/>
        <a:p>
          <a:pPr latinLnBrk="1"/>
          <a:endParaRPr lang="ko-KR" altLang="en-US"/>
        </a:p>
      </dgm:t>
    </dgm:pt>
    <dgm:pt modelId="{69BC46C1-4806-42C3-9921-6F48E8AB9FB0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 smtClean="0"/>
            <a:t>이용시설</a:t>
          </a:r>
          <a:endParaRPr lang="ko-KR" altLang="en-US" sz="1600" dirty="0"/>
        </a:p>
      </dgm:t>
    </dgm:pt>
    <dgm:pt modelId="{446FF675-4BA6-4585-90EE-77DBEF41FF0D}" type="parTrans" cxnId="{0996CA55-3C6A-4CB4-AA87-A408F0DBF49A}">
      <dgm:prSet/>
      <dgm:spPr/>
      <dgm:t>
        <a:bodyPr/>
        <a:lstStyle/>
        <a:p>
          <a:pPr latinLnBrk="1"/>
          <a:endParaRPr lang="ko-KR" altLang="en-US"/>
        </a:p>
      </dgm:t>
    </dgm:pt>
    <dgm:pt modelId="{0FAAB731-527B-4532-9A50-AF050792557A}" type="sibTrans" cxnId="{0996CA55-3C6A-4CB4-AA87-A408F0DBF49A}">
      <dgm:prSet/>
      <dgm:spPr/>
      <dgm:t>
        <a:bodyPr/>
        <a:lstStyle/>
        <a:p>
          <a:pPr latinLnBrk="1"/>
          <a:endParaRPr lang="ko-KR" altLang="en-US"/>
        </a:p>
      </dgm:t>
    </dgm:pt>
    <dgm:pt modelId="{06E3F83D-1535-4115-AE17-BCE8110EDDB1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 smtClean="0"/>
            <a:t>비영리기관</a:t>
          </a:r>
          <a:r>
            <a:rPr lang="en-US" altLang="ko-KR" sz="1600" dirty="0" smtClean="0"/>
            <a:t>(</a:t>
          </a:r>
          <a:r>
            <a:rPr lang="ko-KR" altLang="en-US" sz="1600" dirty="0" smtClean="0"/>
            <a:t>서비스 제공</a:t>
          </a:r>
          <a:r>
            <a:rPr lang="en-US" altLang="ko-KR" sz="1600" dirty="0" smtClean="0"/>
            <a:t>)</a:t>
          </a:r>
          <a:endParaRPr lang="ko-KR" altLang="en-US" sz="1600" dirty="0"/>
        </a:p>
      </dgm:t>
    </dgm:pt>
    <dgm:pt modelId="{8703EB6D-510F-44F2-ADFE-EE3D717DDEED}" type="parTrans" cxnId="{B16FCA69-735D-4A9D-BBAC-8DCFC35D015D}">
      <dgm:prSet/>
      <dgm:spPr/>
      <dgm:t>
        <a:bodyPr/>
        <a:lstStyle/>
        <a:p>
          <a:pPr latinLnBrk="1"/>
          <a:endParaRPr lang="ko-KR" altLang="en-US"/>
        </a:p>
      </dgm:t>
    </dgm:pt>
    <dgm:pt modelId="{BF9FD69A-238F-460F-9381-A440790432FE}" type="sibTrans" cxnId="{B16FCA69-735D-4A9D-BBAC-8DCFC35D015D}">
      <dgm:prSet/>
      <dgm:spPr/>
      <dgm:t>
        <a:bodyPr/>
        <a:lstStyle/>
        <a:p>
          <a:pPr latinLnBrk="1"/>
          <a:endParaRPr lang="ko-KR" altLang="en-US"/>
        </a:p>
      </dgm:t>
    </dgm:pt>
    <dgm:pt modelId="{FB4E61CA-D39F-4785-B6B3-F999F0DE2616}">
      <dgm:prSet phldrT="[텍스트]" custT="1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r>
            <a:rPr lang="ko-KR" altLang="en-US" sz="1600" dirty="0" smtClean="0"/>
            <a:t>영리기관</a:t>
          </a:r>
          <a:r>
            <a:rPr lang="en-US" altLang="ko-KR" sz="1600" dirty="0" smtClean="0"/>
            <a:t>(</a:t>
          </a:r>
          <a:r>
            <a:rPr lang="ko-KR" altLang="en-US" sz="1600" dirty="0" smtClean="0"/>
            <a:t>이윤추구</a:t>
          </a:r>
          <a:r>
            <a:rPr lang="en-US" altLang="ko-KR" sz="1500" dirty="0" smtClean="0"/>
            <a:t>)</a:t>
          </a:r>
          <a:endParaRPr lang="ko-KR" altLang="en-US" sz="1500" dirty="0"/>
        </a:p>
      </dgm:t>
    </dgm:pt>
    <dgm:pt modelId="{730FE6DA-2DEE-4CF3-BE2A-DDA0D66D7A2E}" type="parTrans" cxnId="{A9B665C5-58C5-4494-94D5-56A46FF98256}">
      <dgm:prSet/>
      <dgm:spPr/>
      <dgm:t>
        <a:bodyPr/>
        <a:lstStyle/>
        <a:p>
          <a:pPr latinLnBrk="1"/>
          <a:endParaRPr lang="ko-KR" altLang="en-US"/>
        </a:p>
      </dgm:t>
    </dgm:pt>
    <dgm:pt modelId="{6EB1443D-4DDE-4247-82F8-63431089B0BC}" type="sibTrans" cxnId="{A9B665C5-58C5-4494-94D5-56A46FF98256}">
      <dgm:prSet/>
      <dgm:spPr/>
      <dgm:t>
        <a:bodyPr/>
        <a:lstStyle/>
        <a:p>
          <a:pPr latinLnBrk="1"/>
          <a:endParaRPr lang="ko-KR" altLang="en-US"/>
        </a:p>
      </dgm:t>
    </dgm:pt>
    <dgm:pt modelId="{83214A5D-0C4B-48DB-BC70-93B591562994}" type="pres">
      <dgm:prSet presAssocID="{459D9F44-4B2B-4FD6-8A79-026F42CDC9E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120E9CE-FDA3-4C14-A75F-2959B016C5D5}" type="pres">
      <dgm:prSet presAssocID="{133169FF-3972-4BD3-837F-E01844093382}" presName="boxAndChildren" presStyleCnt="0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endParaRPr lang="ko-KR" altLang="en-US"/>
        </a:p>
      </dgm:t>
    </dgm:pt>
    <dgm:pt modelId="{B7A6B27C-7173-49EF-807C-743909B83C8D}" type="pres">
      <dgm:prSet presAssocID="{133169FF-3972-4BD3-837F-E01844093382}" presName="parentTextBox" presStyleLbl="node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B32DBBBF-7B69-441C-A4E9-D4398347AB0B}" type="pres">
      <dgm:prSet presAssocID="{133169FF-3972-4BD3-837F-E01844093382}" presName="entireBox" presStyleLbl="node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760307F9-0D6E-4F41-A21B-8DEE83304C2A}" type="pres">
      <dgm:prSet presAssocID="{133169FF-3972-4BD3-837F-E01844093382}" presName="descendantBox" presStyleCnt="0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endParaRPr lang="ko-KR" altLang="en-US"/>
        </a:p>
      </dgm:t>
    </dgm:pt>
    <dgm:pt modelId="{2B389343-5FC5-466F-A677-5029B33B8506}" type="pres">
      <dgm:prSet presAssocID="{06E3F83D-1535-4115-AE17-BCE8110EDDB1}" presName="childTextBox" presStyleLbl="fgAccFollowNode1" presStyleIdx="0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714A9AE-2118-4B0D-8CBC-901008FF1A6F}" type="pres">
      <dgm:prSet presAssocID="{FB4E61CA-D39F-4785-B6B3-F999F0DE2616}" presName="childTextBox" presStyleLbl="fgAccFollowNode1" presStyleIdx="1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8DF97C1-BBFA-49CE-9CAC-1968E632A11D}" type="pres">
      <dgm:prSet presAssocID="{645176D1-FD09-4AD7-9A08-FE6B33A4EF22}" presName="sp" presStyleCnt="0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endParaRPr lang="ko-KR" altLang="en-US"/>
        </a:p>
      </dgm:t>
    </dgm:pt>
    <dgm:pt modelId="{1601BA46-799F-482F-B1DE-D75D9368BD71}" type="pres">
      <dgm:prSet presAssocID="{50B7D08C-38D7-4172-A903-FA60A47F9EEA}" presName="arrowAndChildren" presStyleCnt="0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endParaRPr lang="ko-KR" altLang="en-US"/>
        </a:p>
      </dgm:t>
    </dgm:pt>
    <dgm:pt modelId="{5B5E4CE3-FC5A-43E2-81B0-0B85BA68946B}" type="pres">
      <dgm:prSet presAssocID="{50B7D08C-38D7-4172-A903-FA60A47F9EEA}" presName="parentTextArrow" presStyleLbl="node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FF787B76-59C4-45E9-9061-90C148298E47}" type="pres">
      <dgm:prSet presAssocID="{50B7D08C-38D7-4172-A903-FA60A47F9EEA}" presName="arrow" presStyleLbl="node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5CB553AA-2F57-4788-9018-026C51AEE8D2}" type="pres">
      <dgm:prSet presAssocID="{50B7D08C-38D7-4172-A903-FA60A47F9EEA}" presName="descendantArrow" presStyleCnt="0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endParaRPr lang="ko-KR" altLang="en-US"/>
        </a:p>
      </dgm:t>
    </dgm:pt>
    <dgm:pt modelId="{6E3E085D-69A1-4859-AE9B-9C4FC03A5B4A}" type="pres">
      <dgm:prSet presAssocID="{D98A09F4-329C-4080-A2AE-4AF0684B73A4}" presName="childTextArrow" presStyleLbl="fgAccFollowNode1" presStyleIdx="2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E0CA348-02B2-46B2-856A-F30C1712A540}" type="pres">
      <dgm:prSet presAssocID="{69BC46C1-4806-42C3-9921-6F48E8AB9FB0}" presName="childTextArrow" presStyleLbl="fgAccFollowNode1" presStyleIdx="3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F9860E4-6B68-4244-B43A-523899170B73}" type="pres">
      <dgm:prSet presAssocID="{D7797540-08A1-44D1-B03B-3D437C99B77C}" presName="sp" presStyleCnt="0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endParaRPr lang="ko-KR" altLang="en-US"/>
        </a:p>
      </dgm:t>
    </dgm:pt>
    <dgm:pt modelId="{FE6D4C67-D524-4098-A03B-3065540C02FC}" type="pres">
      <dgm:prSet presAssocID="{047F0265-71C3-4379-A5DF-CF7EFB00BD44}" presName="arrowAndChildren" presStyleCnt="0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endParaRPr lang="ko-KR" altLang="en-US"/>
        </a:p>
      </dgm:t>
    </dgm:pt>
    <dgm:pt modelId="{1B3B6151-D98C-4F3B-A7BF-4B2093D4758A}" type="pres">
      <dgm:prSet presAssocID="{047F0265-71C3-4379-A5DF-CF7EFB00BD44}" presName="parentTextArrow" presStyleLbl="node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D66B0408-3F2F-45E1-AD05-E064FBCF10F9}" type="pres">
      <dgm:prSet presAssocID="{047F0265-71C3-4379-A5DF-CF7EFB00BD44}" presName="arrow" presStyleLbl="node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7A1F37C2-C79A-4B78-B273-E5DD814EAAD8}" type="pres">
      <dgm:prSet presAssocID="{047F0265-71C3-4379-A5DF-CF7EFB00BD44}" presName="descendantArrow" presStyleCnt="0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endParaRPr lang="ko-KR" altLang="en-US"/>
        </a:p>
      </dgm:t>
    </dgm:pt>
    <dgm:pt modelId="{2C997502-E067-47F8-9958-1A728D1CA1F1}" type="pres">
      <dgm:prSet presAssocID="{86AAE988-F9FF-480D-BEEE-8733468D8190}" presName="childTextArrow" presStyleLbl="fgAccFollowNode1" presStyleIdx="4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BBAB79B-FC6E-4048-97BA-B78091DA68DE}" type="pres">
      <dgm:prSet presAssocID="{8A5F6097-B7C8-47F2-89B3-BA76D0FACD79}" presName="childTextArrow" presStyleLbl="fgAccFollowNode1" presStyleIdx="5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6AD7621-80B6-4036-9A5E-94635FEE10DF}" type="pres">
      <dgm:prSet presAssocID="{9C335236-5336-4B4F-8457-87E793C60C41}" presName="sp" presStyleCnt="0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endParaRPr lang="ko-KR" altLang="en-US"/>
        </a:p>
      </dgm:t>
    </dgm:pt>
    <dgm:pt modelId="{5325D593-42D4-4084-9BA3-6A7882C0C319}" type="pres">
      <dgm:prSet presAssocID="{6D304663-86CD-484A-AAA7-95E78CB2CCF8}" presName="arrowAndChildren" presStyleCnt="0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endParaRPr lang="ko-KR" altLang="en-US"/>
        </a:p>
      </dgm:t>
    </dgm:pt>
    <dgm:pt modelId="{C85D4F28-235E-4591-A2D4-FBFFD9F2208C}" type="pres">
      <dgm:prSet presAssocID="{6D304663-86CD-484A-AAA7-95E78CB2CCF8}" presName="parentTextArrow" presStyleLbl="node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4A412CEA-053F-4028-B996-8F3C38CDAED6}" type="pres">
      <dgm:prSet presAssocID="{6D304663-86CD-484A-AAA7-95E78CB2CCF8}" presName="arrow" presStyleLbl="node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A4DADAD6-4702-4868-BBC0-43472B577968}" type="pres">
      <dgm:prSet presAssocID="{6D304663-86CD-484A-AAA7-95E78CB2CCF8}" presName="descendantArrow" presStyleCnt="0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endParaRPr lang="ko-KR" altLang="en-US"/>
        </a:p>
      </dgm:t>
    </dgm:pt>
    <dgm:pt modelId="{7831D86E-D1E5-431E-9CCE-E39C1B875E7D}" type="pres">
      <dgm:prSet presAssocID="{16B74839-8A21-4A16-891D-67793316DE4D}" presName="childTextArrow" presStyleLbl="fgAccFollowNode1" presStyleIdx="6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ED66C2A-5522-45D0-8EAC-C50ED89CCE5F}" type="pres">
      <dgm:prSet presAssocID="{62BF7972-36ED-4AF6-8CB7-BC40E7326061}" presName="childTextArrow" presStyleLbl="fgAccFollowNode1" presStyleIdx="7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9832CB1-371D-4F14-8A61-C25CA7E5625C}" type="pres">
      <dgm:prSet presAssocID="{BB315C15-9DA4-406C-B36D-FEC261ADD16B}" presName="sp" presStyleCnt="0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endParaRPr lang="ko-KR" altLang="en-US"/>
        </a:p>
      </dgm:t>
    </dgm:pt>
    <dgm:pt modelId="{5F264509-0692-4949-901E-FD0AAB63CA66}" type="pres">
      <dgm:prSet presAssocID="{620DA82D-1F9D-4E53-B0A4-737BEDCDD49A}" presName="arrowAndChildren" presStyleCnt="0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endParaRPr lang="ko-KR" altLang="en-US"/>
        </a:p>
      </dgm:t>
    </dgm:pt>
    <dgm:pt modelId="{4897E497-2DBF-40B6-8376-8FEF64CB97EE}" type="pres">
      <dgm:prSet presAssocID="{620DA82D-1F9D-4E53-B0A4-737BEDCDD49A}" presName="parentTextArrow" presStyleLbl="node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FC51D690-94D2-4B08-9C67-799E96436AA4}" type="pres">
      <dgm:prSet presAssocID="{620DA82D-1F9D-4E53-B0A4-737BEDCDD49A}" presName="arrow" presStyleLbl="node1" presStyleIdx="4" presStyleCnt="5"/>
      <dgm:spPr/>
      <dgm:t>
        <a:bodyPr/>
        <a:lstStyle/>
        <a:p>
          <a:pPr latinLnBrk="1"/>
          <a:endParaRPr lang="ko-KR" altLang="en-US"/>
        </a:p>
      </dgm:t>
    </dgm:pt>
    <dgm:pt modelId="{AC1959E8-40E0-4FEA-BB90-D99EE887D6F1}" type="pres">
      <dgm:prSet presAssocID="{620DA82D-1F9D-4E53-B0A4-737BEDCDD49A}" presName="descendantArrow" presStyleCnt="0"/>
      <dgm:spPr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pPr latinLnBrk="1"/>
          <a:endParaRPr lang="ko-KR" altLang="en-US"/>
        </a:p>
      </dgm:t>
    </dgm:pt>
    <dgm:pt modelId="{9FFBAD54-0501-40AC-B16E-153987E0DA88}" type="pres">
      <dgm:prSet presAssocID="{94452690-7A2B-4C53-A18B-C685D81950D7}" presName="childTextArrow" presStyleLbl="fgAccFollowNode1" presStyleIdx="8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16E9CA0-442E-4510-861B-FEA2D60336B1}" type="pres">
      <dgm:prSet presAssocID="{F471258B-492F-43A2-A52A-C9B257995A35}" presName="childTextArrow" presStyleLbl="fgAccFollowNode1" presStyleIdx="9" presStyleCnt="1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16FCA69-735D-4A9D-BBAC-8DCFC35D015D}" srcId="{133169FF-3972-4BD3-837F-E01844093382}" destId="{06E3F83D-1535-4115-AE17-BCE8110EDDB1}" srcOrd="0" destOrd="0" parTransId="{8703EB6D-510F-44F2-ADFE-EE3D717DDEED}" sibTransId="{BF9FD69A-238F-460F-9381-A440790432FE}"/>
    <dgm:cxn modelId="{6D4E75FD-2763-4C58-8BC7-096DC3017F3D}" type="presOf" srcId="{94452690-7A2B-4C53-A18B-C685D81950D7}" destId="{9FFBAD54-0501-40AC-B16E-153987E0DA88}" srcOrd="0" destOrd="0" presId="urn:microsoft.com/office/officeart/2005/8/layout/process4"/>
    <dgm:cxn modelId="{B675FBC5-44CB-4203-B842-153851B27858}" type="presOf" srcId="{133169FF-3972-4BD3-837F-E01844093382}" destId="{B32DBBBF-7B69-441C-A4E9-D4398347AB0B}" srcOrd="1" destOrd="0" presId="urn:microsoft.com/office/officeart/2005/8/layout/process4"/>
    <dgm:cxn modelId="{76D6B60E-A1B1-4DD2-AC8A-E6EE59D59C6F}" srcId="{459D9F44-4B2B-4FD6-8A79-026F42CDC9EF}" destId="{6D304663-86CD-484A-AAA7-95E78CB2CCF8}" srcOrd="1" destOrd="0" parTransId="{85E1D707-6F11-42F9-BD82-CC2320B46F8B}" sibTransId="{9C335236-5336-4B4F-8457-87E793C60C41}"/>
    <dgm:cxn modelId="{F8EB0BB2-0BD8-4067-BDC6-F1C8329C3C0C}" type="presOf" srcId="{69BC46C1-4806-42C3-9921-6F48E8AB9FB0}" destId="{1E0CA348-02B2-46B2-856A-F30C1712A540}" srcOrd="0" destOrd="0" presId="urn:microsoft.com/office/officeart/2005/8/layout/process4"/>
    <dgm:cxn modelId="{4B5A943B-8848-4E60-A7DA-3FDA6FFC8BD2}" type="presOf" srcId="{6D304663-86CD-484A-AAA7-95E78CB2CCF8}" destId="{4A412CEA-053F-4028-B996-8F3C38CDAED6}" srcOrd="1" destOrd="0" presId="urn:microsoft.com/office/officeart/2005/8/layout/process4"/>
    <dgm:cxn modelId="{6ED17109-143B-4444-BCF6-D678D5352C3D}" srcId="{047F0265-71C3-4379-A5DF-CF7EFB00BD44}" destId="{8A5F6097-B7C8-47F2-89B3-BA76D0FACD79}" srcOrd="1" destOrd="0" parTransId="{59121ECF-3A5B-49DB-9E45-EA996D5E6449}" sibTransId="{34F948F3-52B4-4E2B-8AA8-FF26B8503D37}"/>
    <dgm:cxn modelId="{0B85F6A3-0BF2-4163-97F0-9AB5D9264E86}" type="presOf" srcId="{FB4E61CA-D39F-4785-B6B3-F999F0DE2616}" destId="{F714A9AE-2118-4B0D-8CBC-901008FF1A6F}" srcOrd="0" destOrd="0" presId="urn:microsoft.com/office/officeart/2005/8/layout/process4"/>
    <dgm:cxn modelId="{A68A72E9-0C40-46EC-9758-4DDC59A26FE3}" type="presOf" srcId="{F471258B-492F-43A2-A52A-C9B257995A35}" destId="{216E9CA0-442E-4510-861B-FEA2D60336B1}" srcOrd="0" destOrd="0" presId="urn:microsoft.com/office/officeart/2005/8/layout/process4"/>
    <dgm:cxn modelId="{B1218080-A313-4488-89DD-12E8C9984C12}" type="presOf" srcId="{133169FF-3972-4BD3-837F-E01844093382}" destId="{B7A6B27C-7173-49EF-807C-743909B83C8D}" srcOrd="0" destOrd="0" presId="urn:microsoft.com/office/officeart/2005/8/layout/process4"/>
    <dgm:cxn modelId="{78DB1808-A4C6-4D8A-B69F-BB32BF0D6E9B}" type="presOf" srcId="{8A5F6097-B7C8-47F2-89B3-BA76D0FACD79}" destId="{1BBAB79B-FC6E-4048-97BA-B78091DA68DE}" srcOrd="0" destOrd="0" presId="urn:microsoft.com/office/officeart/2005/8/layout/process4"/>
    <dgm:cxn modelId="{94432D83-673C-4E4A-9856-B23555C99AA3}" type="presOf" srcId="{6D304663-86CD-484A-AAA7-95E78CB2CCF8}" destId="{C85D4F28-235E-4591-A2D4-FBFFD9F2208C}" srcOrd="0" destOrd="0" presId="urn:microsoft.com/office/officeart/2005/8/layout/process4"/>
    <dgm:cxn modelId="{1A313C8C-8BF3-406F-B2EA-A26AF1364C22}" type="presOf" srcId="{06E3F83D-1535-4115-AE17-BCE8110EDDB1}" destId="{2B389343-5FC5-466F-A677-5029B33B8506}" srcOrd="0" destOrd="0" presId="urn:microsoft.com/office/officeart/2005/8/layout/process4"/>
    <dgm:cxn modelId="{A9B665C5-58C5-4494-94D5-56A46FF98256}" srcId="{133169FF-3972-4BD3-837F-E01844093382}" destId="{FB4E61CA-D39F-4785-B6B3-F999F0DE2616}" srcOrd="1" destOrd="0" parTransId="{730FE6DA-2DEE-4CF3-BE2A-DDA0D66D7A2E}" sibTransId="{6EB1443D-4DDE-4247-82F8-63431089B0BC}"/>
    <dgm:cxn modelId="{41FAC271-6577-452F-A180-0EA34E277172}" type="presOf" srcId="{047F0265-71C3-4379-A5DF-CF7EFB00BD44}" destId="{1B3B6151-D98C-4F3B-A7BF-4B2093D4758A}" srcOrd="0" destOrd="0" presId="urn:microsoft.com/office/officeart/2005/8/layout/process4"/>
    <dgm:cxn modelId="{35BB3491-6337-4448-965D-3EB615B510C5}" type="presOf" srcId="{50B7D08C-38D7-4172-A903-FA60A47F9EEA}" destId="{FF787B76-59C4-45E9-9061-90C148298E47}" srcOrd="1" destOrd="0" presId="urn:microsoft.com/office/officeart/2005/8/layout/process4"/>
    <dgm:cxn modelId="{7BDBD26C-A93C-4E06-BDBF-95CA65430B74}" srcId="{50B7D08C-38D7-4172-A903-FA60A47F9EEA}" destId="{D98A09F4-329C-4080-A2AE-4AF0684B73A4}" srcOrd="0" destOrd="0" parTransId="{472E2AA5-6110-4B82-8A01-62EC32C3FC29}" sibTransId="{CA984CDC-4C15-40CC-B0F7-C0F2DEFE2E50}"/>
    <dgm:cxn modelId="{1382F5F6-B147-48E4-82EE-2A94175CA4FF}" type="presOf" srcId="{86AAE988-F9FF-480D-BEEE-8733468D8190}" destId="{2C997502-E067-47F8-9958-1A728D1CA1F1}" srcOrd="0" destOrd="0" presId="urn:microsoft.com/office/officeart/2005/8/layout/process4"/>
    <dgm:cxn modelId="{9A71E7A6-70C5-491C-B773-C9A05A15E1F8}" type="presOf" srcId="{620DA82D-1F9D-4E53-B0A4-737BEDCDD49A}" destId="{4897E497-2DBF-40B6-8376-8FEF64CB97EE}" srcOrd="0" destOrd="0" presId="urn:microsoft.com/office/officeart/2005/8/layout/process4"/>
    <dgm:cxn modelId="{FFFFF2B6-3F89-4FF6-B068-AA35F8600763}" srcId="{459D9F44-4B2B-4FD6-8A79-026F42CDC9EF}" destId="{50B7D08C-38D7-4172-A903-FA60A47F9EEA}" srcOrd="3" destOrd="0" parTransId="{E8CB8275-100D-4A49-BB33-1FF74541F635}" sibTransId="{645176D1-FD09-4AD7-9A08-FE6B33A4EF22}"/>
    <dgm:cxn modelId="{F488E07C-EB5F-407B-8D39-F28561816622}" srcId="{620DA82D-1F9D-4E53-B0A4-737BEDCDD49A}" destId="{F471258B-492F-43A2-A52A-C9B257995A35}" srcOrd="1" destOrd="0" parTransId="{1A5BDE25-3BD6-4582-B02B-28FD82860A65}" sibTransId="{7B5C8C9E-075A-4665-AF34-6D0A73C53C6F}"/>
    <dgm:cxn modelId="{3C47B880-AD39-40D2-AAC7-B5351A72C4CB}" srcId="{459D9F44-4B2B-4FD6-8A79-026F42CDC9EF}" destId="{133169FF-3972-4BD3-837F-E01844093382}" srcOrd="4" destOrd="0" parTransId="{F4E1B27A-2D4E-4DD6-9E94-5AAC1128C8F9}" sibTransId="{2FF6B55A-B4F1-4E88-B43F-2813BA2A9614}"/>
    <dgm:cxn modelId="{D5FD5B24-F464-46BB-BA95-46D4C299883B}" srcId="{6D304663-86CD-484A-AAA7-95E78CB2CCF8}" destId="{16B74839-8A21-4A16-891D-67793316DE4D}" srcOrd="0" destOrd="0" parTransId="{6F527454-A7BE-4C11-AB9F-E7B50CECF6B5}" sibTransId="{33005E9B-2D0F-4B95-ABC2-C1E458EE012A}"/>
    <dgm:cxn modelId="{A79E4A0D-A028-4D1F-B183-A09EAEEAEEBF}" type="presOf" srcId="{62BF7972-36ED-4AF6-8CB7-BC40E7326061}" destId="{7ED66C2A-5522-45D0-8EAC-C50ED89CCE5F}" srcOrd="0" destOrd="0" presId="urn:microsoft.com/office/officeart/2005/8/layout/process4"/>
    <dgm:cxn modelId="{21AB1CD3-64AD-47F6-9C74-2ACE8E077C4F}" type="presOf" srcId="{047F0265-71C3-4379-A5DF-CF7EFB00BD44}" destId="{D66B0408-3F2F-45E1-AD05-E064FBCF10F9}" srcOrd="1" destOrd="0" presId="urn:microsoft.com/office/officeart/2005/8/layout/process4"/>
    <dgm:cxn modelId="{0996CA55-3C6A-4CB4-AA87-A408F0DBF49A}" srcId="{50B7D08C-38D7-4172-A903-FA60A47F9EEA}" destId="{69BC46C1-4806-42C3-9921-6F48E8AB9FB0}" srcOrd="1" destOrd="0" parTransId="{446FF675-4BA6-4585-90EE-77DBEF41FF0D}" sibTransId="{0FAAB731-527B-4532-9A50-AF050792557A}"/>
    <dgm:cxn modelId="{9FDB679C-0AF8-4D0B-BEBD-094A92492E8B}" type="presOf" srcId="{50B7D08C-38D7-4172-A903-FA60A47F9EEA}" destId="{5B5E4CE3-FC5A-43E2-81B0-0B85BA68946B}" srcOrd="0" destOrd="0" presId="urn:microsoft.com/office/officeart/2005/8/layout/process4"/>
    <dgm:cxn modelId="{C3FD256F-4B61-471B-ABE1-9095BE9539AA}" srcId="{459D9F44-4B2B-4FD6-8A79-026F42CDC9EF}" destId="{047F0265-71C3-4379-A5DF-CF7EFB00BD44}" srcOrd="2" destOrd="0" parTransId="{86BBFEE2-FA63-41E2-839A-B7A76335E0D8}" sibTransId="{D7797540-08A1-44D1-B03B-3D437C99B77C}"/>
    <dgm:cxn modelId="{79C22078-30EA-4149-8794-2452EF5BD3E3}" type="presOf" srcId="{459D9F44-4B2B-4FD6-8A79-026F42CDC9EF}" destId="{83214A5D-0C4B-48DB-BC70-93B591562994}" srcOrd="0" destOrd="0" presId="urn:microsoft.com/office/officeart/2005/8/layout/process4"/>
    <dgm:cxn modelId="{76D9BCD0-B1FE-45E2-8885-F69635203B33}" type="presOf" srcId="{D98A09F4-329C-4080-A2AE-4AF0684B73A4}" destId="{6E3E085D-69A1-4859-AE9B-9C4FC03A5B4A}" srcOrd="0" destOrd="0" presId="urn:microsoft.com/office/officeart/2005/8/layout/process4"/>
    <dgm:cxn modelId="{42FEB006-AE20-44BA-A6FB-4A88F669DD13}" srcId="{459D9F44-4B2B-4FD6-8A79-026F42CDC9EF}" destId="{620DA82D-1F9D-4E53-B0A4-737BEDCDD49A}" srcOrd="0" destOrd="0" parTransId="{F8CC01F9-B3D9-4947-A2F4-5B8DB7C96075}" sibTransId="{BB315C15-9DA4-406C-B36D-FEC261ADD16B}"/>
    <dgm:cxn modelId="{1C88A4BE-EB3C-4610-BFEF-422414985F79}" type="presOf" srcId="{16B74839-8A21-4A16-891D-67793316DE4D}" destId="{7831D86E-D1E5-431E-9CCE-E39C1B875E7D}" srcOrd="0" destOrd="0" presId="urn:microsoft.com/office/officeart/2005/8/layout/process4"/>
    <dgm:cxn modelId="{88AD1BED-B58C-4681-8C58-CDEB201F9546}" srcId="{620DA82D-1F9D-4E53-B0A4-737BEDCDD49A}" destId="{94452690-7A2B-4C53-A18B-C685D81950D7}" srcOrd="0" destOrd="0" parTransId="{548379F5-2E98-4505-8464-BE115ED2DAC1}" sibTransId="{1E965806-3B82-43BB-BCC0-C4BF35D1A53A}"/>
    <dgm:cxn modelId="{0C2A14AD-A02F-43BB-A9EE-B3399BFB6C85}" srcId="{6D304663-86CD-484A-AAA7-95E78CB2CCF8}" destId="{62BF7972-36ED-4AF6-8CB7-BC40E7326061}" srcOrd="1" destOrd="0" parTransId="{FFF858B7-705E-4DD0-9DB2-BAE5FD7C7D25}" sibTransId="{DCD873BA-A4AC-47EC-84DC-E0CB735FC0D2}"/>
    <dgm:cxn modelId="{0CF66CD3-57CA-4963-B327-F8090824E436}" srcId="{047F0265-71C3-4379-A5DF-CF7EFB00BD44}" destId="{86AAE988-F9FF-480D-BEEE-8733468D8190}" srcOrd="0" destOrd="0" parTransId="{66ACFC59-01F7-4EE8-BC78-B5BD69E9DC73}" sibTransId="{BD828424-003B-4CE2-97A3-1F3B26284690}"/>
    <dgm:cxn modelId="{ECE3466C-A62F-492E-B52E-802AE608484F}" type="presOf" srcId="{620DA82D-1F9D-4E53-B0A4-737BEDCDD49A}" destId="{FC51D690-94D2-4B08-9C67-799E96436AA4}" srcOrd="1" destOrd="0" presId="urn:microsoft.com/office/officeart/2005/8/layout/process4"/>
    <dgm:cxn modelId="{047C134C-28C8-484E-A905-6D9D67FE37FA}" type="presParOf" srcId="{83214A5D-0C4B-48DB-BC70-93B591562994}" destId="{C120E9CE-FDA3-4C14-A75F-2959B016C5D5}" srcOrd="0" destOrd="0" presId="urn:microsoft.com/office/officeart/2005/8/layout/process4"/>
    <dgm:cxn modelId="{71654688-FB85-438E-8B54-FE27B0BB5C4E}" type="presParOf" srcId="{C120E9CE-FDA3-4C14-A75F-2959B016C5D5}" destId="{B7A6B27C-7173-49EF-807C-743909B83C8D}" srcOrd="0" destOrd="0" presId="urn:microsoft.com/office/officeart/2005/8/layout/process4"/>
    <dgm:cxn modelId="{DC9B0208-44AF-4470-B9C4-B3098E8C4969}" type="presParOf" srcId="{C120E9CE-FDA3-4C14-A75F-2959B016C5D5}" destId="{B32DBBBF-7B69-441C-A4E9-D4398347AB0B}" srcOrd="1" destOrd="0" presId="urn:microsoft.com/office/officeart/2005/8/layout/process4"/>
    <dgm:cxn modelId="{109DA923-64E6-41B6-9CDF-E3B87058BE56}" type="presParOf" srcId="{C120E9CE-FDA3-4C14-A75F-2959B016C5D5}" destId="{760307F9-0D6E-4F41-A21B-8DEE83304C2A}" srcOrd="2" destOrd="0" presId="urn:microsoft.com/office/officeart/2005/8/layout/process4"/>
    <dgm:cxn modelId="{0ACE3169-BC48-4061-A8D5-2CC3C0A46DF8}" type="presParOf" srcId="{760307F9-0D6E-4F41-A21B-8DEE83304C2A}" destId="{2B389343-5FC5-466F-A677-5029B33B8506}" srcOrd="0" destOrd="0" presId="urn:microsoft.com/office/officeart/2005/8/layout/process4"/>
    <dgm:cxn modelId="{B94FEC59-CA2D-4428-BA09-1D74B869B903}" type="presParOf" srcId="{760307F9-0D6E-4F41-A21B-8DEE83304C2A}" destId="{F714A9AE-2118-4B0D-8CBC-901008FF1A6F}" srcOrd="1" destOrd="0" presId="urn:microsoft.com/office/officeart/2005/8/layout/process4"/>
    <dgm:cxn modelId="{CC13CEDB-B2F3-4B7C-94E8-B8F7A4E87B95}" type="presParOf" srcId="{83214A5D-0C4B-48DB-BC70-93B591562994}" destId="{98DF97C1-BBFA-49CE-9CAC-1968E632A11D}" srcOrd="1" destOrd="0" presId="urn:microsoft.com/office/officeart/2005/8/layout/process4"/>
    <dgm:cxn modelId="{8E7B2468-0E42-405A-95B0-37F25602C740}" type="presParOf" srcId="{83214A5D-0C4B-48DB-BC70-93B591562994}" destId="{1601BA46-799F-482F-B1DE-D75D9368BD71}" srcOrd="2" destOrd="0" presId="urn:microsoft.com/office/officeart/2005/8/layout/process4"/>
    <dgm:cxn modelId="{93641E95-7599-4EAF-BA6C-651340B0827F}" type="presParOf" srcId="{1601BA46-799F-482F-B1DE-D75D9368BD71}" destId="{5B5E4CE3-FC5A-43E2-81B0-0B85BA68946B}" srcOrd="0" destOrd="0" presId="urn:microsoft.com/office/officeart/2005/8/layout/process4"/>
    <dgm:cxn modelId="{14A18BDD-2386-4FAE-A1C2-4E4F335D37E1}" type="presParOf" srcId="{1601BA46-799F-482F-B1DE-D75D9368BD71}" destId="{FF787B76-59C4-45E9-9061-90C148298E47}" srcOrd="1" destOrd="0" presId="urn:microsoft.com/office/officeart/2005/8/layout/process4"/>
    <dgm:cxn modelId="{D35B0A42-BC2C-416E-973A-76EEFBFBADEB}" type="presParOf" srcId="{1601BA46-799F-482F-B1DE-D75D9368BD71}" destId="{5CB553AA-2F57-4788-9018-026C51AEE8D2}" srcOrd="2" destOrd="0" presId="urn:microsoft.com/office/officeart/2005/8/layout/process4"/>
    <dgm:cxn modelId="{19FD36F6-03E4-4F2A-9CBC-ABC0A1FBDBBD}" type="presParOf" srcId="{5CB553AA-2F57-4788-9018-026C51AEE8D2}" destId="{6E3E085D-69A1-4859-AE9B-9C4FC03A5B4A}" srcOrd="0" destOrd="0" presId="urn:microsoft.com/office/officeart/2005/8/layout/process4"/>
    <dgm:cxn modelId="{8F227473-3A4A-4226-B321-7AEC852582C8}" type="presParOf" srcId="{5CB553AA-2F57-4788-9018-026C51AEE8D2}" destId="{1E0CA348-02B2-46B2-856A-F30C1712A540}" srcOrd="1" destOrd="0" presId="urn:microsoft.com/office/officeart/2005/8/layout/process4"/>
    <dgm:cxn modelId="{6EB98EDD-9979-4064-98A9-C92A0C419D75}" type="presParOf" srcId="{83214A5D-0C4B-48DB-BC70-93B591562994}" destId="{9F9860E4-6B68-4244-B43A-523899170B73}" srcOrd="3" destOrd="0" presId="urn:microsoft.com/office/officeart/2005/8/layout/process4"/>
    <dgm:cxn modelId="{CBE080E4-E3C8-4E25-9B1D-1001FFE28BA5}" type="presParOf" srcId="{83214A5D-0C4B-48DB-BC70-93B591562994}" destId="{FE6D4C67-D524-4098-A03B-3065540C02FC}" srcOrd="4" destOrd="0" presId="urn:microsoft.com/office/officeart/2005/8/layout/process4"/>
    <dgm:cxn modelId="{F1FF61A8-CD2A-4F9C-B89B-DE0A7AB99003}" type="presParOf" srcId="{FE6D4C67-D524-4098-A03B-3065540C02FC}" destId="{1B3B6151-D98C-4F3B-A7BF-4B2093D4758A}" srcOrd="0" destOrd="0" presId="urn:microsoft.com/office/officeart/2005/8/layout/process4"/>
    <dgm:cxn modelId="{6490C240-7BF2-4CE6-9A60-2A756EEE0BA4}" type="presParOf" srcId="{FE6D4C67-D524-4098-A03B-3065540C02FC}" destId="{D66B0408-3F2F-45E1-AD05-E064FBCF10F9}" srcOrd="1" destOrd="0" presId="urn:microsoft.com/office/officeart/2005/8/layout/process4"/>
    <dgm:cxn modelId="{C772CF69-AF03-448D-8279-1AA248D24B97}" type="presParOf" srcId="{FE6D4C67-D524-4098-A03B-3065540C02FC}" destId="{7A1F37C2-C79A-4B78-B273-E5DD814EAAD8}" srcOrd="2" destOrd="0" presId="urn:microsoft.com/office/officeart/2005/8/layout/process4"/>
    <dgm:cxn modelId="{BC002F8E-F510-4AAF-AF67-07D4909FF093}" type="presParOf" srcId="{7A1F37C2-C79A-4B78-B273-E5DD814EAAD8}" destId="{2C997502-E067-47F8-9958-1A728D1CA1F1}" srcOrd="0" destOrd="0" presId="urn:microsoft.com/office/officeart/2005/8/layout/process4"/>
    <dgm:cxn modelId="{4DA69090-662C-444A-9DF9-10BD9134482B}" type="presParOf" srcId="{7A1F37C2-C79A-4B78-B273-E5DD814EAAD8}" destId="{1BBAB79B-FC6E-4048-97BA-B78091DA68DE}" srcOrd="1" destOrd="0" presId="urn:microsoft.com/office/officeart/2005/8/layout/process4"/>
    <dgm:cxn modelId="{783A5B28-11CE-40D3-B690-93DBA98AC7DD}" type="presParOf" srcId="{83214A5D-0C4B-48DB-BC70-93B591562994}" destId="{D6AD7621-80B6-4036-9A5E-94635FEE10DF}" srcOrd="5" destOrd="0" presId="urn:microsoft.com/office/officeart/2005/8/layout/process4"/>
    <dgm:cxn modelId="{CBBD4198-860D-4B9D-96EC-75B50CFC7B44}" type="presParOf" srcId="{83214A5D-0C4B-48DB-BC70-93B591562994}" destId="{5325D593-42D4-4084-9BA3-6A7882C0C319}" srcOrd="6" destOrd="0" presId="urn:microsoft.com/office/officeart/2005/8/layout/process4"/>
    <dgm:cxn modelId="{9B34B08C-5792-4F9B-9E8E-A3B578C27B76}" type="presParOf" srcId="{5325D593-42D4-4084-9BA3-6A7882C0C319}" destId="{C85D4F28-235E-4591-A2D4-FBFFD9F2208C}" srcOrd="0" destOrd="0" presId="urn:microsoft.com/office/officeart/2005/8/layout/process4"/>
    <dgm:cxn modelId="{49CBEF3D-17B0-4109-9614-E3960D292F5B}" type="presParOf" srcId="{5325D593-42D4-4084-9BA3-6A7882C0C319}" destId="{4A412CEA-053F-4028-B996-8F3C38CDAED6}" srcOrd="1" destOrd="0" presId="urn:microsoft.com/office/officeart/2005/8/layout/process4"/>
    <dgm:cxn modelId="{1498D1B2-E431-4453-8846-CC38480E3F1B}" type="presParOf" srcId="{5325D593-42D4-4084-9BA3-6A7882C0C319}" destId="{A4DADAD6-4702-4868-BBC0-43472B577968}" srcOrd="2" destOrd="0" presId="urn:microsoft.com/office/officeart/2005/8/layout/process4"/>
    <dgm:cxn modelId="{3AE32605-3284-44D7-8659-5D3D375ED363}" type="presParOf" srcId="{A4DADAD6-4702-4868-BBC0-43472B577968}" destId="{7831D86E-D1E5-431E-9CCE-E39C1B875E7D}" srcOrd="0" destOrd="0" presId="urn:microsoft.com/office/officeart/2005/8/layout/process4"/>
    <dgm:cxn modelId="{3B754020-CBA3-489B-8E15-A4F183D646B6}" type="presParOf" srcId="{A4DADAD6-4702-4868-BBC0-43472B577968}" destId="{7ED66C2A-5522-45D0-8EAC-C50ED89CCE5F}" srcOrd="1" destOrd="0" presId="urn:microsoft.com/office/officeart/2005/8/layout/process4"/>
    <dgm:cxn modelId="{5A3C1DA2-CCE3-4895-ADC2-BA05BBF49EF7}" type="presParOf" srcId="{83214A5D-0C4B-48DB-BC70-93B591562994}" destId="{A9832CB1-371D-4F14-8A61-C25CA7E5625C}" srcOrd="7" destOrd="0" presId="urn:microsoft.com/office/officeart/2005/8/layout/process4"/>
    <dgm:cxn modelId="{F36CAE8D-48BA-4D69-B173-4B49FEE5A61A}" type="presParOf" srcId="{83214A5D-0C4B-48DB-BC70-93B591562994}" destId="{5F264509-0692-4949-901E-FD0AAB63CA66}" srcOrd="8" destOrd="0" presId="urn:microsoft.com/office/officeart/2005/8/layout/process4"/>
    <dgm:cxn modelId="{ECF3A8A6-FD8B-458F-B671-2C0639EF1092}" type="presParOf" srcId="{5F264509-0692-4949-901E-FD0AAB63CA66}" destId="{4897E497-2DBF-40B6-8376-8FEF64CB97EE}" srcOrd="0" destOrd="0" presId="urn:microsoft.com/office/officeart/2005/8/layout/process4"/>
    <dgm:cxn modelId="{701EDEE6-A3B8-4E8B-AEEB-33D28C6926B7}" type="presParOf" srcId="{5F264509-0692-4949-901E-FD0AAB63CA66}" destId="{FC51D690-94D2-4B08-9C67-799E96436AA4}" srcOrd="1" destOrd="0" presId="urn:microsoft.com/office/officeart/2005/8/layout/process4"/>
    <dgm:cxn modelId="{B69F4775-A954-48F0-8E84-BA8620323A84}" type="presParOf" srcId="{5F264509-0692-4949-901E-FD0AAB63CA66}" destId="{AC1959E8-40E0-4FEA-BB90-D99EE887D6F1}" srcOrd="2" destOrd="0" presId="urn:microsoft.com/office/officeart/2005/8/layout/process4"/>
    <dgm:cxn modelId="{9C758602-9DFB-41CA-BE28-A37B4BFA0CB5}" type="presParOf" srcId="{AC1959E8-40E0-4FEA-BB90-D99EE887D6F1}" destId="{9FFBAD54-0501-40AC-B16E-153987E0DA88}" srcOrd="0" destOrd="0" presId="urn:microsoft.com/office/officeart/2005/8/layout/process4"/>
    <dgm:cxn modelId="{E447D2D2-9081-4150-A220-A7C7AB7F81DD}" type="presParOf" srcId="{AC1959E8-40E0-4FEA-BB90-D99EE887D6F1}" destId="{216E9CA0-442E-4510-861B-FEA2D60336B1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6C07BE-D13E-4CFE-BAF4-BEB1FE205AD3}">
      <dsp:nvSpPr>
        <dsp:cNvPr id="0" name=""/>
        <dsp:cNvSpPr/>
      </dsp:nvSpPr>
      <dsp:spPr>
        <a:xfrm rot="10800000">
          <a:off x="0" y="0"/>
          <a:ext cx="6096000" cy="478408"/>
        </a:xfrm>
        <a:prstGeom prst="trapezoid">
          <a:avLst>
            <a:gd name="adj" fmla="val 12742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패러다임</a:t>
          </a:r>
          <a:endParaRPr lang="ko-KR" altLang="en-US" sz="2200" kern="1200" dirty="0"/>
        </a:p>
      </dsp:txBody>
      <dsp:txXfrm rot="-10800000">
        <a:off x="1066799" y="0"/>
        <a:ext cx="3962400" cy="478408"/>
      </dsp:txXfrm>
    </dsp:sp>
    <dsp:sp modelId="{5B28A5DB-13F4-43AD-AF64-A14C071FD6AA}">
      <dsp:nvSpPr>
        <dsp:cNvPr id="0" name=""/>
        <dsp:cNvSpPr/>
      </dsp:nvSpPr>
      <dsp:spPr>
        <a:xfrm rot="10800000">
          <a:off x="609600" y="478408"/>
          <a:ext cx="4876800" cy="478408"/>
        </a:xfrm>
        <a:prstGeom prst="trapezoid">
          <a:avLst>
            <a:gd name="adj" fmla="val 12742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관점</a:t>
          </a:r>
          <a:r>
            <a:rPr lang="en-US" altLang="ko-KR" sz="2200" kern="1200" dirty="0" smtClean="0"/>
            <a:t>/</a:t>
          </a:r>
          <a:r>
            <a:rPr lang="ko-KR" altLang="en-US" sz="2200" kern="1200" dirty="0" smtClean="0"/>
            <a:t>시각</a:t>
          </a:r>
          <a:endParaRPr lang="ko-KR" altLang="en-US" sz="2200" kern="1200" dirty="0"/>
        </a:p>
      </dsp:txBody>
      <dsp:txXfrm rot="-10800000">
        <a:off x="1463039" y="478408"/>
        <a:ext cx="3169920" cy="478408"/>
      </dsp:txXfrm>
    </dsp:sp>
    <dsp:sp modelId="{976A5D9D-820C-46A4-8A55-F812111D3964}">
      <dsp:nvSpPr>
        <dsp:cNvPr id="0" name=""/>
        <dsp:cNvSpPr/>
      </dsp:nvSpPr>
      <dsp:spPr>
        <a:xfrm rot="10800000">
          <a:off x="1219200" y="956816"/>
          <a:ext cx="3657600" cy="478408"/>
        </a:xfrm>
        <a:prstGeom prst="trapezoid">
          <a:avLst>
            <a:gd name="adj" fmla="val 12742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이론</a:t>
          </a:r>
          <a:endParaRPr lang="ko-KR" altLang="en-US" sz="2200" kern="1200" dirty="0"/>
        </a:p>
      </dsp:txBody>
      <dsp:txXfrm rot="-10800000">
        <a:off x="1859279" y="956816"/>
        <a:ext cx="2377440" cy="478408"/>
      </dsp:txXfrm>
    </dsp:sp>
    <dsp:sp modelId="{16AA2A9F-5139-464E-84CA-03873112830C}">
      <dsp:nvSpPr>
        <dsp:cNvPr id="0" name=""/>
        <dsp:cNvSpPr/>
      </dsp:nvSpPr>
      <dsp:spPr>
        <a:xfrm rot="10800000">
          <a:off x="1828800" y="1435224"/>
          <a:ext cx="2438400" cy="478408"/>
        </a:xfrm>
        <a:prstGeom prst="trapezoid">
          <a:avLst>
            <a:gd name="adj" fmla="val 12742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모델</a:t>
          </a:r>
          <a:endParaRPr lang="ko-KR" altLang="en-US" sz="2200" kern="1200" dirty="0"/>
        </a:p>
      </dsp:txBody>
      <dsp:txXfrm rot="-10800000">
        <a:off x="2255520" y="1435224"/>
        <a:ext cx="1584960" cy="478408"/>
      </dsp:txXfrm>
    </dsp:sp>
    <dsp:sp modelId="{A9780595-70BE-4D11-99A1-619ACDBF2F9F}">
      <dsp:nvSpPr>
        <dsp:cNvPr id="0" name=""/>
        <dsp:cNvSpPr/>
      </dsp:nvSpPr>
      <dsp:spPr>
        <a:xfrm rot="10800000">
          <a:off x="2438400" y="1913632"/>
          <a:ext cx="1219200" cy="478408"/>
        </a:xfrm>
        <a:prstGeom prst="trapezoid">
          <a:avLst>
            <a:gd name="adj" fmla="val 12742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실천지혜</a:t>
          </a:r>
          <a:endParaRPr lang="ko-KR" altLang="en-US" sz="2200" kern="1200" dirty="0"/>
        </a:p>
      </dsp:txBody>
      <dsp:txXfrm rot="-10800000">
        <a:off x="2438400" y="1913632"/>
        <a:ext cx="1219200" cy="4784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0D33C5-96B7-49C2-8700-B0078E178527}">
      <dsp:nvSpPr>
        <dsp:cNvPr id="0" name=""/>
        <dsp:cNvSpPr/>
      </dsp:nvSpPr>
      <dsp:spPr>
        <a:xfrm>
          <a:off x="0" y="15776"/>
          <a:ext cx="6096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4C1101-1A9B-4467-AA9A-38A45801E5B4}">
      <dsp:nvSpPr>
        <dsp:cNvPr id="0" name=""/>
        <dsp:cNvSpPr/>
      </dsp:nvSpPr>
      <dsp:spPr>
        <a:xfrm>
          <a:off x="304800" y="3219"/>
          <a:ext cx="42672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300" kern="1200" dirty="0" smtClean="0"/>
            <a:t>윤리원칙</a:t>
          </a:r>
          <a:r>
            <a:rPr lang="en-US" altLang="ko-KR" sz="1300" kern="1200" dirty="0" smtClean="0"/>
            <a:t>1: </a:t>
          </a:r>
          <a:r>
            <a:rPr lang="ko-KR" altLang="en-US" sz="1300" kern="1200" dirty="0" smtClean="0"/>
            <a:t>생명보호의 원칙</a:t>
          </a:r>
          <a:endParaRPr lang="ko-KR" altLang="en-US" sz="1300" kern="1200" dirty="0"/>
        </a:p>
      </dsp:txBody>
      <dsp:txXfrm>
        <a:off x="323534" y="21953"/>
        <a:ext cx="4229732" cy="346292"/>
      </dsp:txXfrm>
    </dsp:sp>
    <dsp:sp modelId="{AA91D06E-835E-4C9F-80F7-F1095D67144A}">
      <dsp:nvSpPr>
        <dsp:cNvPr id="0" name=""/>
        <dsp:cNvSpPr/>
      </dsp:nvSpPr>
      <dsp:spPr>
        <a:xfrm>
          <a:off x="0" y="784779"/>
          <a:ext cx="6096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3B35D8-B941-424B-B6EB-1F7FB27343A6}">
      <dsp:nvSpPr>
        <dsp:cNvPr id="0" name=""/>
        <dsp:cNvSpPr/>
      </dsp:nvSpPr>
      <dsp:spPr>
        <a:xfrm>
          <a:off x="304800" y="592899"/>
          <a:ext cx="42672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300" kern="1200" dirty="0" smtClean="0"/>
            <a:t>윤리원칙 </a:t>
          </a:r>
          <a:r>
            <a:rPr lang="en-US" altLang="ko-KR" sz="1300" kern="1200" dirty="0" smtClean="0"/>
            <a:t>2: </a:t>
          </a:r>
          <a:r>
            <a:rPr lang="ko-KR" altLang="en-US" sz="1300" kern="1200" dirty="0" smtClean="0"/>
            <a:t>평등과 불평등의 원칙</a:t>
          </a:r>
          <a:endParaRPr lang="ko-KR" altLang="en-US" sz="1300" kern="1200" dirty="0"/>
        </a:p>
      </dsp:txBody>
      <dsp:txXfrm>
        <a:off x="323534" y="611633"/>
        <a:ext cx="4229732" cy="346292"/>
      </dsp:txXfrm>
    </dsp:sp>
    <dsp:sp modelId="{7A6EA4A2-4EE5-4E2A-9CCB-64A7677B3A39}">
      <dsp:nvSpPr>
        <dsp:cNvPr id="0" name=""/>
        <dsp:cNvSpPr/>
      </dsp:nvSpPr>
      <dsp:spPr>
        <a:xfrm>
          <a:off x="0" y="1374460"/>
          <a:ext cx="6096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3B673C-1E4E-4DB9-93F6-2256916F9FAA}">
      <dsp:nvSpPr>
        <dsp:cNvPr id="0" name=""/>
        <dsp:cNvSpPr/>
      </dsp:nvSpPr>
      <dsp:spPr>
        <a:xfrm>
          <a:off x="304800" y="1182580"/>
          <a:ext cx="42672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300" kern="1200" dirty="0" smtClean="0"/>
            <a:t>윤리원칙 </a:t>
          </a:r>
          <a:r>
            <a:rPr lang="en-US" altLang="ko-KR" sz="1300" kern="1200" dirty="0" smtClean="0"/>
            <a:t>3: </a:t>
          </a:r>
          <a:r>
            <a:rPr lang="ko-KR" altLang="en-US" sz="1300" kern="1200" dirty="0" smtClean="0"/>
            <a:t>자율성과 자유의 원칙</a:t>
          </a:r>
          <a:endParaRPr lang="ko-KR" altLang="en-US" sz="1300" kern="1200" dirty="0"/>
        </a:p>
      </dsp:txBody>
      <dsp:txXfrm>
        <a:off x="323534" y="1201314"/>
        <a:ext cx="4229732" cy="346292"/>
      </dsp:txXfrm>
    </dsp:sp>
    <dsp:sp modelId="{1873849D-CCD4-48BD-ACB1-30AB783F7224}">
      <dsp:nvSpPr>
        <dsp:cNvPr id="0" name=""/>
        <dsp:cNvSpPr/>
      </dsp:nvSpPr>
      <dsp:spPr>
        <a:xfrm>
          <a:off x="0" y="1964140"/>
          <a:ext cx="6096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15540A-DDC8-401F-8A60-03EED5F5EDE4}">
      <dsp:nvSpPr>
        <dsp:cNvPr id="0" name=""/>
        <dsp:cNvSpPr/>
      </dsp:nvSpPr>
      <dsp:spPr>
        <a:xfrm>
          <a:off x="304800" y="1772260"/>
          <a:ext cx="42672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300" kern="1200" dirty="0" smtClean="0"/>
            <a:t>윤리원칙</a:t>
          </a:r>
          <a:r>
            <a:rPr lang="en-US" altLang="ko-KR" sz="1300" kern="1200" dirty="0" smtClean="0"/>
            <a:t>4: </a:t>
          </a:r>
          <a:r>
            <a:rPr lang="ko-KR" altLang="en-US" sz="1300" kern="1200" dirty="0" smtClean="0"/>
            <a:t>최소한의  불이익의 원칙</a:t>
          </a:r>
          <a:endParaRPr lang="ko-KR" altLang="en-US" sz="1300" kern="1200" dirty="0"/>
        </a:p>
      </dsp:txBody>
      <dsp:txXfrm>
        <a:off x="323534" y="1790994"/>
        <a:ext cx="4229732" cy="346292"/>
      </dsp:txXfrm>
    </dsp:sp>
    <dsp:sp modelId="{BCE6C8F8-B14D-4578-AE1C-156B27EFA828}">
      <dsp:nvSpPr>
        <dsp:cNvPr id="0" name=""/>
        <dsp:cNvSpPr/>
      </dsp:nvSpPr>
      <dsp:spPr>
        <a:xfrm>
          <a:off x="0" y="2553820"/>
          <a:ext cx="6096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DD0312-246C-4A32-99AA-0579B08B2B5F}">
      <dsp:nvSpPr>
        <dsp:cNvPr id="0" name=""/>
        <dsp:cNvSpPr/>
      </dsp:nvSpPr>
      <dsp:spPr>
        <a:xfrm>
          <a:off x="304800" y="2361940"/>
          <a:ext cx="42672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300" kern="1200" dirty="0" smtClean="0"/>
            <a:t>윤리원칙 </a:t>
          </a:r>
          <a:r>
            <a:rPr lang="en-US" altLang="ko-KR" sz="1300" kern="1200" dirty="0" smtClean="0"/>
            <a:t>5: </a:t>
          </a:r>
          <a:r>
            <a:rPr lang="ko-KR" altLang="en-US" sz="1300" kern="1200" dirty="0" smtClean="0"/>
            <a:t>삶의 질의 원칙</a:t>
          </a:r>
          <a:endParaRPr lang="ko-KR" altLang="en-US" sz="1300" kern="1200" dirty="0"/>
        </a:p>
      </dsp:txBody>
      <dsp:txXfrm>
        <a:off x="323534" y="2380674"/>
        <a:ext cx="4229732" cy="346292"/>
      </dsp:txXfrm>
    </dsp:sp>
    <dsp:sp modelId="{8BE15592-D6FB-460E-8258-795DF0C93E2F}">
      <dsp:nvSpPr>
        <dsp:cNvPr id="0" name=""/>
        <dsp:cNvSpPr/>
      </dsp:nvSpPr>
      <dsp:spPr>
        <a:xfrm>
          <a:off x="0" y="3143500"/>
          <a:ext cx="6096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DF281B-318B-4C42-BAE8-A40C308C391D}">
      <dsp:nvSpPr>
        <dsp:cNvPr id="0" name=""/>
        <dsp:cNvSpPr/>
      </dsp:nvSpPr>
      <dsp:spPr>
        <a:xfrm>
          <a:off x="304800" y="2951620"/>
          <a:ext cx="42672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300" kern="1200" dirty="0" smtClean="0"/>
            <a:t>윤리원칙 </a:t>
          </a:r>
          <a:r>
            <a:rPr lang="en-US" altLang="ko-KR" sz="1300" kern="1200" dirty="0" smtClean="0"/>
            <a:t>6: </a:t>
          </a:r>
          <a:r>
            <a:rPr lang="ko-KR" altLang="en-US" sz="1300" kern="1200" dirty="0" smtClean="0"/>
            <a:t>사생활과 비밀보장의 원칙</a:t>
          </a:r>
          <a:endParaRPr lang="ko-KR" altLang="en-US" sz="1300" kern="1200" dirty="0"/>
        </a:p>
      </dsp:txBody>
      <dsp:txXfrm>
        <a:off x="323534" y="2970354"/>
        <a:ext cx="4229732" cy="346292"/>
      </dsp:txXfrm>
    </dsp:sp>
    <dsp:sp modelId="{805CE252-46F5-4D44-BC6B-6D6F70D56176}">
      <dsp:nvSpPr>
        <dsp:cNvPr id="0" name=""/>
        <dsp:cNvSpPr/>
      </dsp:nvSpPr>
      <dsp:spPr>
        <a:xfrm>
          <a:off x="0" y="3733180"/>
          <a:ext cx="6096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719402-8802-4D6F-AE88-B0F15335268C}">
      <dsp:nvSpPr>
        <dsp:cNvPr id="0" name=""/>
        <dsp:cNvSpPr/>
      </dsp:nvSpPr>
      <dsp:spPr>
        <a:xfrm>
          <a:off x="304800" y="3541300"/>
          <a:ext cx="42672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300" kern="1200" dirty="0" smtClean="0"/>
            <a:t>윤리원칙 </a:t>
          </a:r>
          <a:r>
            <a:rPr lang="en-US" altLang="ko-KR" sz="1300" kern="1200" dirty="0" smtClean="0"/>
            <a:t>7: </a:t>
          </a:r>
          <a:r>
            <a:rPr lang="ko-KR" altLang="en-US" sz="1300" kern="1200" dirty="0" smtClean="0"/>
            <a:t>진실성과 개방의 원칙</a:t>
          </a:r>
          <a:endParaRPr lang="ko-KR" altLang="en-US" sz="1300" kern="1200" dirty="0"/>
        </a:p>
      </dsp:txBody>
      <dsp:txXfrm>
        <a:off x="323534" y="3560034"/>
        <a:ext cx="4229732" cy="3462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08AAC5-6781-4F21-B7BA-D5614FDBC3BB}">
      <dsp:nvSpPr>
        <dsp:cNvPr id="0" name=""/>
        <dsp:cNvSpPr/>
      </dsp:nvSpPr>
      <dsp:spPr>
        <a:xfrm>
          <a:off x="120848" y="540920"/>
          <a:ext cx="2828925" cy="8840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789" tIns="87630" rIns="87630" bIns="87630" numCol="1" spcCol="1270" anchor="ctr" anchorCtr="0">
          <a:noAutofit/>
        </a:bodyPr>
        <a:lstStyle/>
        <a:p>
          <a:pPr lvl="0" algn="l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아동복지분야</a:t>
          </a:r>
          <a:endParaRPr lang="ko-KR" altLang="en-US" sz="2300" kern="1200" dirty="0"/>
        </a:p>
      </dsp:txBody>
      <dsp:txXfrm>
        <a:off x="120848" y="540920"/>
        <a:ext cx="2828925" cy="884039"/>
      </dsp:txXfrm>
    </dsp:sp>
    <dsp:sp modelId="{D8C540EE-44AC-4486-82AE-C8D3D578634D}">
      <dsp:nvSpPr>
        <dsp:cNvPr id="0" name=""/>
        <dsp:cNvSpPr/>
      </dsp:nvSpPr>
      <dsp:spPr>
        <a:xfrm>
          <a:off x="2976" y="413226"/>
          <a:ext cx="618827" cy="92824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87383C-3E07-4EB1-8CA3-957848AB6658}">
      <dsp:nvSpPr>
        <dsp:cNvPr id="0" name=""/>
        <dsp:cNvSpPr/>
      </dsp:nvSpPr>
      <dsp:spPr>
        <a:xfrm>
          <a:off x="3264098" y="540920"/>
          <a:ext cx="2828925" cy="8840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789" tIns="87630" rIns="87630" bIns="87630" numCol="1" spcCol="1270" anchor="ctr" anchorCtr="0">
          <a:noAutofit/>
        </a:bodyPr>
        <a:lstStyle/>
        <a:p>
          <a:pPr lvl="0" algn="l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노인복지분야</a:t>
          </a:r>
          <a:endParaRPr lang="ko-KR" altLang="en-US" sz="2300" kern="1200" dirty="0"/>
        </a:p>
      </dsp:txBody>
      <dsp:txXfrm>
        <a:off x="3264098" y="540920"/>
        <a:ext cx="2828925" cy="884039"/>
      </dsp:txXfrm>
    </dsp:sp>
    <dsp:sp modelId="{5841FB14-0104-4BCF-8455-784BFC4CF2BD}">
      <dsp:nvSpPr>
        <dsp:cNvPr id="0" name=""/>
        <dsp:cNvSpPr/>
      </dsp:nvSpPr>
      <dsp:spPr>
        <a:xfrm>
          <a:off x="3146226" y="413226"/>
          <a:ext cx="618827" cy="92824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A27737-A8B1-463A-B04A-C81C02D44DB7}">
      <dsp:nvSpPr>
        <dsp:cNvPr id="0" name=""/>
        <dsp:cNvSpPr/>
      </dsp:nvSpPr>
      <dsp:spPr>
        <a:xfrm>
          <a:off x="120848" y="1653827"/>
          <a:ext cx="2828925" cy="8840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789" tIns="87630" rIns="87630" bIns="87630" numCol="1" spcCol="1270" anchor="ctr" anchorCtr="0">
          <a:noAutofit/>
        </a:bodyPr>
        <a:lstStyle/>
        <a:p>
          <a:pPr lvl="0" algn="l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여성 및 가족복지 분야</a:t>
          </a:r>
          <a:endParaRPr lang="ko-KR" altLang="en-US" sz="2300" kern="1200" dirty="0"/>
        </a:p>
      </dsp:txBody>
      <dsp:txXfrm>
        <a:off x="120848" y="1653827"/>
        <a:ext cx="2828925" cy="884039"/>
      </dsp:txXfrm>
    </dsp:sp>
    <dsp:sp modelId="{4E182F6B-8C6E-47E4-9A91-09001C85C85E}">
      <dsp:nvSpPr>
        <dsp:cNvPr id="0" name=""/>
        <dsp:cNvSpPr/>
      </dsp:nvSpPr>
      <dsp:spPr>
        <a:xfrm>
          <a:off x="2976" y="1526133"/>
          <a:ext cx="618827" cy="92824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C8B640-D5DF-483E-A716-E1E1A97AA117}">
      <dsp:nvSpPr>
        <dsp:cNvPr id="0" name=""/>
        <dsp:cNvSpPr/>
      </dsp:nvSpPr>
      <dsp:spPr>
        <a:xfrm>
          <a:off x="3264098" y="1653827"/>
          <a:ext cx="2828925" cy="8840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789" tIns="87630" rIns="87630" bIns="87630" numCol="1" spcCol="1270" anchor="ctr" anchorCtr="0">
          <a:noAutofit/>
        </a:bodyPr>
        <a:lstStyle/>
        <a:p>
          <a:pPr lvl="0" algn="l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장애인 복지 및 의료</a:t>
          </a:r>
          <a:r>
            <a:rPr lang="en-US" altLang="ko-KR" sz="2300" kern="1200" dirty="0" smtClean="0"/>
            <a:t>/ </a:t>
          </a:r>
          <a:r>
            <a:rPr lang="ko-KR" altLang="en-US" sz="2300" kern="1200" dirty="0" smtClean="0"/>
            <a:t>보건 분야</a:t>
          </a:r>
          <a:endParaRPr lang="ko-KR" altLang="en-US" sz="2300" kern="1200" dirty="0"/>
        </a:p>
      </dsp:txBody>
      <dsp:txXfrm>
        <a:off x="3264098" y="1653827"/>
        <a:ext cx="2828925" cy="884039"/>
      </dsp:txXfrm>
    </dsp:sp>
    <dsp:sp modelId="{CF7B357B-5448-4E06-BA83-DE432279A332}">
      <dsp:nvSpPr>
        <dsp:cNvPr id="0" name=""/>
        <dsp:cNvSpPr/>
      </dsp:nvSpPr>
      <dsp:spPr>
        <a:xfrm>
          <a:off x="3146226" y="1526133"/>
          <a:ext cx="618827" cy="92824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816C7D-40A2-453E-A4FC-E756FA6F075A}">
      <dsp:nvSpPr>
        <dsp:cNvPr id="0" name=""/>
        <dsp:cNvSpPr/>
      </dsp:nvSpPr>
      <dsp:spPr>
        <a:xfrm>
          <a:off x="120848" y="2766734"/>
          <a:ext cx="2828925" cy="8840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789" tIns="87630" rIns="87630" bIns="87630" numCol="1" spcCol="1270" anchor="ctr" anchorCtr="0">
          <a:noAutofit/>
        </a:bodyPr>
        <a:lstStyle/>
        <a:p>
          <a:pPr lvl="0" algn="l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정신장애인 보건</a:t>
          </a:r>
          <a:r>
            <a:rPr lang="en-US" altLang="ko-KR" sz="2300" kern="1200" dirty="0" smtClean="0"/>
            <a:t>/ </a:t>
          </a:r>
          <a:r>
            <a:rPr lang="ko-KR" altLang="en-US" sz="2300" kern="1200" dirty="0" smtClean="0"/>
            <a:t>복지시설</a:t>
          </a:r>
          <a:endParaRPr lang="ko-KR" altLang="en-US" sz="2300" kern="1200" dirty="0"/>
        </a:p>
      </dsp:txBody>
      <dsp:txXfrm>
        <a:off x="120848" y="2766734"/>
        <a:ext cx="2828925" cy="884039"/>
      </dsp:txXfrm>
    </dsp:sp>
    <dsp:sp modelId="{C449C1C5-B905-450E-B3DF-650D20062F34}">
      <dsp:nvSpPr>
        <dsp:cNvPr id="0" name=""/>
        <dsp:cNvSpPr/>
      </dsp:nvSpPr>
      <dsp:spPr>
        <a:xfrm>
          <a:off x="2976" y="2639040"/>
          <a:ext cx="618827" cy="92824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A1A5CC-D8CF-4311-B243-138D085AD711}">
      <dsp:nvSpPr>
        <dsp:cNvPr id="0" name=""/>
        <dsp:cNvSpPr/>
      </dsp:nvSpPr>
      <dsp:spPr>
        <a:xfrm>
          <a:off x="3264098" y="2766734"/>
          <a:ext cx="2828925" cy="88403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8789" tIns="87630" rIns="87630" bIns="87630" numCol="1" spcCol="1270" anchor="ctr" anchorCtr="0">
          <a:noAutofit/>
        </a:bodyPr>
        <a:lstStyle/>
        <a:p>
          <a:pPr lvl="0" algn="l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생활보장분야</a:t>
          </a:r>
          <a:endParaRPr lang="ko-KR" altLang="en-US" sz="2300" kern="1200" dirty="0"/>
        </a:p>
      </dsp:txBody>
      <dsp:txXfrm>
        <a:off x="3264098" y="2766734"/>
        <a:ext cx="2828925" cy="884039"/>
      </dsp:txXfrm>
    </dsp:sp>
    <dsp:sp modelId="{BFB6B970-3487-4BF6-9FC2-99B4AA2A67FA}">
      <dsp:nvSpPr>
        <dsp:cNvPr id="0" name=""/>
        <dsp:cNvSpPr/>
      </dsp:nvSpPr>
      <dsp:spPr>
        <a:xfrm>
          <a:off x="3146226" y="2639040"/>
          <a:ext cx="618827" cy="92824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2DBBBF-7B69-441C-A4E9-D4398347AB0B}">
      <dsp:nvSpPr>
        <dsp:cNvPr id="0" name=""/>
        <dsp:cNvSpPr/>
      </dsp:nvSpPr>
      <dsp:spPr>
        <a:xfrm>
          <a:off x="0" y="3489565"/>
          <a:ext cx="6096000" cy="5724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/>
        </a:scene3d>
        <a:sp3d>
          <a:bevelT prst="slope"/>
        </a:sp3d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기관 목적에 따라</a:t>
          </a:r>
          <a:endParaRPr lang="ko-KR" altLang="en-US" sz="1600" kern="1200" dirty="0"/>
        </a:p>
      </dsp:txBody>
      <dsp:txXfrm>
        <a:off x="0" y="3489565"/>
        <a:ext cx="6096000" cy="309145"/>
      </dsp:txXfrm>
    </dsp:sp>
    <dsp:sp modelId="{2B389343-5FC5-466F-A677-5029B33B8506}">
      <dsp:nvSpPr>
        <dsp:cNvPr id="0" name=""/>
        <dsp:cNvSpPr/>
      </dsp:nvSpPr>
      <dsp:spPr>
        <a:xfrm>
          <a:off x="0" y="3787261"/>
          <a:ext cx="3047999" cy="26334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비영리기관</a:t>
          </a:r>
          <a:r>
            <a:rPr lang="en-US" altLang="ko-KR" sz="1600" kern="1200" dirty="0" smtClean="0"/>
            <a:t>(</a:t>
          </a:r>
          <a:r>
            <a:rPr lang="ko-KR" altLang="en-US" sz="1600" kern="1200" dirty="0" smtClean="0"/>
            <a:t>서비스 제공</a:t>
          </a:r>
          <a:r>
            <a:rPr lang="en-US" altLang="ko-KR" sz="1600" kern="1200" dirty="0" smtClean="0"/>
            <a:t>)</a:t>
          </a:r>
          <a:endParaRPr lang="ko-KR" altLang="en-US" sz="1600" kern="1200" dirty="0"/>
        </a:p>
      </dsp:txBody>
      <dsp:txXfrm>
        <a:off x="0" y="3787261"/>
        <a:ext cx="3047999" cy="263346"/>
      </dsp:txXfrm>
    </dsp:sp>
    <dsp:sp modelId="{F714A9AE-2118-4B0D-8CBC-901008FF1A6F}">
      <dsp:nvSpPr>
        <dsp:cNvPr id="0" name=""/>
        <dsp:cNvSpPr/>
      </dsp:nvSpPr>
      <dsp:spPr>
        <a:xfrm>
          <a:off x="3048000" y="3787261"/>
          <a:ext cx="3047999" cy="26334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영리기관</a:t>
          </a:r>
          <a:r>
            <a:rPr lang="en-US" altLang="ko-KR" sz="1600" kern="1200" dirty="0" smtClean="0"/>
            <a:t>(</a:t>
          </a:r>
          <a:r>
            <a:rPr lang="ko-KR" altLang="en-US" sz="1600" kern="1200" dirty="0" smtClean="0"/>
            <a:t>이윤추구</a:t>
          </a:r>
          <a:r>
            <a:rPr lang="en-US" altLang="ko-KR" sz="1500" kern="1200" dirty="0" smtClean="0"/>
            <a:t>)</a:t>
          </a:r>
          <a:endParaRPr lang="ko-KR" altLang="en-US" sz="1500" kern="1200" dirty="0"/>
        </a:p>
      </dsp:txBody>
      <dsp:txXfrm>
        <a:off x="3048000" y="3787261"/>
        <a:ext cx="3047999" cy="263346"/>
      </dsp:txXfrm>
    </dsp:sp>
    <dsp:sp modelId="{FF787B76-59C4-45E9-9061-90C148298E47}">
      <dsp:nvSpPr>
        <dsp:cNvPr id="0" name=""/>
        <dsp:cNvSpPr/>
      </dsp:nvSpPr>
      <dsp:spPr>
        <a:xfrm rot="10800000">
          <a:off x="0" y="2617659"/>
          <a:ext cx="6096000" cy="8804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/>
        </a:scene3d>
        <a:sp3d>
          <a:bevelT prst="slope"/>
        </a:sp3d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제공되는 서비스 제공에 따라</a:t>
          </a:r>
          <a:endParaRPr lang="ko-KR" altLang="en-US" sz="1600" kern="1200" dirty="0"/>
        </a:p>
      </dsp:txBody>
      <dsp:txXfrm rot="-10800000">
        <a:off x="0" y="2617659"/>
        <a:ext cx="6096000" cy="309053"/>
      </dsp:txXfrm>
    </dsp:sp>
    <dsp:sp modelId="{6E3E085D-69A1-4859-AE9B-9C4FC03A5B4A}">
      <dsp:nvSpPr>
        <dsp:cNvPr id="0" name=""/>
        <dsp:cNvSpPr/>
      </dsp:nvSpPr>
      <dsp:spPr>
        <a:xfrm>
          <a:off x="0" y="2926712"/>
          <a:ext cx="3047999" cy="26326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생활시설</a:t>
          </a:r>
          <a:endParaRPr lang="ko-KR" altLang="en-US" sz="1600" kern="1200" dirty="0"/>
        </a:p>
      </dsp:txBody>
      <dsp:txXfrm>
        <a:off x="0" y="2926712"/>
        <a:ext cx="3047999" cy="263267"/>
      </dsp:txXfrm>
    </dsp:sp>
    <dsp:sp modelId="{1E0CA348-02B2-46B2-856A-F30C1712A540}">
      <dsp:nvSpPr>
        <dsp:cNvPr id="0" name=""/>
        <dsp:cNvSpPr/>
      </dsp:nvSpPr>
      <dsp:spPr>
        <a:xfrm>
          <a:off x="3048000" y="2926712"/>
          <a:ext cx="3047999" cy="26326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이용시설</a:t>
          </a:r>
          <a:endParaRPr lang="ko-KR" altLang="en-US" sz="1600" kern="1200" dirty="0"/>
        </a:p>
      </dsp:txBody>
      <dsp:txXfrm>
        <a:off x="3048000" y="2926712"/>
        <a:ext cx="3047999" cy="263267"/>
      </dsp:txXfrm>
    </dsp:sp>
    <dsp:sp modelId="{D66B0408-3F2F-45E1-AD05-E064FBCF10F9}">
      <dsp:nvSpPr>
        <dsp:cNvPr id="0" name=""/>
        <dsp:cNvSpPr/>
      </dsp:nvSpPr>
      <dsp:spPr>
        <a:xfrm rot="10800000">
          <a:off x="0" y="1745753"/>
          <a:ext cx="6096000" cy="8804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/>
        </a:scene3d>
        <a:sp3d>
          <a:bevelT prst="slope"/>
        </a:sp3d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서비스의 직접 또는 간접적 제공여부에 따라</a:t>
          </a:r>
          <a:endParaRPr lang="ko-KR" altLang="en-US" sz="1600" kern="1200" dirty="0"/>
        </a:p>
      </dsp:txBody>
      <dsp:txXfrm rot="-10800000">
        <a:off x="0" y="1745753"/>
        <a:ext cx="6096000" cy="309053"/>
      </dsp:txXfrm>
    </dsp:sp>
    <dsp:sp modelId="{2C997502-E067-47F8-9958-1A728D1CA1F1}">
      <dsp:nvSpPr>
        <dsp:cNvPr id="0" name=""/>
        <dsp:cNvSpPr/>
      </dsp:nvSpPr>
      <dsp:spPr>
        <a:xfrm>
          <a:off x="0" y="2054806"/>
          <a:ext cx="3047999" cy="26326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행정기관</a:t>
          </a:r>
          <a:endParaRPr lang="ko-KR" altLang="en-US" sz="1600" kern="1200" dirty="0"/>
        </a:p>
      </dsp:txBody>
      <dsp:txXfrm>
        <a:off x="0" y="2054806"/>
        <a:ext cx="3047999" cy="263267"/>
      </dsp:txXfrm>
    </dsp:sp>
    <dsp:sp modelId="{1BBAB79B-FC6E-4048-97BA-B78091DA68DE}">
      <dsp:nvSpPr>
        <dsp:cNvPr id="0" name=""/>
        <dsp:cNvSpPr/>
      </dsp:nvSpPr>
      <dsp:spPr>
        <a:xfrm>
          <a:off x="3048000" y="2054806"/>
          <a:ext cx="3047999" cy="26326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서비스기관</a:t>
          </a:r>
          <a:endParaRPr lang="ko-KR" altLang="en-US" sz="1600" kern="1200" dirty="0"/>
        </a:p>
      </dsp:txBody>
      <dsp:txXfrm>
        <a:off x="3048000" y="2054806"/>
        <a:ext cx="3047999" cy="263267"/>
      </dsp:txXfrm>
    </dsp:sp>
    <dsp:sp modelId="{4A412CEA-053F-4028-B996-8F3C38CDAED6}">
      <dsp:nvSpPr>
        <dsp:cNvPr id="0" name=""/>
        <dsp:cNvSpPr/>
      </dsp:nvSpPr>
      <dsp:spPr>
        <a:xfrm rot="10800000">
          <a:off x="0" y="873848"/>
          <a:ext cx="6096000" cy="8804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/>
        </a:scene3d>
        <a:sp3d>
          <a:bevelT prst="slope"/>
        </a:sp3d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기관의 설립주체나 자금 조달방식에 따라</a:t>
          </a:r>
          <a:endParaRPr lang="ko-KR" altLang="en-US" sz="1600" kern="1200" dirty="0"/>
        </a:p>
      </dsp:txBody>
      <dsp:txXfrm rot="-10800000">
        <a:off x="0" y="873848"/>
        <a:ext cx="6096000" cy="309053"/>
      </dsp:txXfrm>
    </dsp:sp>
    <dsp:sp modelId="{7831D86E-D1E5-431E-9CCE-E39C1B875E7D}">
      <dsp:nvSpPr>
        <dsp:cNvPr id="0" name=""/>
        <dsp:cNvSpPr/>
      </dsp:nvSpPr>
      <dsp:spPr>
        <a:xfrm>
          <a:off x="0" y="1182901"/>
          <a:ext cx="3047999" cy="26326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공공기관</a:t>
          </a:r>
          <a:endParaRPr lang="ko-KR" altLang="en-US" sz="1600" kern="1200" dirty="0"/>
        </a:p>
      </dsp:txBody>
      <dsp:txXfrm>
        <a:off x="0" y="1182901"/>
        <a:ext cx="3047999" cy="263267"/>
      </dsp:txXfrm>
    </dsp:sp>
    <dsp:sp modelId="{7ED66C2A-5522-45D0-8EAC-C50ED89CCE5F}">
      <dsp:nvSpPr>
        <dsp:cNvPr id="0" name=""/>
        <dsp:cNvSpPr/>
      </dsp:nvSpPr>
      <dsp:spPr>
        <a:xfrm>
          <a:off x="3048000" y="1182901"/>
          <a:ext cx="3047999" cy="26326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민간기관</a:t>
          </a:r>
          <a:endParaRPr lang="ko-KR" altLang="en-US" sz="1600" kern="1200" dirty="0"/>
        </a:p>
      </dsp:txBody>
      <dsp:txXfrm>
        <a:off x="3048000" y="1182901"/>
        <a:ext cx="3047999" cy="263267"/>
      </dsp:txXfrm>
    </dsp:sp>
    <dsp:sp modelId="{FC51D690-94D2-4B08-9C67-799E96436AA4}">
      <dsp:nvSpPr>
        <dsp:cNvPr id="0" name=""/>
        <dsp:cNvSpPr/>
      </dsp:nvSpPr>
      <dsp:spPr>
        <a:xfrm rot="10800000">
          <a:off x="0" y="1942"/>
          <a:ext cx="6096000" cy="8804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/>
        </a:scene3d>
        <a:sp3d>
          <a:bevelT prst="slope"/>
        </a:sp3d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기관 운영목적에 따라</a:t>
          </a:r>
          <a:endParaRPr lang="ko-KR" altLang="en-US" sz="1600" kern="1200" dirty="0"/>
        </a:p>
      </dsp:txBody>
      <dsp:txXfrm rot="-10800000">
        <a:off x="0" y="1942"/>
        <a:ext cx="6096000" cy="309053"/>
      </dsp:txXfrm>
    </dsp:sp>
    <dsp:sp modelId="{9FFBAD54-0501-40AC-B16E-153987E0DA88}">
      <dsp:nvSpPr>
        <dsp:cNvPr id="0" name=""/>
        <dsp:cNvSpPr/>
      </dsp:nvSpPr>
      <dsp:spPr>
        <a:xfrm>
          <a:off x="0" y="310995"/>
          <a:ext cx="3047999" cy="26326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사회복지</a:t>
          </a:r>
          <a:r>
            <a:rPr lang="en-US" altLang="ko-KR" sz="1600" kern="1200" dirty="0" smtClean="0"/>
            <a:t>1</a:t>
          </a:r>
          <a:r>
            <a:rPr lang="ko-KR" altLang="en-US" sz="1600" kern="1200" dirty="0" err="1" smtClean="0"/>
            <a:t>차현장</a:t>
          </a:r>
          <a:endParaRPr lang="ko-KR" altLang="en-US" sz="1600" kern="1200" dirty="0"/>
        </a:p>
      </dsp:txBody>
      <dsp:txXfrm>
        <a:off x="0" y="310995"/>
        <a:ext cx="3047999" cy="263267"/>
      </dsp:txXfrm>
    </dsp:sp>
    <dsp:sp modelId="{216E9CA0-442E-4510-861B-FEA2D60336B1}">
      <dsp:nvSpPr>
        <dsp:cNvPr id="0" name=""/>
        <dsp:cNvSpPr/>
      </dsp:nvSpPr>
      <dsp:spPr>
        <a:xfrm>
          <a:off x="3048000" y="310995"/>
          <a:ext cx="3047999" cy="26326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사회복지</a:t>
          </a:r>
          <a:r>
            <a:rPr lang="en-US" altLang="ko-KR" sz="1600" kern="1200" dirty="0" smtClean="0"/>
            <a:t>2</a:t>
          </a:r>
          <a:r>
            <a:rPr lang="ko-KR" altLang="en-US" sz="1600" kern="1200" dirty="0" smtClean="0"/>
            <a:t>차 현장</a:t>
          </a:r>
          <a:endParaRPr lang="ko-KR" altLang="en-US" sz="1600" kern="1200" dirty="0"/>
        </a:p>
      </dsp:txBody>
      <dsp:txXfrm>
        <a:off x="3048000" y="310995"/>
        <a:ext cx="3047999" cy="2632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177226-9A66-4585-950B-936F14AA0E8F}" type="datetimeFigureOut">
              <a:rPr lang="ko-KR" altLang="en-US" smtClean="0"/>
              <a:t>2024-03-06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769AA-E264-44FF-8831-D8ADC258B7B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8391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>
                <a:effectLst/>
              </a:rPr>
              <a:t>&gt; </a:t>
            </a:r>
            <a:r>
              <a:rPr lang="ko-KR" altLang="en-US" dirty="0" smtClean="0">
                <a:effectLst/>
              </a:rPr>
              <a:t>어떤 한 가정폭력피해여성의 인권침해 문제에 대해 그 여성의 사회적 권리 확보를 위해 </a:t>
            </a:r>
            <a:r>
              <a:rPr lang="ko-KR" altLang="en-US" dirty="0" err="1" smtClean="0">
                <a:effectLst/>
              </a:rPr>
              <a:t>일한다거나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이주노동자의 임금체불 문제에 대해 이주노동자를 대변하여 </a:t>
            </a:r>
            <a:r>
              <a:rPr lang="ko-KR" altLang="en-US" dirty="0" err="1" smtClean="0">
                <a:effectLst/>
              </a:rPr>
              <a:t>일한다거나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지적장애인의 의료비 </a:t>
            </a:r>
            <a:r>
              <a:rPr lang="ko-KR" altLang="en-US" dirty="0" err="1" smtClean="0">
                <a:effectLst/>
              </a:rPr>
              <a:t>부당징수</a:t>
            </a:r>
            <a:r>
              <a:rPr lang="ko-KR" altLang="en-US" dirty="0" smtClean="0">
                <a:effectLst/>
              </a:rPr>
              <a:t> 문제에 대해 이의신청 등의 역할을 하였다면 </a:t>
            </a:r>
            <a:r>
              <a:rPr lang="en-US" altLang="ko-KR" dirty="0" smtClean="0">
                <a:effectLst/>
              </a:rPr>
              <a:t>------&gt; **</a:t>
            </a:r>
            <a:r>
              <a:rPr lang="ko-KR" altLang="en-US" dirty="0" smtClean="0">
                <a:effectLst/>
              </a:rPr>
              <a:t>옹호자의 역할**을 한 </a:t>
            </a:r>
            <a:r>
              <a:rPr lang="ko-KR" altLang="en-US" dirty="0" err="1" smtClean="0">
                <a:effectLst/>
              </a:rPr>
              <a:t>것이지만가정폭력피해여성들의</a:t>
            </a:r>
            <a:r>
              <a:rPr lang="ko-KR" altLang="en-US" dirty="0" smtClean="0">
                <a:effectLst/>
              </a:rPr>
              <a:t> 삶의 현실을 알리고 사회적 관심과 </a:t>
            </a:r>
            <a:r>
              <a:rPr lang="ko-KR" altLang="en-US" dirty="0" err="1" smtClean="0">
                <a:effectLst/>
              </a:rPr>
              <a:t>관련입법의</a:t>
            </a:r>
            <a:r>
              <a:rPr lang="ko-KR" altLang="en-US" dirty="0" smtClean="0">
                <a:effectLst/>
              </a:rPr>
              <a:t> 개정을 위한 광범위한 노력을 한다거나</a:t>
            </a:r>
            <a:r>
              <a:rPr lang="en-US" altLang="ko-KR" dirty="0" smtClean="0">
                <a:effectLst/>
              </a:rPr>
              <a:t>, </a:t>
            </a:r>
            <a:r>
              <a:rPr lang="ko-KR" altLang="en-US" dirty="0" smtClean="0">
                <a:effectLst/>
              </a:rPr>
              <a:t>이주노동자들이나 지적장애인의 인권침해를 사회적으로 널리 알려 이슈화 하고 이를 </a:t>
            </a:r>
            <a:r>
              <a:rPr lang="ko-KR" altLang="en-US" dirty="0" err="1" smtClean="0">
                <a:effectLst/>
              </a:rPr>
              <a:t>아젠다로</a:t>
            </a:r>
            <a:r>
              <a:rPr lang="ko-KR" altLang="en-US" dirty="0" smtClean="0">
                <a:effectLst/>
              </a:rPr>
              <a:t> 만들어 제도개선 까지 이끌어 내기 위한 활동을 한다면 </a:t>
            </a:r>
            <a:r>
              <a:rPr lang="en-US" altLang="ko-KR" dirty="0" smtClean="0">
                <a:effectLst/>
              </a:rPr>
              <a:t>-------&gt; **</a:t>
            </a:r>
            <a:r>
              <a:rPr lang="ko-KR" altLang="en-US" dirty="0" err="1" smtClean="0">
                <a:effectLst/>
              </a:rPr>
              <a:t>행동가의</a:t>
            </a:r>
            <a:r>
              <a:rPr lang="ko-KR" altLang="en-US" dirty="0" smtClean="0">
                <a:effectLst/>
              </a:rPr>
              <a:t> 역할**을 한 것이라고 할 수 있겠지요</a:t>
            </a:r>
            <a:r>
              <a:rPr lang="en-US" altLang="ko-KR" dirty="0" smtClean="0">
                <a:effectLst/>
              </a:rPr>
              <a:t>. </a:t>
            </a:r>
            <a:r>
              <a:rPr lang="ko-KR" altLang="en-US" dirty="0" smtClean="0">
                <a:effectLst/>
              </a:rPr>
              <a:t>클라이언트의 입장에서 어떤 것이 옳다는 것을 주장하고 대변한다면</a:t>
            </a:r>
            <a:r>
              <a:rPr lang="en-US" altLang="ko-KR" dirty="0" smtClean="0">
                <a:effectLst/>
              </a:rPr>
              <a:t>(</a:t>
            </a:r>
            <a:r>
              <a:rPr lang="ko-KR" altLang="en-US" dirty="0" smtClean="0">
                <a:effectLst/>
              </a:rPr>
              <a:t>옹호자</a:t>
            </a:r>
            <a:r>
              <a:rPr lang="en-US" altLang="ko-KR" dirty="0" smtClean="0">
                <a:effectLst/>
              </a:rPr>
              <a:t>)</a:t>
            </a:r>
            <a:br>
              <a:rPr lang="en-US" altLang="ko-KR" dirty="0" smtClean="0">
                <a:effectLst/>
              </a:rPr>
            </a:br>
            <a:r>
              <a:rPr lang="ko-KR" altLang="en-US" dirty="0" smtClean="0">
                <a:effectLst/>
              </a:rPr>
              <a:t>그것을 바꾸기 위한 구체적인 행동을 하는 것 </a:t>
            </a:r>
            <a:r>
              <a:rPr lang="en-US" altLang="ko-KR" dirty="0" smtClean="0">
                <a:effectLst/>
              </a:rPr>
              <a:t>(</a:t>
            </a:r>
            <a:r>
              <a:rPr lang="ko-KR" altLang="en-US" dirty="0" err="1" smtClean="0">
                <a:effectLst/>
              </a:rPr>
              <a:t>행동가</a:t>
            </a:r>
            <a:r>
              <a:rPr lang="en-US" altLang="ko-KR" dirty="0" smtClean="0">
                <a:effectLst/>
              </a:rPr>
              <a:t>)</a:t>
            </a:r>
            <a:r>
              <a:rPr lang="ko-KR" altLang="en-US" dirty="0" smtClean="0">
                <a:effectLst/>
              </a:rPr>
              <a:t>은 당연히 함께</a:t>
            </a:r>
            <a:br>
              <a:rPr lang="ko-KR" altLang="en-US" dirty="0" smtClean="0">
                <a:effectLst/>
              </a:rPr>
            </a:br>
            <a:r>
              <a:rPr lang="ko-KR" altLang="en-US" dirty="0" smtClean="0">
                <a:effectLst/>
              </a:rPr>
              <a:t>될 것입니다</a:t>
            </a:r>
            <a:r>
              <a:rPr lang="en-US" altLang="ko-KR" dirty="0" smtClean="0">
                <a:effectLst/>
              </a:rPr>
              <a:t>. </a:t>
            </a:r>
            <a:r>
              <a:rPr lang="ko-KR" altLang="en-US" dirty="0" smtClean="0">
                <a:effectLst/>
              </a:rPr>
              <a:t>거시적이고 미시적인 </a:t>
            </a:r>
            <a:r>
              <a:rPr lang="ko-KR" altLang="en-US" dirty="0" err="1" smtClean="0">
                <a:effectLst/>
              </a:rPr>
              <a:t>차원으로가</a:t>
            </a:r>
            <a:r>
              <a:rPr lang="ko-KR" altLang="en-US" dirty="0" smtClean="0">
                <a:effectLst/>
              </a:rPr>
              <a:t> 아니라 </a:t>
            </a:r>
            <a:r>
              <a:rPr lang="ko-KR" altLang="en-US" dirty="0" err="1" smtClean="0">
                <a:effectLst/>
              </a:rPr>
              <a:t>행동가가</a:t>
            </a:r>
            <a:r>
              <a:rPr lang="ko-KR" altLang="en-US" dirty="0" smtClean="0">
                <a:effectLst/>
              </a:rPr>
              <a:t> 더 적극적</a:t>
            </a:r>
            <a:br>
              <a:rPr lang="ko-KR" altLang="en-US" dirty="0" smtClean="0">
                <a:effectLst/>
              </a:rPr>
            </a:br>
            <a:r>
              <a:rPr lang="ko-KR" altLang="en-US" dirty="0" smtClean="0">
                <a:effectLst/>
              </a:rPr>
              <a:t>인 활동이 필요하겠구나 정도로 차이점을 구분할 수 있겠네요</a:t>
            </a:r>
            <a:r>
              <a:rPr lang="en-US" altLang="ko-KR" dirty="0" smtClean="0">
                <a:effectLst/>
              </a:rPr>
              <a:t>. </a:t>
            </a:r>
            <a:br>
              <a:rPr lang="en-US" altLang="ko-KR" dirty="0" smtClean="0">
                <a:effectLst/>
              </a:rPr>
            </a:b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769AA-E264-44FF-8831-D8ADC258B7B8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6150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2024-03-06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2024-03-06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115616" y="1484784"/>
            <a:ext cx="7128792" cy="720080"/>
          </a:xfr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ko-KR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사회복지사의  전문적 기반</a:t>
            </a:r>
            <a:endParaRPr lang="en-US" altLang="ko-KR" sz="4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None/>
            </a:pPr>
            <a:endParaRPr lang="ko-KR" alt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835696" y="2852936"/>
            <a:ext cx="5616624" cy="230425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ko-KR" altLang="en-US" sz="2400" dirty="0" smtClean="0"/>
              <a:t>사회복지사의 전문적 지식과 기술</a:t>
            </a:r>
            <a:endParaRPr lang="en-US" altLang="ko-KR" sz="2400" dirty="0" smtClean="0"/>
          </a:p>
          <a:p>
            <a:pPr marL="342900" indent="-342900">
              <a:buAutoNum type="arabicPeriod"/>
            </a:pPr>
            <a:endParaRPr lang="en-US" altLang="ko-KR" sz="2400" dirty="0" smtClean="0"/>
          </a:p>
          <a:p>
            <a:pPr marL="342900" indent="-342900">
              <a:buAutoNum type="arabicPeriod"/>
            </a:pPr>
            <a:r>
              <a:rPr lang="ko-KR" altLang="en-US" sz="2400" dirty="0" smtClean="0"/>
              <a:t>사회복지 전문직의 윤리</a:t>
            </a:r>
            <a:endParaRPr lang="en-US" altLang="ko-KR" sz="2400" dirty="0" smtClean="0"/>
          </a:p>
          <a:p>
            <a:pPr marL="342900" indent="-342900">
              <a:buAutoNum type="arabicPeriod"/>
            </a:pPr>
            <a:endParaRPr lang="en-US" altLang="ko-KR" sz="2400" dirty="0" smtClean="0"/>
          </a:p>
          <a:p>
            <a:pPr marL="342900" indent="-342900">
              <a:buAutoNum type="arabicPeriod"/>
            </a:pPr>
            <a:r>
              <a:rPr lang="ko-KR" altLang="en-US" sz="2400" dirty="0" smtClean="0"/>
              <a:t>사회복지  전문직의 정체성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solidFill>
                  <a:srgbClr val="7030A0"/>
                </a:solidFill>
                <a:latin typeface="+mn-ea"/>
              </a:rPr>
              <a:t>3) </a:t>
            </a:r>
            <a:r>
              <a:rPr lang="ko-KR" altLang="en-US" sz="2400" dirty="0" smtClean="0">
                <a:solidFill>
                  <a:srgbClr val="7030A0"/>
                </a:solidFill>
                <a:latin typeface="+mn-ea"/>
              </a:rPr>
              <a:t>사회복지실천의 기술</a:t>
            </a:r>
            <a:endParaRPr lang="en-US" altLang="ko-KR" sz="2400" dirty="0" smtClean="0">
              <a:solidFill>
                <a:srgbClr val="7030A0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>
                <a:latin typeface="+mn-ea"/>
              </a:rPr>
              <a:t>보다 공정하고 정의적이며 소비자 중심의 서비스와 자원들이 창출되고 개선되도록 </a:t>
            </a:r>
            <a:r>
              <a:rPr lang="ko-KR" altLang="en-US" sz="2000" dirty="0">
                <a:solidFill>
                  <a:srgbClr val="FF0000"/>
                </a:solidFill>
                <a:latin typeface="+mn-ea"/>
              </a:rPr>
              <a:t>다른 사람들과 적극적으로 참여하는 능력</a:t>
            </a:r>
            <a:endParaRPr lang="en-US" altLang="ko-KR" sz="2000" dirty="0">
              <a:solidFill>
                <a:srgbClr val="FF0000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>
                <a:latin typeface="+mn-ea"/>
              </a:rPr>
              <a:t>개입계획에 따라 목표가 달성된 정도를 </a:t>
            </a:r>
            <a:r>
              <a:rPr lang="ko-KR" altLang="en-US" sz="2000" dirty="0">
                <a:solidFill>
                  <a:srgbClr val="FF0000"/>
                </a:solidFill>
                <a:latin typeface="+mn-ea"/>
              </a:rPr>
              <a:t>평가하는 능력</a:t>
            </a:r>
            <a:endParaRPr lang="en-US" altLang="ko-KR" sz="2000" dirty="0">
              <a:solidFill>
                <a:srgbClr val="FF0000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>
                <a:latin typeface="+mn-ea"/>
              </a:rPr>
              <a:t>실무능력을 중심으로 전문가로서의 </a:t>
            </a:r>
            <a:r>
              <a:rPr lang="ko-KR" altLang="en-US" sz="2000" dirty="0">
                <a:solidFill>
                  <a:srgbClr val="FF0000"/>
                </a:solidFill>
                <a:latin typeface="+mn-ea"/>
              </a:rPr>
              <a:t>자기계발과 성장을 지속적으로 평가하는 능력</a:t>
            </a:r>
            <a:endParaRPr lang="en-US" altLang="ko-KR" sz="2000" dirty="0">
              <a:solidFill>
                <a:srgbClr val="FF0000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>
                <a:latin typeface="+mn-ea"/>
              </a:rPr>
              <a:t>전문직의 원칙과 윤리에 준거하여 </a:t>
            </a:r>
            <a:r>
              <a:rPr lang="ko-KR" altLang="en-US" sz="2000" dirty="0">
                <a:solidFill>
                  <a:srgbClr val="FF0000"/>
                </a:solidFill>
                <a:latin typeface="+mn-ea"/>
              </a:rPr>
              <a:t>전문직의 지식기반을 넓힘으로써 서비스전달의 개선</a:t>
            </a:r>
            <a:r>
              <a:rPr lang="ko-KR" altLang="en-US" sz="2000" dirty="0">
                <a:latin typeface="+mn-ea"/>
              </a:rPr>
              <a:t>이</a:t>
            </a:r>
            <a:r>
              <a:rPr lang="en-US" altLang="ko-KR" sz="2000" dirty="0">
                <a:latin typeface="+mn-ea"/>
              </a:rPr>
              <a:t> </a:t>
            </a:r>
            <a:r>
              <a:rPr lang="ko-KR" altLang="en-US" sz="2000" dirty="0">
                <a:latin typeface="+mn-ea"/>
              </a:rPr>
              <a:t>이루어지도록 기여하는 능력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2511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200" dirty="0" smtClean="0">
                <a:solidFill>
                  <a:srgbClr val="00B050"/>
                </a:solidFill>
                <a:latin typeface="+mn-ea"/>
              </a:rPr>
              <a:t>미 사회사업가 협회에서 제시한 </a:t>
            </a:r>
            <a:r>
              <a:rPr lang="ko-KR" altLang="en-US" sz="2200" dirty="0" err="1" smtClean="0">
                <a:solidFill>
                  <a:srgbClr val="00B050"/>
                </a:solidFill>
                <a:latin typeface="+mn-ea"/>
              </a:rPr>
              <a:t>실천기술</a:t>
            </a:r>
            <a:r>
              <a:rPr lang="ko-KR" altLang="en-US" sz="2200" dirty="0" smtClean="0">
                <a:solidFill>
                  <a:srgbClr val="00B050"/>
                </a:solidFill>
                <a:latin typeface="+mn-ea"/>
              </a:rPr>
              <a:t> </a:t>
            </a:r>
            <a:r>
              <a:rPr lang="en-US" altLang="ko-KR" sz="2200" dirty="0" smtClean="0">
                <a:solidFill>
                  <a:srgbClr val="00B050"/>
                </a:solidFill>
                <a:latin typeface="+mn-ea"/>
              </a:rPr>
              <a:t>26</a:t>
            </a:r>
            <a:r>
              <a:rPr lang="ko-KR" altLang="en-US" sz="2200" dirty="0" smtClean="0">
                <a:solidFill>
                  <a:srgbClr val="00B050"/>
                </a:solidFill>
                <a:latin typeface="+mn-ea"/>
              </a:rPr>
              <a:t>가지</a:t>
            </a:r>
            <a:endParaRPr lang="en-US" altLang="ko-KR" sz="2200" dirty="0" smtClean="0">
              <a:solidFill>
                <a:srgbClr val="00B05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전문가적인 목적과 이해를 기초로 타인의 말을 경청하는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자료를 찾아 의미 있게 조합하는 능력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전문적 </a:t>
            </a:r>
            <a:r>
              <a:rPr lang="ko-KR" altLang="en-US" sz="2000" dirty="0" err="1" smtClean="0">
                <a:latin typeface="+mn-ea"/>
              </a:rPr>
              <a:t>원조관계를</a:t>
            </a:r>
            <a:r>
              <a:rPr lang="ko-KR" altLang="en-US" sz="2000" dirty="0" smtClean="0">
                <a:latin typeface="+mn-ea"/>
              </a:rPr>
              <a:t> 형성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발전시키며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지신을 도구로 활용하는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언어적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비언어적 행동을 관찰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해석하며 관련이론이나 진단방법을 활용하는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클라이언트와의 초기 관계를 맺고 신뢰감을 획득하는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민감한 정서적 주제를 지지적 방식으로 다루는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클라이언트를 위한 창의적인 해결책을 찾는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치료적 관계의 종결 여부를 결정하고 실행하는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조사연구의 결과나 전문적 자료를 해석하는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갈등적 관계에 놓인 양측을 중재하고 협상하는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조직간에 협조적 서비스를 제공하는 기술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자금지원처나 대중에게 사회적 욕구를 알리고 전달하는 기술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9519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미 사회사업가 협회에서 제시한 </a:t>
            </a:r>
            <a:r>
              <a:rPr lang="ko-KR" altLang="en-US" sz="2000" dirty="0" err="1" smtClean="0">
                <a:solidFill>
                  <a:srgbClr val="00B050"/>
                </a:solidFill>
                <a:latin typeface="+mn-ea"/>
              </a:rPr>
              <a:t>실천기술</a:t>
            </a: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 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26</a:t>
            </a: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가지</a:t>
            </a:r>
            <a:endParaRPr lang="en-US" altLang="ko-KR" sz="2000" dirty="0" smtClean="0">
              <a:solidFill>
                <a:srgbClr val="00B05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명확히 말하고 쓰는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다른 사람을 교육하는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소진되었거나 위기상황에서 </a:t>
            </a:r>
            <a:r>
              <a:rPr lang="ko-KR" altLang="en-US" sz="2000" dirty="0" err="1" smtClean="0">
                <a:latin typeface="+mn-ea"/>
              </a:rPr>
              <a:t>지지적으로</a:t>
            </a:r>
            <a:r>
              <a:rPr lang="ko-KR" altLang="en-US" sz="2000" dirty="0" smtClean="0">
                <a:latin typeface="+mn-ea"/>
              </a:rPr>
              <a:t> 반응하는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전문적 관계에서 역할모델이 되는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복잡한 심리사회적 현상을 해석하는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주어진 책임에 따른 업무량을 조직적으로 다루는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타인을 돕는 데 필요한 자원을 파악하고 확보하는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타인의 능력이나 </a:t>
            </a:r>
            <a:r>
              <a:rPr lang="ko-KR" altLang="en-US" sz="2000" dirty="0" err="1" smtClean="0">
                <a:latin typeface="+mn-ea"/>
              </a:rPr>
              <a:t>정서상태를</a:t>
            </a:r>
            <a:r>
              <a:rPr lang="ko-KR" altLang="en-US" sz="2000" dirty="0" smtClean="0">
                <a:latin typeface="+mn-ea"/>
              </a:rPr>
              <a:t> 파악하고 도움이나 자문을 주는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집단활동에 참여하고 이끄는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스트레스 하에서 업무를 수행하는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갈등적 상황이나 논쟁적 성격을 다루는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사회이론이나 </a:t>
            </a:r>
            <a:r>
              <a:rPr lang="ko-KR" altLang="en-US" sz="2000" dirty="0" err="1" smtClean="0">
                <a:latin typeface="+mn-ea"/>
              </a:rPr>
              <a:t>심리이론을</a:t>
            </a:r>
            <a:r>
              <a:rPr lang="ko-KR" altLang="en-US" sz="2000" dirty="0" smtClean="0">
                <a:latin typeface="+mn-ea"/>
              </a:rPr>
              <a:t> 실천상황에서 적용하는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문제해결에 필요한 정보를 파악하는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기관이나 자신의 실무에 관해 조사연구를 수행하는 기술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1670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이러한 사회복지사의 능력은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자질</a:t>
            </a:r>
            <a:r>
              <a:rPr lang="ko-KR" altLang="en-US" sz="2000" dirty="0" smtClean="0">
                <a:latin typeface="+mn-ea"/>
              </a:rPr>
              <a:t>과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학습경험</a:t>
            </a:r>
            <a:r>
              <a:rPr lang="ko-KR" altLang="en-US" sz="2000" dirty="0" smtClean="0">
                <a:latin typeface="+mn-ea"/>
              </a:rPr>
              <a:t> 모두를 통해 얻어짐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전문가로서의 소양과 자질을 향상시키는 방법으로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교육</a:t>
            </a:r>
            <a:r>
              <a:rPr lang="ko-KR" altLang="en-US" sz="2000" dirty="0" smtClean="0">
                <a:latin typeface="+mn-ea"/>
              </a:rPr>
              <a:t>과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훈련</a:t>
            </a:r>
            <a:r>
              <a:rPr lang="ko-KR" altLang="en-US" sz="2000" dirty="0" smtClean="0">
                <a:latin typeface="+mn-ea"/>
              </a:rPr>
              <a:t>이 있음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0269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4) </a:t>
            </a: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사회복지사의 역할에 따른 기술</a:t>
            </a:r>
            <a:endParaRPr lang="en-US" altLang="ko-KR" sz="2000" dirty="0" smtClean="0">
              <a:solidFill>
                <a:srgbClr val="7030A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조력자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(enabler):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클라이언트가 자기 스스로 문제를 해결할 수 있는 능력을 기르고 필요한 자원을 찾아낼 수 있도록 돕는 기술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중개자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(broker):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욕구가 있는 사람에게 적절한 서비스를 연결시켜주는 기술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현장활동가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(outreach worker):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지역사회로 나가서 욕구를 확인하고 서비스 의뢰를 수행하는 기술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옹호자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(advocate):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클라이언트를 대신해서 대변해 주는 역할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평가자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(evaluator):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욕구와 자원을 평가하고 욕구충족을 위한 대안 창출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대안을 결정하는 기술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교사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(teacher):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클라이언트에게 새로운 정보나 지식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기술을 배울 수 있도록 도와주고 직접 가르치는 기술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행동변화가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(behavior changer):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클라이언트의 행동을 변화시키는 기술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8605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+mn-ea"/>
              </a:rPr>
              <a:t>4) </a:t>
            </a:r>
            <a:r>
              <a:rPr lang="ko-KR" altLang="en-US" sz="2000" dirty="0" smtClean="0">
                <a:solidFill>
                  <a:srgbClr val="7030A0"/>
                </a:solidFill>
                <a:latin typeface="+mn-ea"/>
              </a:rPr>
              <a:t>사회복지사의 역할에 따른 기술</a:t>
            </a:r>
            <a:endParaRPr lang="en-US" altLang="ko-KR" sz="2000" dirty="0" smtClean="0">
              <a:solidFill>
                <a:srgbClr val="7030A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자문가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(consultant):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다른 전문가들과 일하면서 그들이 더욱 효과적인 서비스를 제공할 수 있도록 원조하는 기술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지역사회계획가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(community planner):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지역사회 집단들이 그 지역의 사회복지 욕구를 위하여 효과적으로 계획하도록 돕는 기술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보호제공자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(care giver):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자신의 문제를 해결할 수 없거나 욕구를 충족시킬 수 없는 사람에게 지지서비스를 제공하는 기술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정보관리자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(date manager):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정책결정에 필요한 정보를 수집하고 분석하는 기술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행정가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(administrator):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프로그램을 계획하고 수행하는데 필요한 행동들을 실행하는 기술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행동가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(activist):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클라이언트의 이익이나 권리가 침해당하는 사회적 조건 등을 인식하고 클라이언트의 인권을 보호하기 위한 활동에 참여하는 기술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4907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115616" y="692696"/>
            <a:ext cx="7128792" cy="5505475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en-US" altLang="ko-KR" sz="2600" dirty="0" smtClean="0">
                <a:solidFill>
                  <a:srgbClr val="FFC000"/>
                </a:solidFill>
                <a:latin typeface="+mn-ea"/>
              </a:rPr>
              <a:t>2. </a:t>
            </a:r>
            <a:r>
              <a:rPr lang="ko-KR" altLang="en-US" sz="2600" dirty="0" smtClean="0">
                <a:solidFill>
                  <a:srgbClr val="FFC000"/>
                </a:solidFill>
                <a:latin typeface="+mn-ea"/>
              </a:rPr>
              <a:t>사회복지실천의 </a:t>
            </a:r>
            <a:r>
              <a:rPr lang="ko-KR" altLang="en-US" sz="2600" dirty="0" err="1" smtClean="0">
                <a:solidFill>
                  <a:srgbClr val="FFC000"/>
                </a:solidFill>
                <a:latin typeface="+mn-ea"/>
              </a:rPr>
              <a:t>가치전제</a:t>
            </a:r>
            <a:endParaRPr lang="en-US" altLang="ko-KR" sz="2600" dirty="0" smtClean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개인의 존엄성과 독특성에 대한 존중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자기결정의 원리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사회적 형평성 원리</a:t>
            </a:r>
            <a:r>
              <a:rPr lang="en-US" altLang="ko-KR" sz="2200" dirty="0" smtClean="0">
                <a:latin typeface="+mn-ea"/>
              </a:rPr>
              <a:t>: </a:t>
            </a:r>
            <a:r>
              <a:rPr lang="ko-KR" altLang="en-US" sz="2200" dirty="0" smtClean="0">
                <a:latin typeface="+mn-ea"/>
              </a:rPr>
              <a:t>모든 개인은 자신의 신분</a:t>
            </a:r>
            <a:r>
              <a:rPr lang="en-US" altLang="ko-KR" sz="2200" dirty="0" smtClean="0">
                <a:latin typeface="+mn-ea"/>
              </a:rPr>
              <a:t>,</a:t>
            </a:r>
            <a:r>
              <a:rPr lang="ko-KR" altLang="en-US" sz="2200" dirty="0" smtClean="0">
                <a:latin typeface="+mn-ea"/>
              </a:rPr>
              <a:t>지위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계층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배경에 관계없이 개인의 잠재력을 최대한 실현하기 위해 필요하다고 생각되는 모든 기회와 자원에 접근할 수 있는 기회를 동등하게 가질 수 있어야함</a:t>
            </a:r>
            <a:r>
              <a:rPr lang="en-US" altLang="ko-KR" sz="2200" dirty="0" smtClean="0">
                <a:latin typeface="+mn-ea"/>
              </a:rPr>
              <a:t>. </a:t>
            </a:r>
            <a:r>
              <a:rPr lang="ko-KR" altLang="en-US" sz="2200" dirty="0" smtClean="0">
                <a:latin typeface="+mn-ea"/>
              </a:rPr>
              <a:t>사회복지사는 개인의 잠재력을 최대한 실현하기 위해 필요한 자원과 기회에 동등한 접근을 보장해야 함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개인의 복지에 대한 사회와 개인 공동의 책임</a:t>
            </a:r>
            <a:r>
              <a:rPr lang="en-US" altLang="ko-KR" sz="2200" dirty="0" smtClean="0">
                <a:latin typeface="+mn-ea"/>
              </a:rPr>
              <a:t>: </a:t>
            </a:r>
            <a:r>
              <a:rPr lang="ko-KR" altLang="en-US" sz="2200" dirty="0" smtClean="0">
                <a:latin typeface="+mn-ea"/>
              </a:rPr>
              <a:t>각 개인은 전체 사회의 요구와 개인의 욕구와의 균형 속에서 자신의 복지 향상을 위해 최대한 노력할 책임을 갖고 있음</a:t>
            </a:r>
            <a:r>
              <a:rPr lang="en-US" altLang="ko-KR" sz="2200" dirty="0" smtClean="0">
                <a:latin typeface="+mn-ea"/>
              </a:rPr>
              <a:t>. </a:t>
            </a:r>
            <a:r>
              <a:rPr lang="ko-KR" altLang="en-US" sz="2200" dirty="0" smtClean="0">
                <a:latin typeface="+mn-ea"/>
              </a:rPr>
              <a:t>그러나 개인이 아무리 노력을 하더라도 사회구조의 문제 때문에 어쩔 수 없는 경우에는 사회가 복지를 책임져야 하지만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이 경우에도 개인은 자신의 이익과 복지 향상을 위해 적극적으로 행동해야 함</a:t>
            </a:r>
            <a:endParaRPr lang="en-US" altLang="ko-KR" sz="2200" dirty="0">
              <a:latin typeface="+mn-ea"/>
            </a:endParaRPr>
          </a:p>
          <a:p>
            <a:pPr marL="0" indent="0">
              <a:buNone/>
            </a:pP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4767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115616" y="692696"/>
            <a:ext cx="7128792" cy="5505475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en-US" altLang="ko-KR" sz="2600" dirty="0" smtClean="0">
                <a:solidFill>
                  <a:srgbClr val="FFC000"/>
                </a:solidFill>
                <a:latin typeface="+mn-ea"/>
              </a:rPr>
              <a:t>3. </a:t>
            </a:r>
            <a:r>
              <a:rPr lang="ko-KR" altLang="en-US" sz="2600" dirty="0" smtClean="0">
                <a:solidFill>
                  <a:srgbClr val="FFC000"/>
                </a:solidFill>
                <a:latin typeface="+mn-ea"/>
              </a:rPr>
              <a:t>사회복지사의 의사결정에 있어서 가치의 원천</a:t>
            </a:r>
            <a:endParaRPr lang="en-US" altLang="ko-KR" sz="2600" dirty="0" smtClean="0">
              <a:solidFill>
                <a:srgbClr val="FFC000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기관이나 프로그램의 목적</a:t>
            </a:r>
            <a:r>
              <a:rPr lang="en-US" altLang="ko-KR" sz="2200" dirty="0" smtClean="0">
                <a:latin typeface="+mn-ea"/>
              </a:rPr>
              <a:t>: </a:t>
            </a:r>
            <a:r>
              <a:rPr lang="ko-KR" altLang="en-US" sz="2200" dirty="0" smtClean="0">
                <a:latin typeface="+mn-ea"/>
              </a:rPr>
              <a:t>예로 기관의 목표가 청소년 범죄예방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혹은 가족생활의 향상 등 어느 것이냐에 따라 사회복지사의 선택에 영향을 줌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전문가 훈련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기관의 규범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전문가의 역할 등</a:t>
            </a:r>
            <a:r>
              <a:rPr lang="en-US" altLang="ko-KR" sz="2200" dirty="0" smtClean="0">
                <a:latin typeface="+mn-ea"/>
              </a:rPr>
              <a:t>: </a:t>
            </a:r>
            <a:r>
              <a:rPr lang="ko-KR" altLang="en-US" sz="2200" dirty="0" smtClean="0">
                <a:latin typeface="+mn-ea"/>
              </a:rPr>
              <a:t>알코올 중독 증세가 있는 미혼모가 만취상태에서 아이의 생계를 돌보지 않은 채 </a:t>
            </a:r>
            <a:r>
              <a:rPr lang="en-US" altLang="ko-KR" sz="2200" dirty="0" smtClean="0">
                <a:latin typeface="+mn-ea"/>
              </a:rPr>
              <a:t>3</a:t>
            </a:r>
            <a:r>
              <a:rPr lang="ko-KR" altLang="en-US" sz="2200" dirty="0" smtClean="0">
                <a:latin typeface="+mn-ea"/>
              </a:rPr>
              <a:t>일동안 직장에 결근한 것을 알게 된 사회복지사는 엄마에게 알코올 </a:t>
            </a:r>
            <a:r>
              <a:rPr lang="ko-KR" altLang="en-US" sz="2200" dirty="0" err="1" smtClean="0">
                <a:latin typeface="+mn-ea"/>
              </a:rPr>
              <a:t>중독치료를</a:t>
            </a:r>
            <a:r>
              <a:rPr lang="ko-KR" altLang="en-US" sz="2200" dirty="0" smtClean="0">
                <a:latin typeface="+mn-ea"/>
              </a:rPr>
              <a:t> 받도록 격리시킬 것인지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혹은 절대로 술을 마시지 않겠다는 다짐을 받고 집에 있는 술을 버리게 하고 집에서 자녀를 돌보게 할 것인지 등 을 결정하는 과정에서 가치의</a:t>
            </a:r>
            <a:r>
              <a:rPr lang="en-US" altLang="ko-KR" sz="2200" dirty="0" smtClean="0">
                <a:latin typeface="+mn-ea"/>
              </a:rPr>
              <a:t> </a:t>
            </a:r>
            <a:r>
              <a:rPr lang="ko-KR" altLang="en-US" sz="2200" dirty="0" smtClean="0">
                <a:latin typeface="+mn-ea"/>
              </a:rPr>
              <a:t>영향을 받음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제한된 자원의 사용</a:t>
            </a:r>
            <a:r>
              <a:rPr lang="en-US" altLang="ko-KR" sz="2200" dirty="0" smtClean="0">
                <a:latin typeface="+mn-ea"/>
              </a:rPr>
              <a:t>: </a:t>
            </a:r>
            <a:r>
              <a:rPr lang="ko-KR" altLang="en-US" sz="2200" dirty="0" smtClean="0">
                <a:latin typeface="+mn-ea"/>
              </a:rPr>
              <a:t>서비스 기관은 대다수 자원과 시간이 부족하기 때문에 여러 클라이언트의 다양한 서비스에 쏟을 시간과 자원을 적절히 배분해야 함 </a:t>
            </a:r>
            <a:r>
              <a:rPr lang="en-US" altLang="ko-KR" sz="2200" dirty="0" smtClean="0">
                <a:latin typeface="+mn-ea"/>
              </a:rPr>
              <a:t> 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개인적인 가치 선호도</a:t>
            </a: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7959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altLang="ko-KR" sz="2600" dirty="0" smtClean="0">
                <a:solidFill>
                  <a:srgbClr val="FFC000"/>
                </a:solidFill>
                <a:latin typeface="+mn-ea"/>
              </a:rPr>
              <a:t>4. </a:t>
            </a:r>
            <a:r>
              <a:rPr lang="ko-KR" altLang="en-US" sz="2600" dirty="0" smtClean="0">
                <a:solidFill>
                  <a:srgbClr val="FFC000"/>
                </a:solidFill>
                <a:latin typeface="+mn-ea"/>
              </a:rPr>
              <a:t>사회복지 전문직의 윤리</a:t>
            </a:r>
            <a:endParaRPr lang="en-US" altLang="ko-KR" sz="2600" dirty="0" smtClean="0">
              <a:solidFill>
                <a:srgbClr val="FFC000"/>
              </a:solidFill>
              <a:latin typeface="+mn-ea"/>
            </a:endParaRPr>
          </a:p>
          <a:p>
            <a:pPr marL="514350" indent="-514350">
              <a:buNone/>
            </a:pPr>
            <a:endParaRPr lang="en-US" altLang="ko-KR" sz="2400" dirty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smtClean="0">
                <a:latin typeface="+mn-ea"/>
              </a:rPr>
              <a:t>사회복지실천은 목적과 가치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이론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기술들과의 조화를 통해 얻어짐</a:t>
            </a:r>
            <a:endParaRPr lang="en-US" altLang="ko-KR" sz="22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err="1" smtClean="0">
                <a:latin typeface="+mn-ea"/>
              </a:rPr>
              <a:t>사회복지사들은</a:t>
            </a:r>
            <a:r>
              <a:rPr lang="ko-KR" altLang="en-US" sz="2200" dirty="0" smtClean="0">
                <a:latin typeface="+mn-ea"/>
              </a:rPr>
              <a:t> 자신이 가지고 있는 전문지식과 기술을 실천현장에 옮기는데 있어 윤리적 딜레마에 직면하게 됨</a:t>
            </a:r>
            <a:endParaRPr lang="en-US" altLang="ko-KR" sz="22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err="1" smtClean="0">
                <a:latin typeface="+mn-ea"/>
              </a:rPr>
              <a:t>사회복지사에게</a:t>
            </a:r>
            <a:r>
              <a:rPr lang="ko-KR" altLang="en-US" sz="2200" dirty="0" smtClean="0">
                <a:latin typeface="+mn-ea"/>
              </a:rPr>
              <a:t> 어려운 도덕적 또는 가치개입적 판단이 요구되는 상황에서 윤리적인 방식으로 실무에 임하도록 안내하는 지침이 윤리강령임</a:t>
            </a:r>
            <a:endParaRPr lang="en-US" altLang="ko-KR" sz="22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err="1" smtClean="0">
                <a:solidFill>
                  <a:srgbClr val="FFC000"/>
                </a:solidFill>
                <a:latin typeface="+mn-ea"/>
              </a:rPr>
              <a:t>로웬버그와</a:t>
            </a:r>
            <a:r>
              <a:rPr lang="ko-KR" altLang="en-US" sz="2200" dirty="0" smtClean="0">
                <a:solidFill>
                  <a:srgbClr val="FFC000"/>
                </a:solidFill>
                <a:latin typeface="+mn-ea"/>
              </a:rPr>
              <a:t> </a:t>
            </a:r>
            <a:r>
              <a:rPr lang="ko-KR" altLang="en-US" sz="2200" dirty="0" err="1" smtClean="0">
                <a:solidFill>
                  <a:srgbClr val="FFC000"/>
                </a:solidFill>
                <a:latin typeface="+mn-ea"/>
              </a:rPr>
              <a:t>돌고프가</a:t>
            </a:r>
            <a:r>
              <a:rPr lang="ko-KR" altLang="en-US" sz="2200" dirty="0" smtClean="0">
                <a:solidFill>
                  <a:srgbClr val="FFC000"/>
                </a:solidFill>
                <a:latin typeface="+mn-ea"/>
              </a:rPr>
              <a:t> </a:t>
            </a:r>
            <a:r>
              <a:rPr lang="ko-KR" altLang="en-US" sz="2200" dirty="0" smtClean="0">
                <a:latin typeface="+mn-ea"/>
              </a:rPr>
              <a:t>제시한 윤리강령의 기능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실무자가 윤리적 문제를 포함한 딜레마에 직면했을 때 안내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무능력한 실무자로부터 대중을 보호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정부의 통제로부터 전문직을 방어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동료들간의 관계를 건전하게 유지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소송으로부터 전문가를 보호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2511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+mn-ea"/>
              </a:rPr>
              <a:t>로웬버그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ko-KR" altLang="en-US" sz="2000" dirty="0" err="1" smtClean="0">
                <a:latin typeface="+mn-ea"/>
              </a:rPr>
              <a:t>돌고프의</a:t>
            </a:r>
            <a:r>
              <a:rPr lang="ko-KR" altLang="en-US" sz="2000" dirty="0" smtClean="0">
                <a:latin typeface="+mn-ea"/>
              </a:rPr>
              <a:t> 윤리적 원칙 사정표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3067507809"/>
              </p:ext>
            </p:extLst>
          </p:nvPr>
        </p:nvGraphicFramePr>
        <p:xfrm>
          <a:off x="1547664" y="177281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623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ko-KR" altLang="en-US" dirty="0" smtClean="0">
                <a:solidFill>
                  <a:srgbClr val="00B0F0"/>
                </a:solidFill>
                <a:latin typeface="+mn-ea"/>
              </a:rPr>
              <a:t>사회복지사의 전문적 지식과 기술</a:t>
            </a:r>
            <a:endParaRPr lang="en-US" altLang="ko-KR" dirty="0" smtClean="0">
              <a:solidFill>
                <a:srgbClr val="00B0F0"/>
              </a:solidFill>
              <a:latin typeface="+mn-ea"/>
            </a:endParaRPr>
          </a:p>
          <a:p>
            <a:pPr marL="514350" indent="-514350">
              <a:buAutoNum type="arabicParenR"/>
            </a:pPr>
            <a:r>
              <a:rPr lang="ko-KR" altLang="en-US" sz="2800" dirty="0" smtClean="0">
                <a:solidFill>
                  <a:srgbClr val="FFC000"/>
                </a:solidFill>
                <a:latin typeface="+mn-ea"/>
              </a:rPr>
              <a:t>실천지식의 차원</a:t>
            </a:r>
            <a:endParaRPr lang="en-US" altLang="ko-KR" sz="2800" dirty="0" smtClean="0">
              <a:solidFill>
                <a:srgbClr val="FFC000"/>
              </a:solidFill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 smtClean="0">
                <a:latin typeface="+mn-ea"/>
              </a:rPr>
              <a:t>실천지식</a:t>
            </a:r>
            <a:r>
              <a:rPr lang="en-US" altLang="ko-KR" sz="2400" dirty="0" smtClean="0">
                <a:latin typeface="+mn-ea"/>
              </a:rPr>
              <a:t>(Social work knowledge)</a:t>
            </a:r>
            <a:r>
              <a:rPr lang="ko-KR" altLang="en-US" sz="2400" dirty="0" smtClean="0">
                <a:latin typeface="+mn-ea"/>
              </a:rPr>
              <a:t>은 실천에 영향을 주는 구체성의 정도에 따라 패러다임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시각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이론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모델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실천지혜 등의 형태로 구분됨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val="559573765"/>
              </p:ext>
            </p:extLst>
          </p:nvPr>
        </p:nvGraphicFramePr>
        <p:xfrm>
          <a:off x="1547664" y="3501008"/>
          <a:ext cx="6096000" cy="239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직선 화살표 연결선 5"/>
          <p:cNvCxnSpPr/>
          <p:nvPr/>
        </p:nvCxnSpPr>
        <p:spPr>
          <a:xfrm>
            <a:off x="1619672" y="3933056"/>
            <a:ext cx="2304256" cy="18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화살표 연결선 9"/>
          <p:cNvCxnSpPr/>
          <p:nvPr/>
        </p:nvCxnSpPr>
        <p:spPr>
          <a:xfrm flipV="1">
            <a:off x="5076056" y="3861048"/>
            <a:ext cx="2448272" cy="20162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모서리가 둥근 직사각형 10"/>
          <p:cNvSpPr/>
          <p:nvPr/>
        </p:nvSpPr>
        <p:spPr>
          <a:xfrm>
            <a:off x="1403648" y="4653136"/>
            <a:ext cx="1008112" cy="36004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구체성</a:t>
            </a:r>
            <a:endParaRPr lang="ko-KR" altLang="en-US" dirty="0"/>
          </a:p>
        </p:txBody>
      </p:sp>
      <p:sp>
        <p:nvSpPr>
          <p:cNvPr id="12" name="모서리가 둥근 직사각형 11"/>
          <p:cNvSpPr/>
          <p:nvPr/>
        </p:nvSpPr>
        <p:spPr>
          <a:xfrm>
            <a:off x="6372200" y="4941168"/>
            <a:ext cx="1080120" cy="36004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추상성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en-US" altLang="ko-KR" sz="2800" dirty="0" smtClean="0">
                <a:solidFill>
                  <a:srgbClr val="00B050"/>
                </a:solidFill>
                <a:latin typeface="+mn-ea"/>
              </a:rPr>
              <a:t>5. </a:t>
            </a:r>
            <a:r>
              <a:rPr lang="ko-KR" altLang="en-US" sz="2800" dirty="0" smtClean="0">
                <a:solidFill>
                  <a:srgbClr val="00B050"/>
                </a:solidFill>
                <a:latin typeface="+mn-ea"/>
              </a:rPr>
              <a:t>사회복지 전문직의 정체성</a:t>
            </a:r>
            <a:endParaRPr lang="en-US" altLang="ko-KR" sz="2800" dirty="0" smtClean="0">
              <a:solidFill>
                <a:srgbClr val="00B050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400" dirty="0" smtClean="0">
                <a:latin typeface="+mn-ea"/>
              </a:rPr>
              <a:t>그린우드는 전문직의 속성을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기본적인 지식과 체계적인 </a:t>
            </a:r>
            <a:r>
              <a:rPr lang="ko-KR" altLang="en-US" sz="2400" dirty="0" smtClean="0">
                <a:solidFill>
                  <a:srgbClr val="00B0F0"/>
                </a:solidFill>
                <a:latin typeface="+mn-ea"/>
              </a:rPr>
              <a:t>이론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클라이언트와의 관계에서 부여되는 </a:t>
            </a:r>
            <a:r>
              <a:rPr lang="ko-KR" altLang="en-US" sz="2400" dirty="0" smtClean="0">
                <a:solidFill>
                  <a:srgbClr val="00B0F0"/>
                </a:solidFill>
                <a:latin typeface="+mn-ea"/>
              </a:rPr>
              <a:t>전문적 권위와 신뢰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전문가 집단의 </a:t>
            </a:r>
            <a:r>
              <a:rPr lang="ko-KR" altLang="en-US" sz="2400" dirty="0" smtClean="0">
                <a:solidFill>
                  <a:srgbClr val="00B0F0"/>
                </a:solidFill>
                <a:latin typeface="+mn-ea"/>
              </a:rPr>
              <a:t>힘과 특권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사회로부터의 </a:t>
            </a:r>
            <a:r>
              <a:rPr lang="ko-KR" altLang="en-US" sz="2400" dirty="0" smtClean="0">
                <a:solidFill>
                  <a:srgbClr val="00B0F0"/>
                </a:solidFill>
                <a:latin typeface="+mn-ea"/>
              </a:rPr>
              <a:t>인가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명시적이며 체계적인 </a:t>
            </a:r>
            <a:r>
              <a:rPr lang="ko-KR" altLang="en-US" sz="2400" dirty="0" smtClean="0">
                <a:solidFill>
                  <a:srgbClr val="00B0F0"/>
                </a:solidFill>
                <a:latin typeface="+mn-ea"/>
              </a:rPr>
              <a:t>윤리강령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전문직의 </a:t>
            </a:r>
            <a:r>
              <a:rPr lang="ko-KR" altLang="en-US" sz="2400" dirty="0" smtClean="0">
                <a:solidFill>
                  <a:srgbClr val="00B0F0"/>
                </a:solidFill>
                <a:latin typeface="+mn-ea"/>
              </a:rPr>
              <a:t>문화 </a:t>
            </a:r>
            <a:r>
              <a:rPr lang="ko-KR" altLang="en-US" sz="2400" dirty="0" err="1" smtClean="0">
                <a:solidFill>
                  <a:srgbClr val="00B0F0"/>
                </a:solidFill>
                <a:latin typeface="+mn-ea"/>
              </a:rPr>
              <a:t>여섯가지로</a:t>
            </a:r>
            <a:r>
              <a:rPr lang="ko-KR" altLang="en-US" sz="2400" dirty="0" smtClean="0">
                <a:latin typeface="+mn-ea"/>
              </a:rPr>
              <a:t> 평가함</a:t>
            </a:r>
            <a:endParaRPr lang="en-US" altLang="ko-KR" sz="24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400" dirty="0" err="1" smtClean="0">
                <a:latin typeface="+mn-ea"/>
              </a:rPr>
              <a:t>사회복지계는</a:t>
            </a:r>
            <a:r>
              <a:rPr lang="ko-KR" altLang="en-US" sz="2400" dirty="0" smtClean="0">
                <a:latin typeface="+mn-ea"/>
              </a:rPr>
              <a:t> 전문교육과정 개발이나 훈련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자격제도를 통해 전문직의 조건을 충족시켜나가면서 사회로부터의 기능적 전문성을 인정받게 됨</a:t>
            </a:r>
            <a:endParaRPr lang="en-US" altLang="ko-KR" sz="24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400" dirty="0" err="1" smtClean="0">
                <a:latin typeface="+mn-ea"/>
              </a:rPr>
              <a:t>사회복지직의</a:t>
            </a:r>
            <a:r>
              <a:rPr lang="ko-KR" altLang="en-US" sz="2400" dirty="0" smtClean="0">
                <a:latin typeface="+mn-ea"/>
              </a:rPr>
              <a:t> 전문화를 향한 노력과 사회적 인가에도 불구하고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err="1" smtClean="0">
                <a:latin typeface="+mn-ea"/>
              </a:rPr>
              <a:t>사회복지학의</a:t>
            </a:r>
            <a:r>
              <a:rPr lang="ko-KR" altLang="en-US" sz="2400" dirty="0" smtClean="0">
                <a:latin typeface="+mn-ea"/>
              </a:rPr>
              <a:t> 내적 정체성에 혼란을 겪고 있음</a:t>
            </a:r>
            <a:r>
              <a:rPr lang="en-US" altLang="ko-KR" sz="2400" dirty="0" smtClean="0">
                <a:latin typeface="+mn-ea"/>
              </a:rPr>
              <a:t>. </a:t>
            </a:r>
            <a:r>
              <a:rPr lang="ko-KR" altLang="en-US" sz="2400" dirty="0" smtClean="0">
                <a:latin typeface="+mn-ea"/>
              </a:rPr>
              <a:t>이는 사회복지실천의 학문적 특성으로 개인주의 지향의 심리사회적 접근방법으로부터 집합주의 지향의 사회개혁적 접근방법까지 </a:t>
            </a:r>
            <a:r>
              <a:rPr lang="ko-KR" altLang="en-US" sz="2400" dirty="0" smtClean="0">
                <a:solidFill>
                  <a:srgbClr val="00B0F0"/>
                </a:solidFill>
                <a:latin typeface="+mn-ea"/>
              </a:rPr>
              <a:t>학문적 시각의 폭이 넓은 것</a:t>
            </a:r>
            <a:r>
              <a:rPr lang="ko-KR" altLang="en-US" sz="2400" dirty="0" smtClean="0">
                <a:latin typeface="+mn-ea"/>
              </a:rPr>
              <a:t>도 하나의 요인임</a:t>
            </a:r>
            <a:r>
              <a:rPr lang="en-US" altLang="ko-KR" sz="2400" dirty="0" smtClean="0">
                <a:latin typeface="+mn-ea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400" dirty="0" smtClean="0">
                <a:latin typeface="+mn-ea"/>
              </a:rPr>
              <a:t>사회복지실천의 흐름이 개인의 적응과 사회변화라는 상이한 개입목표를 통합시키지 못한 채 분야별 전문가로서 역할과 정체성을 가지고 각자의 발전방향을 추구해 온 결과 다양한 실천영역의 </a:t>
            </a:r>
            <a:r>
              <a:rPr lang="ko-KR" altLang="en-US" sz="2400" dirty="0" err="1" smtClean="0">
                <a:latin typeface="+mn-ea"/>
              </a:rPr>
              <a:t>사회복지사들이</a:t>
            </a:r>
            <a:r>
              <a:rPr lang="ko-KR" altLang="en-US" sz="2400" dirty="0" smtClean="0">
                <a:latin typeface="+mn-ea"/>
              </a:rPr>
              <a:t> 사회복지전문가로서 공유하는 정체성의 실체는 모호하게 됨</a:t>
            </a:r>
            <a:endParaRPr lang="en-US" altLang="ko-KR" sz="24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8623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en-US" altLang="ko-KR" sz="2600" dirty="0" smtClean="0">
                <a:solidFill>
                  <a:srgbClr val="00B050"/>
                </a:solidFill>
                <a:latin typeface="+mn-ea"/>
              </a:rPr>
              <a:t>5. </a:t>
            </a:r>
            <a:r>
              <a:rPr lang="ko-KR" altLang="en-US" sz="2600" dirty="0" smtClean="0">
                <a:solidFill>
                  <a:srgbClr val="00B050"/>
                </a:solidFill>
                <a:latin typeface="+mn-ea"/>
              </a:rPr>
              <a:t>사회복지 전문직의 정체성</a:t>
            </a:r>
            <a:endParaRPr lang="en-US" altLang="ko-KR" sz="2600" dirty="0" smtClean="0">
              <a:solidFill>
                <a:srgbClr val="00B050"/>
              </a:solidFill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smtClean="0">
                <a:latin typeface="+mn-ea"/>
              </a:rPr>
              <a:t>학문의 외적 경계가 모호하고 일관된 학문체계가 없다는 한계를 극복하고 가치에 기반을 둔 학문의 내적 정체성과 전문성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사회적 인가를 동시에 얻기 위해서는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전문직에 부여된 고유의 사명을 달성하기 위한 </a:t>
            </a:r>
            <a:r>
              <a:rPr lang="ko-KR" altLang="en-US" sz="2200" dirty="0" smtClean="0">
                <a:solidFill>
                  <a:srgbClr val="00B0F0"/>
                </a:solidFill>
                <a:latin typeface="+mn-ea"/>
              </a:rPr>
              <a:t>명확한 목적</a:t>
            </a:r>
            <a:r>
              <a:rPr lang="ko-KR" altLang="en-US" sz="2200" dirty="0" smtClean="0">
                <a:latin typeface="+mn-ea"/>
              </a:rPr>
              <a:t>을 갖는 것이 필요함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기본적인 목적이나 가치에 관한 전문직 내의 합의를 이끌어내고 실천현장의 문제를 이해하고 접근할 수 있는 </a:t>
            </a:r>
            <a:r>
              <a:rPr lang="ko-KR" altLang="en-US" sz="2200" dirty="0" smtClean="0">
                <a:solidFill>
                  <a:srgbClr val="00B0F0"/>
                </a:solidFill>
                <a:latin typeface="+mn-ea"/>
              </a:rPr>
              <a:t>공통된 </a:t>
            </a:r>
            <a:r>
              <a:rPr lang="ko-KR" altLang="en-US" sz="2200" dirty="0" err="1" smtClean="0">
                <a:solidFill>
                  <a:srgbClr val="00B0F0"/>
                </a:solidFill>
                <a:latin typeface="+mn-ea"/>
              </a:rPr>
              <a:t>인식틀</a:t>
            </a:r>
            <a:r>
              <a:rPr lang="ko-KR" altLang="en-US" sz="2200" dirty="0" err="1" smtClean="0">
                <a:latin typeface="+mn-ea"/>
              </a:rPr>
              <a:t>을</a:t>
            </a:r>
            <a:r>
              <a:rPr lang="ko-KR" altLang="en-US" sz="2200" dirty="0" smtClean="0">
                <a:latin typeface="+mn-ea"/>
              </a:rPr>
              <a:t> 갖추어야 함</a:t>
            </a:r>
            <a:endParaRPr lang="en-US" altLang="ko-KR" sz="22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200" dirty="0" smtClean="0">
                <a:latin typeface="+mn-ea"/>
              </a:rPr>
              <a:t>개인과 환경 사이의 상호작용적 측면에 관심을 갖고 사회환경 및</a:t>
            </a:r>
            <a:r>
              <a:rPr lang="en-US" altLang="ko-KR" sz="2200" dirty="0" smtClean="0">
                <a:latin typeface="+mn-ea"/>
              </a:rPr>
              <a:t> </a:t>
            </a:r>
            <a:r>
              <a:rPr lang="ko-KR" altLang="en-US" sz="2200" dirty="0" smtClean="0">
                <a:latin typeface="+mn-ea"/>
              </a:rPr>
              <a:t>다양한</a:t>
            </a:r>
            <a:r>
              <a:rPr lang="en-US" altLang="ko-KR" sz="2200" dirty="0" smtClean="0">
                <a:latin typeface="+mn-ea"/>
              </a:rPr>
              <a:t> </a:t>
            </a:r>
            <a:r>
              <a:rPr lang="ko-KR" altLang="en-US" sz="2200" dirty="0" smtClean="0">
                <a:latin typeface="+mn-ea"/>
              </a:rPr>
              <a:t>사회체계와 관련된 이론과 지식들을 포괄적으로 습득하고 이를 </a:t>
            </a:r>
            <a:r>
              <a:rPr lang="ko-KR" altLang="en-US" sz="2200" dirty="0" smtClean="0">
                <a:solidFill>
                  <a:srgbClr val="00B0F0"/>
                </a:solidFill>
                <a:latin typeface="+mn-ea"/>
              </a:rPr>
              <a:t>통합된 접근방법 내에서 선택적으로 활용하는 접근방법</a:t>
            </a:r>
            <a:r>
              <a:rPr lang="ko-KR" altLang="en-US" sz="2200" dirty="0" smtClean="0">
                <a:latin typeface="+mn-ea"/>
              </a:rPr>
              <a:t>이 개발되어야 함</a:t>
            </a:r>
            <a:r>
              <a:rPr lang="en-US" altLang="ko-KR" sz="2200" dirty="0" smtClean="0">
                <a:latin typeface="+mn-ea"/>
              </a:rPr>
              <a:t>. </a:t>
            </a:r>
            <a:r>
              <a:rPr lang="ko-KR" altLang="en-US" sz="2200" dirty="0" smtClean="0">
                <a:latin typeface="+mn-ea"/>
              </a:rPr>
              <a:t>다원화된 실천현장의 욕구에 반응하기 위해서는 다양한 미시적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거시적 개입방법에 관한 관심이 필요함 </a:t>
            </a:r>
            <a:endParaRPr lang="en-US" altLang="ko-KR" sz="22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8623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115616" y="1988840"/>
            <a:ext cx="6552728" cy="720080"/>
          </a:xfr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ko-KR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사회복지실천 분야별 현장</a:t>
            </a:r>
            <a:endParaRPr lang="ko-KR" alt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1416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600" dirty="0" smtClean="0">
                <a:solidFill>
                  <a:srgbClr val="00B0F0"/>
                </a:solidFill>
                <a:latin typeface="+mn-ea"/>
              </a:rPr>
              <a:t>1. </a:t>
            </a:r>
            <a:r>
              <a:rPr lang="ko-KR" altLang="en-US" sz="2600" dirty="0" smtClean="0">
                <a:solidFill>
                  <a:srgbClr val="00B0F0"/>
                </a:solidFill>
                <a:latin typeface="+mn-ea"/>
              </a:rPr>
              <a:t>사회복지실천분야별 현장</a:t>
            </a:r>
            <a:endParaRPr lang="en-US" altLang="ko-KR" sz="2600" dirty="0" smtClean="0">
              <a:solidFill>
                <a:srgbClr val="00B0F0"/>
              </a:solidFill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solidFill>
                <a:srgbClr val="00B050"/>
              </a:solidFill>
              <a:latin typeface="+mn-ea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3410749309"/>
              </p:ext>
            </p:extLst>
          </p:nvPr>
        </p:nvGraphicFramePr>
        <p:xfrm>
          <a:off x="1331640" y="148478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703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600" dirty="0" smtClean="0">
                <a:solidFill>
                  <a:srgbClr val="7030A0"/>
                </a:solidFill>
                <a:latin typeface="+mn-ea"/>
              </a:rPr>
              <a:t>2. </a:t>
            </a:r>
            <a:r>
              <a:rPr lang="ko-KR" altLang="en-US" sz="2600" dirty="0" smtClean="0">
                <a:solidFill>
                  <a:srgbClr val="7030A0"/>
                </a:solidFill>
                <a:latin typeface="+mn-ea"/>
              </a:rPr>
              <a:t>사회복지기관의 분류</a:t>
            </a:r>
            <a:endParaRPr lang="en-US" altLang="ko-KR" sz="2600" dirty="0" smtClean="0">
              <a:solidFill>
                <a:srgbClr val="7030A0"/>
              </a:solidFill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val="407611680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703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600" dirty="0" smtClean="0">
                <a:solidFill>
                  <a:srgbClr val="00B050"/>
                </a:solidFill>
                <a:latin typeface="+mn-ea"/>
              </a:rPr>
              <a:t>2. </a:t>
            </a:r>
            <a:r>
              <a:rPr lang="ko-KR" altLang="en-US" sz="2600" dirty="0" smtClean="0">
                <a:solidFill>
                  <a:srgbClr val="00B050"/>
                </a:solidFill>
                <a:latin typeface="+mn-ea"/>
              </a:rPr>
              <a:t>사회복지기관의 분류</a:t>
            </a:r>
            <a:endParaRPr lang="en-US" altLang="ko-KR" sz="2600" dirty="0" smtClean="0">
              <a:solidFill>
                <a:srgbClr val="00B050"/>
              </a:solidFill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en-US" altLang="ko-KR" sz="2200" dirty="0" smtClean="0">
                <a:latin typeface="+mn-ea"/>
              </a:rPr>
              <a:t>1</a:t>
            </a:r>
            <a:r>
              <a:rPr lang="ko-KR" altLang="en-US" sz="2200" dirty="0" smtClean="0">
                <a:latin typeface="+mn-ea"/>
              </a:rPr>
              <a:t>차 현장과 </a:t>
            </a:r>
            <a:r>
              <a:rPr lang="en-US" altLang="ko-KR" sz="2200" dirty="0" smtClean="0">
                <a:latin typeface="+mn-ea"/>
              </a:rPr>
              <a:t>2</a:t>
            </a:r>
            <a:r>
              <a:rPr lang="ko-KR" altLang="en-US" sz="2200" dirty="0" smtClean="0">
                <a:latin typeface="+mn-ea"/>
              </a:rPr>
              <a:t>차 현장</a:t>
            </a:r>
            <a:endParaRPr lang="en-US" altLang="ko-KR" sz="22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200" dirty="0" smtClean="0">
                <a:latin typeface="+mn-ea"/>
              </a:rPr>
              <a:t>1</a:t>
            </a:r>
            <a:r>
              <a:rPr lang="ko-KR" altLang="en-US" sz="2200" dirty="0" smtClean="0">
                <a:latin typeface="+mn-ea"/>
              </a:rPr>
              <a:t>차 현장은 사회복지서비스를 제공하는 것이 기관의 주 기능이며 </a:t>
            </a:r>
            <a:r>
              <a:rPr lang="ko-KR" altLang="en-US" sz="2200" dirty="0" err="1" smtClean="0">
                <a:latin typeface="+mn-ea"/>
              </a:rPr>
              <a:t>사회복지사가</a:t>
            </a:r>
            <a:r>
              <a:rPr lang="ko-KR" altLang="en-US" sz="2200" dirty="0" smtClean="0">
                <a:latin typeface="+mn-ea"/>
              </a:rPr>
              <a:t> 중심이 되어 활동하는 실천현장</a:t>
            </a:r>
            <a:endParaRPr lang="en-US" altLang="ko-KR" sz="22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200" dirty="0" smtClean="0">
                <a:latin typeface="+mn-ea"/>
              </a:rPr>
              <a:t>2</a:t>
            </a:r>
            <a:r>
              <a:rPr lang="ko-KR" altLang="en-US" sz="2200" dirty="0" smtClean="0">
                <a:latin typeface="+mn-ea"/>
              </a:rPr>
              <a:t>차 현장은 사회복지전문기관은 아니지만 사회복지사의</a:t>
            </a:r>
            <a:r>
              <a:rPr lang="en-US" altLang="ko-KR" sz="2200" dirty="0" smtClean="0">
                <a:latin typeface="+mn-ea"/>
              </a:rPr>
              <a:t> </a:t>
            </a:r>
            <a:r>
              <a:rPr lang="ko-KR" altLang="en-US" sz="2200" dirty="0" smtClean="0">
                <a:latin typeface="+mn-ea"/>
              </a:rPr>
              <a:t>개입이 부분적으로 이루어지는 실천현장</a:t>
            </a:r>
            <a:r>
              <a:rPr lang="en-US" altLang="ko-KR" sz="2200" dirty="0" smtClean="0">
                <a:latin typeface="+mn-ea"/>
              </a:rPr>
              <a:t>(</a:t>
            </a:r>
            <a:r>
              <a:rPr lang="ko-KR" altLang="en-US" sz="2200" dirty="0" smtClean="0">
                <a:latin typeface="+mn-ea"/>
              </a:rPr>
              <a:t>학교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병원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교정시설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기업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보건소 등</a:t>
            </a:r>
            <a:r>
              <a:rPr lang="en-US" altLang="ko-KR" sz="2200" dirty="0" smtClean="0">
                <a:latin typeface="+mn-ea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9865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>
              <a:buFont typeface="+mj-ea"/>
              <a:buAutoNum type="circleNumDbPlain" startAt="2"/>
            </a:pPr>
            <a:r>
              <a:rPr lang="ko-KR" altLang="en-US" sz="2200" dirty="0" smtClean="0">
                <a:latin typeface="+mn-ea"/>
              </a:rPr>
              <a:t>공공기관과 민간기관</a:t>
            </a:r>
            <a:endParaRPr lang="en-US" altLang="ko-KR" sz="22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smtClean="0">
                <a:latin typeface="+mn-ea"/>
              </a:rPr>
              <a:t>공공기관은 정부기관의 지원에 의해 운영되며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사회복지사의 업무도 정부의 규정이나 지침에 의해 지도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감독됨</a:t>
            </a:r>
            <a:r>
              <a:rPr lang="en-US" altLang="ko-KR" sz="2200" dirty="0" smtClean="0">
                <a:latin typeface="+mn-ea"/>
              </a:rPr>
              <a:t>. </a:t>
            </a:r>
            <a:r>
              <a:rPr lang="ko-KR" altLang="en-US" sz="2200" dirty="0" smtClean="0">
                <a:latin typeface="+mn-ea"/>
              </a:rPr>
              <a:t>임상적 역할보다 </a:t>
            </a:r>
            <a:r>
              <a:rPr lang="ko-KR" altLang="en-US" sz="2200" dirty="0" err="1" smtClean="0">
                <a:latin typeface="+mn-ea"/>
              </a:rPr>
              <a:t>지역내</a:t>
            </a:r>
            <a:r>
              <a:rPr lang="ko-KR" altLang="en-US" sz="2200" dirty="0" smtClean="0">
                <a:latin typeface="+mn-ea"/>
              </a:rPr>
              <a:t> 복지자원의 파악과 민간기관들과의 협조와 연계를 이룰 수 있는 조정체계로의 역할이 중요함</a:t>
            </a:r>
            <a:endParaRPr lang="en-US" altLang="ko-KR" sz="22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smtClean="0">
                <a:latin typeface="+mn-ea"/>
              </a:rPr>
              <a:t>민간기관은 사회복지 관련사업을 목적으로 사회복지 법인이나</a:t>
            </a:r>
            <a:r>
              <a:rPr lang="en-US" altLang="ko-KR" sz="2200" dirty="0" smtClean="0">
                <a:latin typeface="+mn-ea"/>
              </a:rPr>
              <a:t>. </a:t>
            </a:r>
            <a:r>
              <a:rPr lang="ko-KR" altLang="en-US" sz="2200" dirty="0" smtClean="0">
                <a:latin typeface="+mn-ea"/>
              </a:rPr>
              <a:t>재단법인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사단법인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종교단체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시민사회단체 등이 운영하는 비영리기관을 총칭함</a:t>
            </a:r>
            <a:r>
              <a:rPr lang="en-US" altLang="ko-KR" sz="2200" dirty="0" smtClean="0">
                <a:latin typeface="+mn-ea"/>
              </a:rPr>
              <a:t>. </a:t>
            </a:r>
            <a:r>
              <a:rPr lang="ko-KR" altLang="en-US" sz="2200" dirty="0" smtClean="0">
                <a:latin typeface="+mn-ea"/>
              </a:rPr>
              <a:t>직접적인 서비스를 제공하는 </a:t>
            </a:r>
            <a:r>
              <a:rPr lang="ko-KR" altLang="en-US" sz="2200" dirty="0" smtClean="0">
                <a:solidFill>
                  <a:srgbClr val="00B0F0"/>
                </a:solidFill>
                <a:latin typeface="+mn-ea"/>
              </a:rPr>
              <a:t>사회서비스기관</a:t>
            </a:r>
            <a:r>
              <a:rPr lang="ko-KR" altLang="en-US" sz="2200" dirty="0" smtClean="0">
                <a:latin typeface="+mn-ea"/>
              </a:rPr>
              <a:t>과 간접 서비스나 행정지원을 위해 조직된 </a:t>
            </a:r>
            <a:r>
              <a:rPr lang="ko-KR" altLang="en-US" sz="2200" dirty="0" smtClean="0">
                <a:solidFill>
                  <a:srgbClr val="00B0F0"/>
                </a:solidFill>
                <a:latin typeface="+mn-ea"/>
              </a:rPr>
              <a:t>협의체</a:t>
            </a:r>
            <a:r>
              <a:rPr lang="ko-KR" altLang="en-US" sz="2200" dirty="0" smtClean="0">
                <a:latin typeface="+mn-ea"/>
              </a:rPr>
              <a:t>로 이루어짐</a:t>
            </a:r>
            <a:r>
              <a:rPr lang="en-US" altLang="ko-KR" sz="2200" dirty="0" smtClean="0">
                <a:latin typeface="+mn-ea"/>
              </a:rPr>
              <a:t>. </a:t>
            </a:r>
            <a:r>
              <a:rPr lang="ko-KR" altLang="en-US" sz="2200" dirty="0" smtClean="0">
                <a:latin typeface="+mn-ea"/>
              </a:rPr>
              <a:t>이사회에서 기관의 운영을 책임짐</a:t>
            </a:r>
            <a:r>
              <a:rPr lang="en-US" altLang="ko-KR" sz="2200" dirty="0" smtClean="0">
                <a:latin typeface="+mn-ea"/>
              </a:rPr>
              <a:t> </a:t>
            </a: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2456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200" dirty="0" smtClean="0">
                <a:latin typeface="+mn-ea"/>
              </a:rPr>
              <a:t>행정기관과 서비스 기관</a:t>
            </a:r>
            <a:endParaRPr lang="en-US" altLang="ko-KR" sz="22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smtClean="0">
                <a:latin typeface="+mn-ea"/>
              </a:rPr>
              <a:t>행정기관은 서비스전달의 효율적 발전을 목표로 기획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감독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조정 등의 행정업무를 담당함</a:t>
            </a:r>
            <a:r>
              <a:rPr lang="en-US" altLang="ko-KR" sz="2200" dirty="0" smtClean="0">
                <a:latin typeface="+mn-ea"/>
              </a:rPr>
              <a:t>.</a:t>
            </a:r>
            <a:r>
              <a:rPr lang="ko-KR" altLang="en-US" sz="2200" dirty="0" smtClean="0">
                <a:latin typeface="+mn-ea"/>
              </a:rPr>
              <a:t>사회복지관련 행정기관에는 중앙정부의 보건복지부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노동부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교육부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문화관광부 등과 관련됨</a:t>
            </a:r>
            <a:r>
              <a:rPr lang="en-US" altLang="ko-KR" sz="2200" dirty="0" smtClean="0">
                <a:latin typeface="+mn-ea"/>
              </a:rPr>
              <a:t>. </a:t>
            </a:r>
            <a:r>
              <a:rPr lang="ko-KR" altLang="en-US" sz="2200" dirty="0" smtClean="0">
                <a:latin typeface="+mn-ea"/>
              </a:rPr>
              <a:t>민간행정조직에는 기관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전문가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특정집단들의 공동의 목적을 위해 조직한 협의체가 있으며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유형으로는 개인회원으로 구성된 </a:t>
            </a:r>
            <a:r>
              <a:rPr lang="ko-KR" altLang="en-US" sz="2200" dirty="0" err="1" smtClean="0">
                <a:latin typeface="+mn-ea"/>
              </a:rPr>
              <a:t>사회복지사협회나</a:t>
            </a:r>
            <a:r>
              <a:rPr lang="ko-KR" altLang="en-US" sz="2200" dirty="0" smtClean="0">
                <a:latin typeface="+mn-ea"/>
              </a:rPr>
              <a:t>  사회복지기관의 단체 회원으로 구성된 사회복지기관협의회가 있으며</a:t>
            </a:r>
            <a:r>
              <a:rPr lang="en-US" altLang="ko-KR" sz="2200" dirty="0" smtClean="0">
                <a:latin typeface="+mn-ea"/>
              </a:rPr>
              <a:t>, </a:t>
            </a:r>
            <a:r>
              <a:rPr lang="ko-KR" altLang="en-US" sz="2200" dirty="0" smtClean="0">
                <a:latin typeface="+mn-ea"/>
              </a:rPr>
              <a:t>노인복지시설협회 등 </a:t>
            </a:r>
            <a:r>
              <a:rPr lang="ko-KR" altLang="en-US" sz="2200" dirty="0" err="1" smtClean="0">
                <a:latin typeface="+mn-ea"/>
              </a:rPr>
              <a:t>직능별</a:t>
            </a:r>
            <a:r>
              <a:rPr lang="ko-KR" altLang="en-US" sz="2200" dirty="0" smtClean="0">
                <a:latin typeface="+mn-ea"/>
              </a:rPr>
              <a:t> 협의체가 있음</a:t>
            </a:r>
            <a:endParaRPr lang="en-US" altLang="ko-KR" sz="22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smtClean="0">
                <a:latin typeface="+mn-ea"/>
              </a:rPr>
              <a:t>서비스기관은 주요대상이나 문제영역에 따라 분야가 나뉘며 해당분야의 클라이언트에게 서비스를 제공하는 것을 목적으로 함</a:t>
            </a:r>
            <a:endParaRPr lang="en-US" altLang="ko-KR" sz="22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7398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>
              <a:buFont typeface="+mj-ea"/>
              <a:buAutoNum type="circleNumDbPlain" startAt="4"/>
            </a:pPr>
            <a:r>
              <a:rPr lang="ko-KR" altLang="en-US" sz="2200" dirty="0" smtClean="0">
                <a:latin typeface="+mn-ea"/>
              </a:rPr>
              <a:t>생활시설과 이용시설</a:t>
            </a:r>
            <a:endParaRPr lang="en-US" altLang="ko-KR" sz="22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smtClean="0">
                <a:latin typeface="+mn-ea"/>
              </a:rPr>
              <a:t>주거서비스의 제공여부에 따라 나뉨</a:t>
            </a:r>
            <a:endParaRPr lang="en-US" altLang="ko-KR" sz="22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smtClean="0">
                <a:latin typeface="+mn-ea"/>
              </a:rPr>
              <a:t>생활시설은 주거서비스를 포함한 제반 사회복지서비스를 제공하는 시설</a:t>
            </a:r>
            <a:endParaRPr lang="en-US" altLang="ko-KR" sz="2200" dirty="0" smtClean="0">
              <a:latin typeface="+mn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smtClean="0">
                <a:latin typeface="+mn-ea"/>
              </a:rPr>
              <a:t>이용시설은 자신의 가정에 기거하는 클라이언트를 대상으로 주거서비스 이외의 사회복지 관련 서비스를 제공하는 기관을 통칭함 </a:t>
            </a: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8042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AutoNum type="arabicParenBoth"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AutoNum type="arabicParenBoth"/>
            </a:pPr>
            <a:r>
              <a:rPr lang="ko-KR" altLang="en-US" sz="2400" dirty="0" smtClean="0">
                <a:latin typeface="+mn-ea"/>
              </a:rPr>
              <a:t>패러다임</a:t>
            </a:r>
            <a:r>
              <a:rPr lang="en-US" altLang="ko-KR" sz="2400" dirty="0" smtClean="0">
                <a:latin typeface="+mn-ea"/>
              </a:rPr>
              <a:t>(paradigm)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패러다임은 추상적인 수준의 개념적 틀로서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세계관과 현실에 대한 인식의 방향을 결정함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사회의 주도적인 패러다임은 학문의 인식론적인 변화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역사의 흐름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사회의 분위기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사상적 조류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정치적 사건에 영향을 받음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None/>
            </a:pPr>
            <a:r>
              <a:rPr lang="en-US" altLang="ko-KR" sz="2400" dirty="0" smtClean="0">
                <a:latin typeface="+mn-ea"/>
              </a:rPr>
              <a:t>(2) </a:t>
            </a:r>
            <a:r>
              <a:rPr lang="ko-KR" altLang="en-US" sz="2400" dirty="0" smtClean="0">
                <a:latin typeface="+mn-ea"/>
              </a:rPr>
              <a:t>관점</a:t>
            </a:r>
            <a:r>
              <a:rPr lang="en-US" altLang="ko-KR" sz="2400" dirty="0" smtClean="0">
                <a:latin typeface="+mn-ea"/>
              </a:rPr>
              <a:t>/</a:t>
            </a:r>
            <a:r>
              <a:rPr lang="ko-KR" altLang="en-US" sz="2400" dirty="0" smtClean="0">
                <a:latin typeface="+mn-ea"/>
              </a:rPr>
              <a:t>시각</a:t>
            </a:r>
            <a:r>
              <a:rPr lang="en-US" altLang="ko-KR" sz="2400" dirty="0" smtClean="0">
                <a:latin typeface="+mn-ea"/>
              </a:rPr>
              <a:t>(perspective)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개념적인 </a:t>
            </a:r>
            <a:r>
              <a:rPr lang="ko-KR" altLang="en-US" sz="2000" dirty="0" err="1" smtClean="0">
                <a:latin typeface="+mn-ea"/>
              </a:rPr>
              <a:t>준거틀로서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관심영역과 가치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대상들을 규정하는 사고체계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사회복지의 관점은 보수주의적인 관점으로부터 급진적 관점까지 다양하게 구성됨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무상급식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 marL="514350" indent="-514350">
              <a:buNone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latin typeface="+mn-ea"/>
              </a:rPr>
              <a:t>(3</a:t>
            </a:r>
            <a:r>
              <a:rPr lang="en-US" altLang="ko-KR" sz="2800" dirty="0" smtClean="0">
                <a:latin typeface="+mn-ea"/>
              </a:rPr>
              <a:t>) </a:t>
            </a:r>
            <a:r>
              <a:rPr lang="ko-KR" altLang="en-US" sz="2800" dirty="0" smtClean="0">
                <a:latin typeface="+mn-ea"/>
              </a:rPr>
              <a:t>이론</a:t>
            </a:r>
            <a:r>
              <a:rPr lang="en-US" altLang="ko-KR" sz="2800" dirty="0" smtClean="0">
                <a:latin typeface="+mn-ea"/>
              </a:rPr>
              <a:t>(theory)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 smtClean="0">
                <a:latin typeface="+mn-ea"/>
              </a:rPr>
              <a:t>특정현상을 설명하기 위한 가설이나 개념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의미의 집합체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 smtClean="0">
                <a:solidFill>
                  <a:srgbClr val="FF0000"/>
                </a:solidFill>
                <a:latin typeface="+mn-ea"/>
              </a:rPr>
              <a:t>현실을 구조화하고 객관화하는 과정 속에서 추상적 수준의 관점은 한 단계 구체적인 이론이 됨</a:t>
            </a:r>
            <a:endParaRPr lang="en-US" altLang="ko-KR" sz="2400" dirty="0" smtClean="0">
              <a:solidFill>
                <a:srgbClr val="FF0000"/>
              </a:solidFill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 smtClean="0">
                <a:latin typeface="+mn-ea"/>
              </a:rPr>
              <a:t>사회복지실천이론은 기능적 사고를 대표하는 정신역동이론으로부터 인지행동이론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학습이론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의사소통이론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실존이론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err="1" smtClean="0">
                <a:latin typeface="+mn-ea"/>
              </a:rPr>
              <a:t>게슈탈트이론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일반체계이론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err="1" smtClean="0">
                <a:latin typeface="+mn-ea"/>
              </a:rPr>
              <a:t>임파워먼트</a:t>
            </a:r>
            <a:r>
              <a:rPr lang="ko-KR" altLang="en-US" sz="2400" dirty="0" smtClean="0">
                <a:latin typeface="+mn-ea"/>
              </a:rPr>
              <a:t> 이론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담론이론까지 다양함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r>
              <a:rPr lang="en-US" altLang="ko-KR" sz="2400" dirty="0" smtClean="0">
                <a:latin typeface="+mn-ea"/>
              </a:rPr>
              <a:t>(4</a:t>
            </a:r>
            <a:r>
              <a:rPr lang="en-US" altLang="ko-KR" sz="2800" dirty="0" smtClean="0">
                <a:latin typeface="+mn-ea"/>
              </a:rPr>
              <a:t>) </a:t>
            </a:r>
            <a:r>
              <a:rPr lang="ko-KR" altLang="en-US" sz="2800" dirty="0" smtClean="0">
                <a:latin typeface="+mn-ea"/>
              </a:rPr>
              <a:t>모델</a:t>
            </a:r>
            <a:r>
              <a:rPr lang="en-US" altLang="ko-KR" sz="2800" dirty="0" smtClean="0">
                <a:latin typeface="+mn-ea"/>
              </a:rPr>
              <a:t>(model)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 smtClean="0">
                <a:latin typeface="+mn-ea"/>
              </a:rPr>
              <a:t>모델은 일관된 실천활동의 원칙과 방식을 구조화시킨 것으로서 실천과정에 직접적으로 필요한 기술적 적응방법을 제시함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 smtClean="0">
                <a:latin typeface="+mn-ea"/>
              </a:rPr>
              <a:t>모델 종류에는 관점과 이론을 배경으로 기술적 과정을 도출한 것</a:t>
            </a:r>
            <a:r>
              <a:rPr lang="en-US" altLang="ko-KR" sz="2400" dirty="0" smtClean="0">
                <a:latin typeface="+mn-ea"/>
              </a:rPr>
              <a:t>(</a:t>
            </a:r>
            <a:r>
              <a:rPr lang="ko-KR" altLang="en-US" sz="2400" dirty="0" smtClean="0">
                <a:latin typeface="+mn-ea"/>
              </a:rPr>
              <a:t>행동수정모델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정신분석모델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합리정서적 치료모델</a:t>
            </a:r>
            <a:r>
              <a:rPr lang="en-US" altLang="ko-KR" sz="2400" dirty="0" smtClean="0">
                <a:latin typeface="+mn-ea"/>
              </a:rPr>
              <a:t>)</a:t>
            </a:r>
            <a:r>
              <a:rPr lang="ko-KR" altLang="en-US" sz="2400" dirty="0" smtClean="0">
                <a:latin typeface="+mn-ea"/>
              </a:rPr>
              <a:t>과</a:t>
            </a:r>
            <a:r>
              <a:rPr lang="en-US" altLang="ko-KR" sz="2400" dirty="0" smtClean="0">
                <a:latin typeface="+mn-ea"/>
              </a:rPr>
              <a:t> </a:t>
            </a:r>
            <a:r>
              <a:rPr lang="ko-KR" altLang="en-US" sz="2400" dirty="0" smtClean="0">
                <a:latin typeface="+mn-ea"/>
              </a:rPr>
              <a:t>절충주의적 성격으로 단일한 이론적 배경을 갖지 않는 모델</a:t>
            </a:r>
            <a:r>
              <a:rPr lang="en-US" altLang="ko-KR" sz="2400" dirty="0" smtClean="0">
                <a:latin typeface="+mn-ea"/>
              </a:rPr>
              <a:t>(</a:t>
            </a:r>
            <a:r>
              <a:rPr lang="ko-KR" altLang="en-US" sz="2400" dirty="0" smtClean="0">
                <a:latin typeface="+mn-ea"/>
              </a:rPr>
              <a:t>심리사회모델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과제중심모델</a:t>
            </a:r>
            <a:r>
              <a:rPr lang="en-US" altLang="ko-KR" sz="2400" dirty="0" smtClean="0">
                <a:latin typeface="+mn-ea"/>
              </a:rPr>
              <a:t>)</a:t>
            </a:r>
            <a:r>
              <a:rPr lang="ko-KR" altLang="en-US" sz="2400" dirty="0" smtClean="0">
                <a:latin typeface="+mn-ea"/>
              </a:rPr>
              <a:t>이 있음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latin typeface="+mn-ea"/>
              </a:rPr>
              <a:t>(5) </a:t>
            </a:r>
            <a:r>
              <a:rPr lang="ko-KR" altLang="en-US" sz="2400" dirty="0" smtClean="0">
                <a:latin typeface="+mn-ea"/>
              </a:rPr>
              <a:t>실천지혜</a:t>
            </a:r>
            <a:r>
              <a:rPr lang="en-US" altLang="ko-KR" sz="2400" dirty="0" smtClean="0">
                <a:latin typeface="+mn-ea"/>
              </a:rPr>
              <a:t>(practice wisdom)/</a:t>
            </a:r>
            <a:r>
              <a:rPr lang="ko-KR" altLang="en-US" sz="2400" dirty="0" smtClean="0">
                <a:latin typeface="+mn-ea"/>
              </a:rPr>
              <a:t>직관</a:t>
            </a:r>
            <a:r>
              <a:rPr lang="en-US" altLang="ko-KR" sz="2400" dirty="0" smtClean="0">
                <a:latin typeface="+mn-ea"/>
              </a:rPr>
              <a:t>(intuition)/</a:t>
            </a:r>
            <a:r>
              <a:rPr lang="ko-KR" altLang="en-US" sz="2400" dirty="0" smtClean="0">
                <a:latin typeface="+mn-ea"/>
              </a:rPr>
              <a:t>암묵적 지식</a:t>
            </a:r>
            <a:r>
              <a:rPr lang="en-US" altLang="ko-KR" sz="2400" dirty="0" smtClean="0">
                <a:latin typeface="+mn-ea"/>
              </a:rPr>
              <a:t>(tacit knowledge)</a:t>
            </a:r>
          </a:p>
          <a:p>
            <a:pPr marL="514350" indent="-514350">
              <a:buNone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이는 실천현장에서 귀납적으로 만들어진 지식의 종류임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의식적으로 표현하거나 구체적으로 명시할 수 없는 지식으로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개인의 가치체계와 경험으로부터 얻어짐</a:t>
            </a:r>
            <a:endParaRPr lang="en-US" altLang="ko-KR" sz="2000" dirty="0" smtClean="0">
              <a:solidFill>
                <a:srgbClr val="FF0000"/>
              </a:solidFill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실천을 통한 앎을 강조하는 사회복지실천에서 경험적으로 얻어지는 이러한 유형의 지식은 사회복지사의 사고와 행동에 절대적인 영향을 미침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altLang="ko-KR" sz="3300" dirty="0" smtClean="0">
                <a:solidFill>
                  <a:srgbClr val="00B050"/>
                </a:solidFill>
                <a:latin typeface="+mn-ea"/>
              </a:rPr>
              <a:t>2) </a:t>
            </a:r>
            <a:r>
              <a:rPr lang="ko-KR" altLang="en-US" sz="3300" dirty="0" smtClean="0">
                <a:solidFill>
                  <a:srgbClr val="00B050"/>
                </a:solidFill>
                <a:latin typeface="+mn-ea"/>
              </a:rPr>
              <a:t>지식의 종류</a:t>
            </a:r>
            <a:endParaRPr lang="en-US" altLang="ko-KR" sz="3300" dirty="0" smtClean="0">
              <a:solidFill>
                <a:srgbClr val="00B050"/>
              </a:solidFill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 smtClean="0">
                <a:latin typeface="+mn-ea"/>
              </a:rPr>
              <a:t>사회복지실천에 관한 관점이나 이론적 이해를 돕는 </a:t>
            </a:r>
            <a:r>
              <a:rPr lang="ko-KR" altLang="en-US" sz="2400" dirty="0" smtClean="0">
                <a:solidFill>
                  <a:srgbClr val="FFC000"/>
                </a:solidFill>
                <a:latin typeface="+mn-ea"/>
              </a:rPr>
              <a:t>기초적인 지식</a:t>
            </a:r>
            <a:r>
              <a:rPr lang="ko-KR" altLang="en-US" sz="2400" dirty="0" smtClean="0">
                <a:latin typeface="+mn-ea"/>
              </a:rPr>
              <a:t>과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사회복지실천 과정에 직접적으로 도움이 되는 </a:t>
            </a:r>
            <a:r>
              <a:rPr lang="ko-KR" altLang="en-US" sz="2400" dirty="0" smtClean="0">
                <a:solidFill>
                  <a:srgbClr val="FFC000"/>
                </a:solidFill>
                <a:latin typeface="+mn-ea"/>
              </a:rPr>
              <a:t>전문적인 실천지식</a:t>
            </a:r>
            <a:r>
              <a:rPr lang="ko-KR" altLang="en-US" sz="2400" dirty="0" smtClean="0">
                <a:solidFill>
                  <a:schemeClr val="tx1"/>
                </a:solidFill>
                <a:latin typeface="+mn-ea"/>
              </a:rPr>
              <a:t>이 있음 </a:t>
            </a:r>
            <a:endParaRPr lang="en-US" altLang="ko-KR" sz="2400" dirty="0" smtClean="0">
              <a:solidFill>
                <a:schemeClr val="tx1"/>
              </a:solidFill>
              <a:latin typeface="+mn-ea"/>
            </a:endParaRPr>
          </a:p>
          <a:p>
            <a:pPr marL="514350" indent="-514350">
              <a:buNone/>
            </a:pPr>
            <a:r>
              <a:rPr lang="en-US" altLang="ko-KR" sz="2600" dirty="0" smtClean="0">
                <a:latin typeface="+mn-ea"/>
              </a:rPr>
              <a:t>(1) </a:t>
            </a:r>
            <a:r>
              <a:rPr lang="ko-KR" altLang="en-US" sz="2600" dirty="0" smtClean="0">
                <a:latin typeface="+mn-ea"/>
              </a:rPr>
              <a:t>기초지식</a:t>
            </a:r>
            <a:endParaRPr lang="en-US" altLang="ko-KR" sz="26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 smtClean="0">
                <a:latin typeface="+mn-ea"/>
              </a:rPr>
              <a:t>개인으로부터 환경에 이르는 폭넓은 삶의 문제를 다루는 학문의 특성상 대부분의 사회과학 및 인접학문의 지식을 포함함</a:t>
            </a:r>
            <a:r>
              <a:rPr lang="en-US" altLang="ko-KR" sz="2400" dirty="0" smtClean="0">
                <a:latin typeface="+mn-ea"/>
              </a:rPr>
              <a:t>(</a:t>
            </a:r>
            <a:r>
              <a:rPr lang="ko-KR" altLang="en-US" sz="2400" dirty="0" smtClean="0">
                <a:latin typeface="+mn-ea"/>
              </a:rPr>
              <a:t>사회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문화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과학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예술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역사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철학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심리학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정치학</a:t>
            </a:r>
            <a:r>
              <a:rPr lang="en-US" altLang="ko-KR" sz="2400" dirty="0" smtClean="0">
                <a:latin typeface="+mn-ea"/>
              </a:rPr>
              <a:t>,</a:t>
            </a:r>
            <a:r>
              <a:rPr lang="ko-KR" altLang="en-US" sz="2400" dirty="0" smtClean="0">
                <a:latin typeface="+mn-ea"/>
              </a:rPr>
              <a:t>경제학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인류학 등</a:t>
            </a:r>
            <a:r>
              <a:rPr lang="en-US" altLang="ko-KR" sz="2400" dirty="0" smtClean="0">
                <a:latin typeface="+mn-ea"/>
              </a:rPr>
              <a:t>)</a:t>
            </a:r>
          </a:p>
          <a:p>
            <a:pPr marL="514350" indent="-514350">
              <a:buNone/>
            </a:pPr>
            <a:r>
              <a:rPr lang="en-US" altLang="ko-KR" sz="2600" dirty="0" smtClean="0">
                <a:latin typeface="+mn-ea"/>
              </a:rPr>
              <a:t>(2) </a:t>
            </a:r>
            <a:r>
              <a:rPr lang="ko-KR" altLang="en-US" sz="2600" dirty="0" smtClean="0">
                <a:latin typeface="+mn-ea"/>
              </a:rPr>
              <a:t>전문지식</a:t>
            </a:r>
            <a:endParaRPr lang="en-US" altLang="ko-KR" sz="26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 err="1" smtClean="0">
                <a:latin typeface="+mn-ea"/>
              </a:rPr>
              <a:t>사회복지사에게</a:t>
            </a:r>
            <a:r>
              <a:rPr lang="ko-KR" altLang="en-US" sz="2400" dirty="0" smtClean="0">
                <a:latin typeface="+mn-ea"/>
              </a:rPr>
              <a:t> 필요한 전문지식은 사회복지대상자에 관한 이해로부터 실천과정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사회정책에 이르기까지 다양함 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인간행동과 발달에 관한 지식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인간관계와 상호작용에 관한 지식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효과적인 의사소통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실천이론과 모델에 관한 지식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특정분야나 대상집단에 관한 지식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사회정책과 서비스에 대한 지식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err="1" smtClean="0">
                <a:latin typeface="+mn-ea"/>
              </a:rPr>
              <a:t>사회복지사</a:t>
            </a:r>
            <a:r>
              <a:rPr lang="ko-KR" altLang="en-US" sz="2400" dirty="0" smtClean="0">
                <a:latin typeface="+mn-ea"/>
              </a:rPr>
              <a:t> 자신에 관한 지식</a:t>
            </a:r>
            <a:endParaRPr lang="en-US" altLang="ko-KR" sz="2400" dirty="0" smtClean="0">
              <a:latin typeface="+mn-ea"/>
            </a:endParaRPr>
          </a:p>
          <a:p>
            <a:pPr marL="0" indent="0">
              <a:buNone/>
            </a:pPr>
            <a:endParaRPr lang="en-US" altLang="ko-KR" sz="2400" dirty="0" smtClean="0">
              <a:latin typeface="+mn-ea"/>
            </a:endParaRPr>
          </a:p>
          <a:p>
            <a:pPr marL="0" indent="0">
              <a:buNone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미 사회사업가 협회에서 제시한 전문지식은 </a:t>
            </a:r>
            <a:r>
              <a:rPr lang="en-US" altLang="ko-KR" sz="2000" dirty="0" smtClean="0">
                <a:solidFill>
                  <a:srgbClr val="00B0F0"/>
                </a:solidFill>
                <a:latin typeface="+mn-ea"/>
              </a:rPr>
              <a:t>24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가지</a:t>
            </a:r>
            <a:endParaRPr lang="en-US" altLang="ko-KR" sz="2000" dirty="0" smtClean="0">
              <a:solidFill>
                <a:srgbClr val="00B0F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인간행동발달에 관한 이론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가족과 상호작용 등에 관한 이론적 지식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클라이언트에게 영향을 미치는 사회적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환경적 요인에 관한 지식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인종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민족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기타 사회의 문화 집단에 관한 지식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기본적인 사회경제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err="1" smtClean="0">
                <a:latin typeface="+mn-ea"/>
              </a:rPr>
              <a:t>정치이론에</a:t>
            </a:r>
            <a:r>
              <a:rPr lang="ko-KR" altLang="en-US" sz="2000" dirty="0" smtClean="0">
                <a:latin typeface="+mn-ea"/>
              </a:rPr>
              <a:t> 관한 지식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윤리적 원칙과 실무에 관한 지식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사회심리사정과 개입에 관한 이론과 기술에 관한 지식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err="1" smtClean="0">
                <a:latin typeface="+mn-ea"/>
              </a:rPr>
              <a:t>개별지도와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ko-KR" altLang="en-US" sz="2000" dirty="0" err="1" smtClean="0">
                <a:latin typeface="+mn-ea"/>
              </a:rPr>
              <a:t>집단지도의</a:t>
            </a:r>
            <a:r>
              <a:rPr lang="ko-KR" altLang="en-US" sz="2000" dirty="0" smtClean="0">
                <a:latin typeface="+mn-ea"/>
              </a:rPr>
              <a:t> 이론과 기술에 관한 지식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소집단이론과 </a:t>
            </a:r>
            <a:r>
              <a:rPr lang="ko-KR" altLang="en-US" sz="2000" dirty="0" err="1" smtClean="0">
                <a:latin typeface="+mn-ea"/>
              </a:rPr>
              <a:t>행동이론에</a:t>
            </a:r>
            <a:r>
              <a:rPr lang="ko-KR" altLang="en-US" sz="2000" dirty="0" smtClean="0">
                <a:latin typeface="+mn-ea"/>
              </a:rPr>
              <a:t> 관한 지식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집단 상호작용과 치료적 개입에 관한 지식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위기개입이론과 기법에 관한 지식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지역사회조직이론과 전략에 관한 지식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755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미 사회사업가 협회에서 제시한 전문지식은 </a:t>
            </a:r>
            <a:r>
              <a:rPr lang="en-US" altLang="ko-KR" sz="2000" dirty="0" smtClean="0">
                <a:solidFill>
                  <a:srgbClr val="00B0F0"/>
                </a:solidFill>
                <a:latin typeface="+mn-ea"/>
              </a:rPr>
              <a:t>24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가지</a:t>
            </a:r>
            <a:endParaRPr lang="en-US" altLang="ko-KR" sz="2000" dirty="0" smtClean="0">
              <a:solidFill>
                <a:srgbClr val="00B0F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>
                <a:latin typeface="+mn-ea"/>
              </a:rPr>
              <a:t>조직과 </a:t>
            </a:r>
            <a:r>
              <a:rPr lang="ko-KR" altLang="en-US" sz="2000" dirty="0" err="1">
                <a:latin typeface="+mn-ea"/>
              </a:rPr>
              <a:t>사회체계에</a:t>
            </a:r>
            <a:r>
              <a:rPr lang="ko-KR" altLang="en-US" sz="2000" dirty="0">
                <a:latin typeface="+mn-ea"/>
              </a:rPr>
              <a:t> 관한 이론과 행동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변화 등에 관련된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err="1">
                <a:latin typeface="+mn-ea"/>
              </a:rPr>
              <a:t>옹호이론과</a:t>
            </a:r>
            <a:r>
              <a:rPr lang="ko-KR" altLang="en-US" sz="2000" dirty="0">
                <a:latin typeface="+mn-ea"/>
              </a:rPr>
              <a:t> 기법에 관한 지식</a:t>
            </a: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지역사회조직이론과 보건 및 복지서비스 개발에 관한 지식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err="1" smtClean="0">
                <a:latin typeface="+mn-ea"/>
              </a:rPr>
              <a:t>사회계획의</a:t>
            </a:r>
            <a:r>
              <a:rPr lang="ko-KR" altLang="en-US" sz="2000" dirty="0" smtClean="0">
                <a:latin typeface="+mn-ea"/>
              </a:rPr>
              <a:t> 개념과 기술에 관한 지식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지역사회자원과 서비스에 관한 지식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공적 사회서비스에 관한 지식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사회 및 보건서비스와 관련된 </a:t>
            </a:r>
            <a:r>
              <a:rPr lang="ko-KR" altLang="en-US" sz="2000" dirty="0" err="1" smtClean="0">
                <a:latin typeface="+mn-ea"/>
              </a:rPr>
              <a:t>복지법규와</a:t>
            </a:r>
            <a:r>
              <a:rPr lang="ko-KR" altLang="en-US" sz="2000" dirty="0" smtClean="0">
                <a:latin typeface="+mn-ea"/>
              </a:rPr>
              <a:t> 규정에 관한 지식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사회복지발달과 정책에 관한 지식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사회복지행정이론과 개념에 관한 지식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사회</a:t>
            </a:r>
            <a:r>
              <a:rPr lang="en-US" altLang="ko-KR" sz="2000" dirty="0" smtClean="0">
                <a:latin typeface="+mn-ea"/>
              </a:rPr>
              <a:t>,</a:t>
            </a:r>
            <a:r>
              <a:rPr lang="ko-KR" altLang="en-US" sz="2000" dirty="0" err="1" smtClean="0">
                <a:latin typeface="+mn-ea"/>
              </a:rPr>
              <a:t>심리통계와</a:t>
            </a:r>
            <a:r>
              <a:rPr lang="ko-KR" altLang="en-US" sz="2000" dirty="0" smtClean="0">
                <a:latin typeface="+mn-ea"/>
              </a:rPr>
              <a:t> 기타 조사방법과 기술에 관한 지식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실무와 관련된 전문적이며 과학적인 연구에 관한 지식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교육 및 훈련에 관한 이론과 기법에 관한 지식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ko-KR" altLang="en-US" sz="2000" dirty="0" smtClean="0">
                <a:latin typeface="+mn-ea"/>
              </a:rPr>
              <a:t>전문적 </a:t>
            </a:r>
            <a:r>
              <a:rPr lang="ko-KR" altLang="en-US" sz="2000" dirty="0" err="1" smtClean="0">
                <a:latin typeface="+mn-ea"/>
              </a:rPr>
              <a:t>슈퍼비전의</a:t>
            </a:r>
            <a:r>
              <a:rPr lang="ko-KR" altLang="en-US" sz="2000" dirty="0" smtClean="0">
                <a:latin typeface="+mn-ea"/>
              </a:rPr>
              <a:t> 개념과 이론을 포함하는 지식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2487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altLang="ko-KR" sz="3400" dirty="0" smtClean="0">
                <a:solidFill>
                  <a:srgbClr val="7030A0"/>
                </a:solidFill>
                <a:latin typeface="+mn-ea"/>
              </a:rPr>
              <a:t>3) </a:t>
            </a:r>
            <a:r>
              <a:rPr lang="ko-KR" altLang="en-US" sz="3400" dirty="0" smtClean="0">
                <a:solidFill>
                  <a:srgbClr val="7030A0"/>
                </a:solidFill>
                <a:latin typeface="+mn-ea"/>
              </a:rPr>
              <a:t>사회복지실천의 기술</a:t>
            </a:r>
            <a:endParaRPr lang="en-US" altLang="ko-KR" sz="3400" dirty="0" smtClean="0">
              <a:solidFill>
                <a:srgbClr val="7030A0"/>
              </a:solidFill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 err="1" smtClean="0">
                <a:latin typeface="+mn-ea"/>
              </a:rPr>
              <a:t>사회복지사는</a:t>
            </a:r>
            <a:r>
              <a:rPr lang="ko-KR" altLang="en-US" sz="2400" dirty="0" smtClean="0">
                <a:latin typeface="+mn-ea"/>
              </a:rPr>
              <a:t> 다양한 이론적 이해를 바탕으로 사회복지실천의 목적 달성 과정을 촉진시키기 위해 실천기술을 활용함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 smtClean="0">
                <a:latin typeface="+mn-ea"/>
              </a:rPr>
              <a:t>베어</a:t>
            </a:r>
            <a:r>
              <a:rPr lang="en-US" altLang="ko-KR" sz="2400" dirty="0" smtClean="0">
                <a:latin typeface="+mn-ea"/>
              </a:rPr>
              <a:t>(Bear)</a:t>
            </a:r>
            <a:r>
              <a:rPr lang="ko-KR" altLang="en-US" sz="2400" dirty="0" smtClean="0">
                <a:latin typeface="+mn-ea"/>
              </a:rPr>
              <a:t>는 </a:t>
            </a:r>
            <a:r>
              <a:rPr lang="ko-KR" altLang="en-US" sz="2400" dirty="0" err="1" smtClean="0">
                <a:latin typeface="+mn-ea"/>
              </a:rPr>
              <a:t>사회복지사가</a:t>
            </a:r>
            <a:r>
              <a:rPr lang="ko-KR" altLang="en-US" sz="2400" dirty="0" smtClean="0">
                <a:latin typeface="+mn-ea"/>
              </a:rPr>
              <a:t> 성공적으로 업무를 수행하기 위해 가지고 있어야 할 능력을 다음과 같이 설명하고 있음</a:t>
            </a:r>
            <a:endParaRPr lang="en-US" altLang="ko-KR" sz="24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클라이언트와 사회기관 간의 관계변화를 파악하고 </a:t>
            </a:r>
            <a:r>
              <a:rPr lang="ko-KR" altLang="en-US" sz="2400" dirty="0" smtClean="0">
                <a:solidFill>
                  <a:srgbClr val="FF0000"/>
                </a:solidFill>
                <a:latin typeface="+mn-ea"/>
              </a:rPr>
              <a:t>사정</a:t>
            </a:r>
            <a:r>
              <a:rPr lang="ko-KR" altLang="en-US" sz="2400" dirty="0" smtClean="0">
                <a:latin typeface="+mn-ea"/>
              </a:rPr>
              <a:t>하는 능력</a:t>
            </a:r>
            <a:endParaRPr lang="en-US" altLang="ko-KR" sz="24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문제사정과 목표 또는 대안에 대한 탐색을 기초로 클라이언트의 삶의 질을 향상시키기 위한 </a:t>
            </a:r>
            <a:r>
              <a:rPr lang="ko-KR" altLang="en-US" sz="2400" dirty="0" smtClean="0">
                <a:solidFill>
                  <a:srgbClr val="FF0000"/>
                </a:solidFill>
                <a:latin typeface="+mn-ea"/>
              </a:rPr>
              <a:t>계획을 세우고 수행하는 능력</a:t>
            </a:r>
            <a:endParaRPr lang="en-US" altLang="ko-KR" sz="2400" dirty="0" smtClean="0">
              <a:solidFill>
                <a:srgbClr val="FF0000"/>
              </a:solidFill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solidFill>
                  <a:srgbClr val="FF0000"/>
                </a:solidFill>
                <a:latin typeface="+mn-ea"/>
              </a:rPr>
              <a:t>클라이언트 문제해결과 적응</a:t>
            </a:r>
            <a:r>
              <a:rPr lang="en-US" altLang="ko-KR" sz="2400" dirty="0" smtClean="0">
                <a:solidFill>
                  <a:srgbClr val="FF0000"/>
                </a:solidFill>
                <a:latin typeface="+mn-ea"/>
              </a:rPr>
              <a:t>, </a:t>
            </a:r>
            <a:r>
              <a:rPr lang="ko-KR" altLang="en-US" sz="2400" dirty="0" smtClean="0">
                <a:solidFill>
                  <a:srgbClr val="FF0000"/>
                </a:solidFill>
                <a:latin typeface="+mn-ea"/>
              </a:rPr>
              <a:t>발달능력을 향상</a:t>
            </a:r>
            <a:r>
              <a:rPr lang="ko-KR" altLang="en-US" sz="2400" dirty="0" smtClean="0">
                <a:latin typeface="+mn-ea"/>
              </a:rPr>
              <a:t>시키는 능력</a:t>
            </a:r>
            <a:endParaRPr lang="en-US" altLang="ko-KR" sz="24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자원과 서비스를 제공하는 </a:t>
            </a:r>
            <a:r>
              <a:rPr lang="ko-KR" altLang="en-US" sz="2400" dirty="0" smtClean="0">
                <a:solidFill>
                  <a:srgbClr val="FF0000"/>
                </a:solidFill>
                <a:latin typeface="+mn-ea"/>
              </a:rPr>
              <a:t>체계들과 클라이언트를 연결</a:t>
            </a:r>
            <a:r>
              <a:rPr lang="ko-KR" altLang="en-US" sz="2400" dirty="0" smtClean="0">
                <a:latin typeface="+mn-ea"/>
              </a:rPr>
              <a:t>하는 능력</a:t>
            </a:r>
            <a:endParaRPr lang="en-US" altLang="ko-KR" sz="24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solidFill>
                  <a:srgbClr val="FF0000"/>
                </a:solidFill>
                <a:latin typeface="+mn-ea"/>
              </a:rPr>
              <a:t>취약하고 차별 받는 집단을 위해 효과적으로 개입하는 </a:t>
            </a:r>
            <a:r>
              <a:rPr lang="ko-KR" altLang="en-US" sz="2400" dirty="0" smtClean="0">
                <a:latin typeface="+mn-ea"/>
              </a:rPr>
              <a:t>능력</a:t>
            </a:r>
            <a:endParaRPr lang="en-US" altLang="ko-KR" sz="24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자원과 서비스를 제공하는 </a:t>
            </a:r>
            <a:r>
              <a:rPr lang="ko-KR" altLang="en-US" sz="2400" dirty="0" smtClean="0">
                <a:solidFill>
                  <a:srgbClr val="FF0000"/>
                </a:solidFill>
                <a:latin typeface="+mn-ea"/>
              </a:rPr>
              <a:t>체계의 운영 </a:t>
            </a:r>
            <a:r>
              <a:rPr lang="ko-KR" altLang="en-US" sz="2400" dirty="0" err="1" smtClean="0">
                <a:solidFill>
                  <a:srgbClr val="FF0000"/>
                </a:solidFill>
                <a:latin typeface="+mn-ea"/>
              </a:rPr>
              <a:t>효과성을</a:t>
            </a:r>
            <a:r>
              <a:rPr lang="ko-KR" altLang="en-US" sz="2400" dirty="0" smtClean="0">
                <a:solidFill>
                  <a:srgbClr val="FF0000"/>
                </a:solidFill>
                <a:latin typeface="+mn-ea"/>
              </a:rPr>
              <a:t> 향상시키는 </a:t>
            </a:r>
            <a:r>
              <a:rPr lang="ko-KR" altLang="en-US" sz="2400" dirty="0" smtClean="0">
                <a:latin typeface="+mn-ea"/>
              </a:rPr>
              <a:t>능력</a:t>
            </a:r>
            <a:endParaRPr lang="en-US" altLang="ko-KR" sz="2400" dirty="0" smtClean="0">
              <a:latin typeface="+mn-ea"/>
            </a:endParaRPr>
          </a:p>
          <a:p>
            <a:pPr marL="457200" indent="-457200">
              <a:buFont typeface="+mj-ea"/>
              <a:buAutoNum type="circleNumDbPlain"/>
            </a:pPr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1355</TotalTime>
  <Words>2033</Words>
  <Application>Microsoft Office PowerPoint</Application>
  <PresentationFormat>화면 슬라이드 쇼(4:3)</PresentationFormat>
  <Paragraphs>224</Paragraphs>
  <Slides>28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28</vt:i4>
      </vt:variant>
    </vt:vector>
  </HeadingPairs>
  <TitlesOfParts>
    <vt:vector size="34" baseType="lpstr">
      <vt:lpstr>굴림체</vt:lpstr>
      <vt:lpstr>맑은 고딕</vt:lpstr>
      <vt:lpstr>Arial</vt:lpstr>
      <vt:lpstr>Georgia</vt:lpstr>
      <vt:lpstr>Wingdings</vt:lpstr>
      <vt:lpstr>고구려 벽화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45</cp:revision>
  <dcterms:created xsi:type="dcterms:W3CDTF">2011-05-12T14:47:52Z</dcterms:created>
  <dcterms:modified xsi:type="dcterms:W3CDTF">2024-03-06T05:52:50Z</dcterms:modified>
</cp:coreProperties>
</file>