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8" r:id="rId4"/>
    <p:sldId id="264" r:id="rId5"/>
    <p:sldId id="257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451855"/>
            <a:chOff x="0" y="191136"/>
            <a:chExt cx="9144001" cy="645185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1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Mary Richmond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사회진단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사회복지실천은 전문화의 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을 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영향으로 개인의 변화 특히 정신내적 측면의 변화에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초점을 두는 사회복지실천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미국의 대공황으로 인하여 사회환경 변화를 도모하는 정책적 접근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방법이 점차 힘을 얻음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1940-50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 사회의 경제적 번영으로 심리적 역기능을 가진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치료하기 위한 실천적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1960-70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빈곤문제가 사회 관심사로 부각되고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빈곤전쟁과 시민권운동이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일어남으로써 정책적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분열과 불화가 심화되면서 통합적 접근방법에 대한 요구가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일반체계이론의 영향으로 통합적 사회복지실천의 발전이 가속화됨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05744"/>
            <a:chOff x="0" y="191136"/>
            <a:chExt cx="9144001" cy="66057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868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1980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년대부터 사회복지전문직은 환경 속의 인간이란 통합적 관점을 회복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유지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하지만 사회복지전문직에서 인간과 환경에 대한 균형적인 초점을 유지하는 것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은 매우 어려움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어떤 이론도 인간과 사회환경의 상호작용을 이해할 수 있는 완벽한 틀을 제시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해 주지 못하므로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사회복지실천에서 이중적 초점의 균형을 유지한다는 것은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불가능할 수도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사회복지전문직 내부에는 아직도 이상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인간과 환경의 상호작용에 대한 이중적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현실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 또는 환경 중의 하나에 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사이의 괴리가 존재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사회복지전문직에서는 개인과 환경 중 어디에 강조점을 두는가는 달라질 수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있지만 반드시 환경 속의 인간이라는 이중적 초점하에서 내담자의 욕구와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문제를 사정하고 원조해야 함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67544"/>
            <a:chOff x="0" y="191136"/>
            <a:chExt cx="9144001" cy="66675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사회복지는 응용과학이자 실천학문으로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이론보다 실천이 더 중요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이론의 뒷받침이 없는 실천은 오류의 가능성이 높음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사물이나 현상의 이치를 논리적으로 일반화한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조직화하고 이해할 수 있는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준거틀을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제시해 주는 논리적 개념체계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이론은 관찰한 현상의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통제에 필요한 포괄적이고 단순하고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신뢰성 있는 원칙을 제시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기초이론을 절충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통합적으로 활용하여 실천이론을 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축하고 이를 근거로 인간을 원조하는 실천행위 전개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사회복지실천에서의 이론의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현상의 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현상간의 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결과를 유발하는 원인 요소의 발견 등 다양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사회복지전문직에서는 인간행동 관련 문제 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자료의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문제의 원인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상관관계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원조를 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 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개입 결과의 예측을 위해 이론 활용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91136"/>
            <a:ext cx="9967943" cy="6497388"/>
            <a:chOff x="0" y="191136"/>
            <a:chExt cx="9967943" cy="64973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2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 이론은 인간을 더욱 정확히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전문적 실천행동의 목표와 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향을 설정하고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개입을 위한 지침이 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제공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이론으로 모든 현상을 설명하고 예측할 수는 없지만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신의 개입을 지지해 주는 이론에서 논리적인 개입방안을 추론 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사회복지사의 개입활동은 자신이 수용하고 활용하는 이론을 바탕으로 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욕구와 문제를 어떤 이론에 근거하여 어떤 방식으로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규정하는가에 따라 문제해결 방안이 달라짐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환경 속의 인간을 설명할 수 있는 인간행동에 대한 기초 지식을 학습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동시에 사회복지실천이론에 대한 지식과 기술을 갖추어야만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전문직의 사명 이행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특정 이론을 비판적으로 평가하여 수용하여야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이론의 한계를 보완할 수 있는 이론 한두 가지를 반드시 학습해야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5" name="Line 68"/>
            <p:cNvSpPr>
              <a:spLocks noChangeShapeType="1"/>
            </p:cNvSpPr>
            <p:nvPr/>
          </p:nvSpPr>
          <p:spPr bwMode="auto">
            <a:xfrm>
              <a:off x="0" y="60722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165304"/>
              <a:ext cx="99679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2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인간발달과 사회복지실천의 기초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인간행동의 개념과 이상행동의 유형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사회환경의 개념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사회환경의 관련성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 지식의 사회복지실천에서의 </a:t>
            </a:r>
            <a:endParaRPr lang="en-US" altLang="ko-KR" sz="2800" dirty="0">
              <a:solidFill>
                <a:srgbClr val="00CCF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2800" dirty="0">
                <a:solidFill>
                  <a:srgbClr val="00CCFF"/>
                </a:solidFill>
              </a:rPr>
              <a:t>   </a:t>
            </a:r>
            <a:r>
              <a:rPr lang="ko-KR" altLang="en-US" sz="2800" dirty="0">
                <a:solidFill>
                  <a:srgbClr val="00CCFF"/>
                </a:solidFill>
              </a:rPr>
              <a:t>활용방안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사회환경 그리고 사회복지실천</a:t>
            </a:r>
            <a:endParaRPr lang="ko-KR" altLang="en-US" sz="38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88640"/>
            <a:ext cx="9144000" cy="648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사회복지전문직은 인간봉사전문직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(human service professional)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사회복지전문직의 사명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지식과 기술을 바탕으로 인간의 욕구충족과 문제 예방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및 해결을 통한 질 높은 삶의 영위를 원조하고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세상의 변화를 통한 살기 좋은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환경의 조성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전문가인 사회복지사는 반드시 인간과 환경에 대한 정확한 이해를 갖춰야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인간은 환경에 속해 있는 존재이므로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물리적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양자간의 상호작용을 이해해야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사회환경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(HBSE)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교과목은 사회복지의 기초지식이며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교육과정의 기초과목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국가고시의 기초과목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책은 인간행동과 사회환경에 대한 과학적 이해를 도모하고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사회복지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실천에 적용할 수 있는 방안에 대해 논의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장에서는 인간행동과 사회환경이 무엇이며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사회복지사가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사회환경을 이해해야 하는지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환경이 지닌 특성이 사회복지실천과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어떤 연관성을 지니는지에 대해 논의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259495"/>
            <a:chOff x="0" y="191136"/>
            <a:chExt cx="9144001" cy="625949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8836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인간행동과 사회환경에 대한 기본 이해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 종사자가 인간 본성을 이해 못하면 인간을 제대로 도울 수 없음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매우 복잡다단한 존재이므로 인간 본성의 완전히 이해하기 위한 다각적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 필요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사회복지전문직은 완벽하지는 않지만 나름의 방법으로 인간을 이해하고 원조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인간 이해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미시적 접근방법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거시적 접근방법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현미경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자체에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유기체의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상호작용과 결과 등을 파악하며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인간 행동을 중심으로 인간 이해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망원경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인간 사이의 관계에 초점을 두며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사회환경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인간에게 미치는 영향과 인간이 환경에 미치는 영향을 중심으로 인간 이해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85728"/>
            <a:ext cx="9144001" cy="6962244"/>
            <a:chOff x="0" y="285728"/>
            <a:chExt cx="9144001" cy="69622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인간행동의 이해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미시적 인간 이해 방법은 인간행동에 초점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겉으로 드러난 관찰 가능한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 등의 정신적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요인과 정서적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그가 처한  상황적 요인까지도 내포하는 광의의 개념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인간을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요인이 통합된 전체로서의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인간으로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생애에 걸친 발달을 이해해야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 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주로 성격에 의해 결정되므로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성격을 이해하면 인간행동을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사회복지실천 방안의 모색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 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행동의 변화를 위해서는 내담자의 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또는 부적응 행동의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중 정신장애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(DSM-5):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26-27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전공심화과목</a:t>
              </a:r>
              <a:endParaRPr lang="en-US" altLang="ko-KR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정신건강사회복지론에서 심화학습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736918"/>
            <a:chOff x="0" y="285728"/>
            <a:chExt cx="9144001" cy="67369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 종사자는 인간행동뿐 아니라 환경에 대한 이해를 갖추어야 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환경에 속해 있는 존재이므로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생존과 욕구와 문제 등은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맺는 상호작용의 질에 의해 결정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‘인간’이라는 용어를 정확히 표현하면 ‘환경 속의 인간체계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(PIE system)’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구성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기후와 지리적 조건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인위적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건축물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인간 생활의 필요조건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환경은 인간의 삶과 행동에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삶이나 행동으로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부터 영향을 받음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583030"/>
            <a:chOff x="0" y="285728"/>
            <a:chExt cx="9144001" cy="658303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환경이 인간 생존의 필요조건이라면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사회환경은 다양한 인간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충분조건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삶과 행동에 직간접적 영향을 미치는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 존재 간의 상호관계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사회환경은 세 가지 수준의 체계로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작용하고 상호의존하며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상호영향을 미침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(micro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(mezzo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관계를 맺는 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 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다양한 수준의 사회체계는 인간의 삶과 행동에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간으로부터 영향을 받음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환경과 사회환경 역시 상호 분리된 체계가 아니라 상호 작용하고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영향을 미치는 하나의 통합된 체계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물리적 환경과 사회환경을 생태체계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(ecological system)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라는 용어로 통칭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‘인간행동과 사회환경’ 교과목 명칭의 ‘사회환경’이라는 용어 역시 물리적 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사회환경 그리고 이들 간의 상호작용 모두를 의미하는 생태체계와 동의어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생활의 터전인 동시에 자원인 물리적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 그리고 이들 환경과 인간 간의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생태체계에 대한 이해를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갖추어야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91136"/>
            <a:ext cx="9144001" cy="6616066"/>
            <a:chOff x="0" y="191136"/>
            <a:chExt cx="9144001" cy="661606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878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사명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인간행동과 환경에 대한 이해를 바탕으로 인간의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 향상과 바람직한 사회적 조건을 형성할 수 있는 인간적이면서도 효과적인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서비스를 제공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환경적 조건에 순응하는 동시에 환경을 변화시키기는 능동적 주체 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인간과 환경을 통합된 총체로 이해하는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관점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인간과 환경간의 상호작용에 이중적 초점 유지하며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복지실천의 개입 초점 영역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관점은 사회복지전문직의 이론적 기반 구축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실천기술의 발전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전문직 정체성 확립에 기여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개인과 환경 중 어디에 강조점을 두는가에 따라 이론적 기반과 실천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방법이 달라짐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세기의 사회복지전문직의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자선조직협회 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인보관운동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자선조직협회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가족의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실천적 접근방법 주로 활용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정책적 접근방법 주로 활용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1466</Words>
  <Application>Microsoft Office PowerPoint</Application>
  <PresentationFormat>화면 슬라이드 쇼(4:3)</PresentationFormat>
  <Paragraphs>152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HY견고딕</vt:lpstr>
      <vt:lpstr>굴림</vt:lpstr>
      <vt:lpstr>Wingdings</vt:lpstr>
      <vt:lpstr>기본 디자인</vt:lpstr>
      <vt:lpstr>제 1 부   인간행동과 사회환경의 기초</vt:lpstr>
      <vt:lpstr>제 1 장   인간행동, 사회환경 그리고 사회복지실천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55</cp:revision>
  <dcterms:created xsi:type="dcterms:W3CDTF">2004-08-11T05:45:06Z</dcterms:created>
  <dcterms:modified xsi:type="dcterms:W3CDTF">2021-03-08T05:49:44Z</dcterms:modified>
</cp:coreProperties>
</file>