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294" r:id="rId3"/>
    <p:sldId id="259" r:id="rId4"/>
    <p:sldId id="260" r:id="rId5"/>
    <p:sldId id="261" r:id="rId6"/>
    <p:sldId id="262" r:id="rId7"/>
    <p:sldId id="265" r:id="rId8"/>
    <p:sldId id="267" r:id="rId9"/>
    <p:sldId id="268" r:id="rId10"/>
    <p:sldId id="269" r:id="rId11"/>
    <p:sldId id="270" r:id="rId12"/>
    <p:sldId id="272" r:id="rId13"/>
    <p:sldId id="290" r:id="rId14"/>
    <p:sldId id="289" r:id="rId15"/>
    <p:sldId id="292" r:id="rId16"/>
    <p:sldId id="293" r:id="rId17"/>
    <p:sldId id="291" r:id="rId18"/>
    <p:sldId id="279" r:id="rId19"/>
    <p:sldId id="280" r:id="rId20"/>
    <p:sldId id="281" r:id="rId21"/>
    <p:sldId id="284" r:id="rId22"/>
    <p:sldId id="282" r:id="rId23"/>
    <p:sldId id="295" r:id="rId24"/>
    <p:sldId id="297" r:id="rId25"/>
    <p:sldId id="296" r:id="rId26"/>
    <p:sldId id="286" r:id="rId27"/>
    <p:sldId id="298" r:id="rId28"/>
    <p:sldId id="301" r:id="rId29"/>
    <p:sldId id="307" r:id="rId30"/>
    <p:sldId id="308" r:id="rId31"/>
    <p:sldId id="310" r:id="rId32"/>
    <p:sldId id="302" r:id="rId33"/>
    <p:sldId id="306" r:id="rId34"/>
    <p:sldId id="303" r:id="rId35"/>
    <p:sldId id="305" r:id="rId36"/>
    <p:sldId id="311" r:id="rId37"/>
    <p:sldId id="312" r:id="rId3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54" autoAdjust="0"/>
    <p:restoredTop sz="94622" autoAdjust="0"/>
  </p:normalViewPr>
  <p:slideViewPr>
    <p:cSldViewPr>
      <p:cViewPr varScale="1">
        <p:scale>
          <a:sx n="107" d="100"/>
          <a:sy n="107" d="100"/>
        </p:scale>
        <p:origin x="30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B72AE5-42B9-4001-8268-4FB84CB6571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4F81D2C4-E9CA-46DB-B658-F053DB3ECAD8}">
      <dgm:prSet/>
      <dgm:spPr/>
      <dgm:t>
        <a:bodyPr/>
        <a:lstStyle/>
        <a:p>
          <a:pPr rtl="0" latinLnBrk="1"/>
          <a:r>
            <a:rPr lang="en-US" smtClean="0"/>
            <a:t>1. </a:t>
          </a:r>
          <a:r>
            <a:rPr lang="ko-KR" smtClean="0"/>
            <a:t>문제제기</a:t>
          </a:r>
          <a:endParaRPr lang="ko-KR"/>
        </a:p>
      </dgm:t>
    </dgm:pt>
    <dgm:pt modelId="{94584369-3190-4118-973A-AED6EFF9CC86}" type="parTrans" cxnId="{A3DDE1CB-C339-425F-9005-2B486D459E56}">
      <dgm:prSet/>
      <dgm:spPr/>
      <dgm:t>
        <a:bodyPr/>
        <a:lstStyle/>
        <a:p>
          <a:pPr latinLnBrk="1"/>
          <a:endParaRPr lang="ko-KR" altLang="en-US"/>
        </a:p>
      </dgm:t>
    </dgm:pt>
    <dgm:pt modelId="{D7FA398A-A0EA-4528-96E6-E632140BC679}" type="sibTrans" cxnId="{A3DDE1CB-C339-425F-9005-2B486D459E56}">
      <dgm:prSet/>
      <dgm:spPr/>
      <dgm:t>
        <a:bodyPr/>
        <a:lstStyle/>
        <a:p>
          <a:pPr latinLnBrk="1"/>
          <a:endParaRPr lang="ko-KR" altLang="en-US"/>
        </a:p>
      </dgm:t>
    </dgm:pt>
    <dgm:pt modelId="{69749E62-DDA6-404F-A26D-6A06FDA7E2E2}">
      <dgm:prSet/>
      <dgm:spPr/>
      <dgm:t>
        <a:bodyPr/>
        <a:lstStyle/>
        <a:p>
          <a:pPr rtl="0" latinLnBrk="1"/>
          <a:r>
            <a:rPr lang="en-US" smtClean="0"/>
            <a:t>2. </a:t>
          </a:r>
          <a:r>
            <a:rPr lang="ko-KR" smtClean="0"/>
            <a:t>가설설정</a:t>
          </a:r>
          <a:endParaRPr lang="ko-KR"/>
        </a:p>
      </dgm:t>
    </dgm:pt>
    <dgm:pt modelId="{CC99FC23-1001-452B-9874-9B172E4EBAFA}" type="parTrans" cxnId="{E8811DB9-2E53-4BB3-B6FC-FCDF735316E4}">
      <dgm:prSet/>
      <dgm:spPr/>
      <dgm:t>
        <a:bodyPr/>
        <a:lstStyle/>
        <a:p>
          <a:pPr latinLnBrk="1"/>
          <a:endParaRPr lang="ko-KR" altLang="en-US"/>
        </a:p>
      </dgm:t>
    </dgm:pt>
    <dgm:pt modelId="{61296BD1-64DA-4B00-9A97-A1EE4BD05CF7}" type="sibTrans" cxnId="{E8811DB9-2E53-4BB3-B6FC-FCDF735316E4}">
      <dgm:prSet/>
      <dgm:spPr/>
      <dgm:t>
        <a:bodyPr/>
        <a:lstStyle/>
        <a:p>
          <a:pPr latinLnBrk="1"/>
          <a:endParaRPr lang="ko-KR" altLang="en-US"/>
        </a:p>
      </dgm:t>
    </dgm:pt>
    <dgm:pt modelId="{585AEE88-94C2-4065-BACE-E45A46EE7EFA}">
      <dgm:prSet/>
      <dgm:spPr/>
      <dgm:t>
        <a:bodyPr/>
        <a:lstStyle/>
        <a:p>
          <a:pPr rtl="0" latinLnBrk="1"/>
          <a:r>
            <a:rPr lang="en-US" smtClean="0"/>
            <a:t>3. </a:t>
          </a:r>
          <a:r>
            <a:rPr lang="ko-KR" smtClean="0"/>
            <a:t>조사설계</a:t>
          </a:r>
          <a:endParaRPr lang="ko-KR"/>
        </a:p>
      </dgm:t>
    </dgm:pt>
    <dgm:pt modelId="{81F312DE-A204-4EF9-8471-9DEF697D594B}" type="parTrans" cxnId="{4DEE37C1-3086-439F-9DAD-996696720DA2}">
      <dgm:prSet/>
      <dgm:spPr/>
      <dgm:t>
        <a:bodyPr/>
        <a:lstStyle/>
        <a:p>
          <a:pPr latinLnBrk="1"/>
          <a:endParaRPr lang="ko-KR" altLang="en-US"/>
        </a:p>
      </dgm:t>
    </dgm:pt>
    <dgm:pt modelId="{9A168777-CCF8-4462-83A1-8B1D36212337}" type="sibTrans" cxnId="{4DEE37C1-3086-439F-9DAD-996696720DA2}">
      <dgm:prSet/>
      <dgm:spPr/>
      <dgm:t>
        <a:bodyPr/>
        <a:lstStyle/>
        <a:p>
          <a:pPr latinLnBrk="1"/>
          <a:endParaRPr lang="ko-KR" altLang="en-US"/>
        </a:p>
      </dgm:t>
    </dgm:pt>
    <dgm:pt modelId="{231F344D-D933-4AD3-B0AD-E7A6B2E9E7C0}">
      <dgm:prSet/>
      <dgm:spPr/>
      <dgm:t>
        <a:bodyPr/>
        <a:lstStyle/>
        <a:p>
          <a:pPr rtl="0" latinLnBrk="1"/>
          <a:r>
            <a:rPr lang="en-US" smtClean="0"/>
            <a:t>4. </a:t>
          </a:r>
          <a:r>
            <a:rPr lang="ko-KR" smtClean="0"/>
            <a:t>자료수집</a:t>
          </a:r>
          <a:endParaRPr lang="ko-KR"/>
        </a:p>
      </dgm:t>
    </dgm:pt>
    <dgm:pt modelId="{33B5E9B3-AB6F-468A-8CFD-E883C675D086}" type="parTrans" cxnId="{9FD66639-CAA9-4D2A-A402-F047F97618B7}">
      <dgm:prSet/>
      <dgm:spPr/>
      <dgm:t>
        <a:bodyPr/>
        <a:lstStyle/>
        <a:p>
          <a:pPr latinLnBrk="1"/>
          <a:endParaRPr lang="ko-KR" altLang="en-US"/>
        </a:p>
      </dgm:t>
    </dgm:pt>
    <dgm:pt modelId="{3BC129C1-00C6-4E46-AD7E-77FF6FEE37EE}" type="sibTrans" cxnId="{9FD66639-CAA9-4D2A-A402-F047F97618B7}">
      <dgm:prSet/>
      <dgm:spPr/>
      <dgm:t>
        <a:bodyPr/>
        <a:lstStyle/>
        <a:p>
          <a:pPr latinLnBrk="1"/>
          <a:endParaRPr lang="ko-KR" altLang="en-US"/>
        </a:p>
      </dgm:t>
    </dgm:pt>
    <dgm:pt modelId="{58EE156A-3734-4ECA-9DAF-264274BD3BA5}">
      <dgm:prSet/>
      <dgm:spPr/>
      <dgm:t>
        <a:bodyPr/>
        <a:lstStyle/>
        <a:p>
          <a:pPr rtl="0" latinLnBrk="1"/>
          <a:r>
            <a:rPr lang="en-US" smtClean="0"/>
            <a:t>5. </a:t>
          </a:r>
          <a:r>
            <a:rPr lang="ko-KR" smtClean="0"/>
            <a:t>자료 정리 및 분석</a:t>
          </a:r>
          <a:endParaRPr lang="ko-KR"/>
        </a:p>
      </dgm:t>
    </dgm:pt>
    <dgm:pt modelId="{7ACD0125-4F73-4865-8579-62C73B4CE04F}" type="parTrans" cxnId="{AF79D3D5-F21C-4F0A-BD3C-54058F0A58CD}">
      <dgm:prSet/>
      <dgm:spPr/>
      <dgm:t>
        <a:bodyPr/>
        <a:lstStyle/>
        <a:p>
          <a:pPr latinLnBrk="1"/>
          <a:endParaRPr lang="ko-KR" altLang="en-US"/>
        </a:p>
      </dgm:t>
    </dgm:pt>
    <dgm:pt modelId="{94C30652-DEE2-4C05-B760-0E02E56C61B4}" type="sibTrans" cxnId="{AF79D3D5-F21C-4F0A-BD3C-54058F0A58CD}">
      <dgm:prSet/>
      <dgm:spPr/>
      <dgm:t>
        <a:bodyPr/>
        <a:lstStyle/>
        <a:p>
          <a:pPr latinLnBrk="1"/>
          <a:endParaRPr lang="ko-KR" altLang="en-US"/>
        </a:p>
      </dgm:t>
    </dgm:pt>
    <dgm:pt modelId="{0E2920A2-AC2C-4B1E-8E12-1DF0297378BA}">
      <dgm:prSet/>
      <dgm:spPr/>
      <dgm:t>
        <a:bodyPr/>
        <a:lstStyle/>
        <a:p>
          <a:pPr rtl="0" latinLnBrk="1"/>
          <a:r>
            <a:rPr lang="en-US" smtClean="0"/>
            <a:t>6. </a:t>
          </a:r>
          <a:r>
            <a:rPr lang="ko-KR" smtClean="0"/>
            <a:t>해석</a:t>
          </a:r>
          <a:endParaRPr lang="ko-KR"/>
        </a:p>
      </dgm:t>
    </dgm:pt>
    <dgm:pt modelId="{347619AE-B89E-485C-9928-216A6CC50622}" type="parTrans" cxnId="{2FA679F1-49CF-46BE-BCCB-CF88FC76B9B8}">
      <dgm:prSet/>
      <dgm:spPr/>
      <dgm:t>
        <a:bodyPr/>
        <a:lstStyle/>
        <a:p>
          <a:pPr latinLnBrk="1"/>
          <a:endParaRPr lang="ko-KR" altLang="en-US"/>
        </a:p>
      </dgm:t>
    </dgm:pt>
    <dgm:pt modelId="{C4FA9729-542D-44AC-BFAF-D4DF2FA45EC9}" type="sibTrans" cxnId="{2FA679F1-49CF-46BE-BCCB-CF88FC76B9B8}">
      <dgm:prSet/>
      <dgm:spPr/>
      <dgm:t>
        <a:bodyPr/>
        <a:lstStyle/>
        <a:p>
          <a:pPr latinLnBrk="1"/>
          <a:endParaRPr lang="ko-KR" altLang="en-US"/>
        </a:p>
      </dgm:t>
    </dgm:pt>
    <dgm:pt modelId="{5586C2C1-6D67-40FA-BA02-6E5B3C3DD57A}">
      <dgm:prSet/>
      <dgm:spPr/>
      <dgm:t>
        <a:bodyPr/>
        <a:lstStyle/>
        <a:p>
          <a:pPr rtl="0" latinLnBrk="1"/>
          <a:r>
            <a:rPr lang="en-US" smtClean="0"/>
            <a:t>7. </a:t>
          </a:r>
          <a:r>
            <a:rPr lang="ko-KR" smtClean="0"/>
            <a:t>보고서 작성</a:t>
          </a:r>
          <a:endParaRPr lang="ko-KR"/>
        </a:p>
      </dgm:t>
    </dgm:pt>
    <dgm:pt modelId="{CE561274-0B40-4689-BD28-2F7F42C51F8F}" type="parTrans" cxnId="{CA7F8CAA-28EF-4F47-8585-6799B7F25088}">
      <dgm:prSet/>
      <dgm:spPr/>
      <dgm:t>
        <a:bodyPr/>
        <a:lstStyle/>
        <a:p>
          <a:pPr latinLnBrk="1"/>
          <a:endParaRPr lang="ko-KR" altLang="en-US"/>
        </a:p>
      </dgm:t>
    </dgm:pt>
    <dgm:pt modelId="{CF2D5D7D-4170-4CBD-AABF-BB91B9B31BCF}" type="sibTrans" cxnId="{CA7F8CAA-28EF-4F47-8585-6799B7F25088}">
      <dgm:prSet/>
      <dgm:spPr/>
      <dgm:t>
        <a:bodyPr/>
        <a:lstStyle/>
        <a:p>
          <a:pPr latinLnBrk="1"/>
          <a:endParaRPr lang="ko-KR" altLang="en-US"/>
        </a:p>
      </dgm:t>
    </dgm:pt>
    <dgm:pt modelId="{3C46BAA1-E21C-41EF-B57C-394E84F295B4}" type="pres">
      <dgm:prSet presAssocID="{DDB72AE5-42B9-4001-8268-4FB84CB657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9A2C86-3F35-4CD5-B9DA-A0DAC1700AFA}" type="pres">
      <dgm:prSet presAssocID="{4F81D2C4-E9CA-46DB-B658-F053DB3ECAD8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0223E0F-6BC0-44E6-9616-8C797DF931C8}" type="pres">
      <dgm:prSet presAssocID="{D7FA398A-A0EA-4528-96E6-E632140BC679}" presName="sibTrans" presStyleLbl="sibTrans2D1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FD8DD04A-938F-4D8E-9933-6BEBA1C6D84B}" type="pres">
      <dgm:prSet presAssocID="{D7FA398A-A0EA-4528-96E6-E632140BC679}" presName="connectorText" presStyleLbl="sibTrans2D1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3DD62175-6AF6-4F24-9302-99AB383B69A2}" type="pres">
      <dgm:prSet presAssocID="{69749E62-DDA6-404F-A26D-6A06FDA7E2E2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EC266E-70EC-470D-82E6-54B1180C4750}" type="pres">
      <dgm:prSet presAssocID="{61296BD1-64DA-4B00-9A97-A1EE4BD05CF7}" presName="sibTrans" presStyleLbl="sibTrans2D1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932B2AD2-1411-40FA-8B77-81F56F411D1C}" type="pres">
      <dgm:prSet presAssocID="{61296BD1-64DA-4B00-9A97-A1EE4BD05CF7}" presName="connectorText" presStyleLbl="sibTrans2D1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4C96A51C-939F-41EF-9D2A-E15287B0E5FA}" type="pres">
      <dgm:prSet presAssocID="{585AEE88-94C2-4065-BACE-E45A46EE7EF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81A7191-D2ED-490B-8A32-6D108EAF9B87}" type="pres">
      <dgm:prSet presAssocID="{9A168777-CCF8-4462-83A1-8B1D36212337}" presName="sibTrans" presStyleLbl="sibTrans2D1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5BEB7B7E-858C-4013-B382-497514337D6A}" type="pres">
      <dgm:prSet presAssocID="{9A168777-CCF8-4462-83A1-8B1D36212337}" presName="connectorText" presStyleLbl="sibTrans2D1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6204FC66-96DA-4F61-8920-F02564B36FC9}" type="pres">
      <dgm:prSet presAssocID="{231F344D-D933-4AD3-B0AD-E7A6B2E9E7C0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24BE024-24E5-4FF3-9BEB-681953D48399}" type="pres">
      <dgm:prSet presAssocID="{3BC129C1-00C6-4E46-AD7E-77FF6FEE37EE}" presName="sibTrans" presStyleLbl="sibTrans2D1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15B4A91A-8E96-4330-9D1F-CFEDADDD5306}" type="pres">
      <dgm:prSet presAssocID="{3BC129C1-00C6-4E46-AD7E-77FF6FEE37EE}" presName="connectorText" presStyleLbl="sibTrans2D1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0CA651D6-721A-472E-A931-D583437ED2A1}" type="pres">
      <dgm:prSet presAssocID="{58EE156A-3734-4ECA-9DAF-264274BD3BA5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1C1A56C-4419-4362-90EF-6714C5A4B13A}" type="pres">
      <dgm:prSet presAssocID="{94C30652-DEE2-4C05-B760-0E02E56C61B4}" presName="sibTrans" presStyleLbl="sibTrans2D1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72B68519-8F78-48D9-BD6C-6ABEDD2CC709}" type="pres">
      <dgm:prSet presAssocID="{94C30652-DEE2-4C05-B760-0E02E56C61B4}" presName="connectorText" presStyleLbl="sibTrans2D1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5BD6754A-0487-4C13-B0F5-ABC14BF62972}" type="pres">
      <dgm:prSet presAssocID="{0E2920A2-AC2C-4B1E-8E12-1DF0297378BA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FDD5596-2009-4218-85C4-E724734778C3}" type="pres">
      <dgm:prSet presAssocID="{C4FA9729-542D-44AC-BFAF-D4DF2FA45EC9}" presName="sibTrans" presStyleLbl="sibTrans2D1" presStyleIdx="5" presStyleCnt="6"/>
      <dgm:spPr/>
      <dgm:t>
        <a:bodyPr/>
        <a:lstStyle/>
        <a:p>
          <a:pPr latinLnBrk="1"/>
          <a:endParaRPr lang="ko-KR" altLang="en-US"/>
        </a:p>
      </dgm:t>
    </dgm:pt>
    <dgm:pt modelId="{732EBDF7-9C7C-44C5-B70D-4074AAADC4F4}" type="pres">
      <dgm:prSet presAssocID="{C4FA9729-542D-44AC-BFAF-D4DF2FA45EC9}" presName="connectorText" presStyleLbl="sibTrans2D1" presStyleIdx="5" presStyleCnt="6"/>
      <dgm:spPr/>
      <dgm:t>
        <a:bodyPr/>
        <a:lstStyle/>
        <a:p>
          <a:pPr latinLnBrk="1"/>
          <a:endParaRPr lang="ko-KR" altLang="en-US"/>
        </a:p>
      </dgm:t>
    </dgm:pt>
    <dgm:pt modelId="{214A5873-1415-4D4E-B970-628228E4F931}" type="pres">
      <dgm:prSet presAssocID="{5586C2C1-6D67-40FA-BA02-6E5B3C3DD57A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69FF066-A993-40F4-89DA-B0A04A0B9AA5}" type="presOf" srcId="{9A168777-CCF8-4462-83A1-8B1D36212337}" destId="{5BEB7B7E-858C-4013-B382-497514337D6A}" srcOrd="1" destOrd="0" presId="urn:microsoft.com/office/officeart/2005/8/layout/process1"/>
    <dgm:cxn modelId="{CA8119B8-E2C2-40F3-9718-53575658C69B}" type="presOf" srcId="{61296BD1-64DA-4B00-9A97-A1EE4BD05CF7}" destId="{10EC266E-70EC-470D-82E6-54B1180C4750}" srcOrd="0" destOrd="0" presId="urn:microsoft.com/office/officeart/2005/8/layout/process1"/>
    <dgm:cxn modelId="{A91DF892-209F-42F5-B801-D0FD6959EFED}" type="presOf" srcId="{58EE156A-3734-4ECA-9DAF-264274BD3BA5}" destId="{0CA651D6-721A-472E-A931-D583437ED2A1}" srcOrd="0" destOrd="0" presId="urn:microsoft.com/office/officeart/2005/8/layout/process1"/>
    <dgm:cxn modelId="{FB9B2751-EA99-4345-B434-60AD1FE518EC}" type="presOf" srcId="{4F81D2C4-E9CA-46DB-B658-F053DB3ECAD8}" destId="{449A2C86-3F35-4CD5-B9DA-A0DAC1700AFA}" srcOrd="0" destOrd="0" presId="urn:microsoft.com/office/officeart/2005/8/layout/process1"/>
    <dgm:cxn modelId="{2A4B4CD3-8F38-4CDB-836C-B382DCD78E5F}" type="presOf" srcId="{5586C2C1-6D67-40FA-BA02-6E5B3C3DD57A}" destId="{214A5873-1415-4D4E-B970-628228E4F931}" srcOrd="0" destOrd="0" presId="urn:microsoft.com/office/officeart/2005/8/layout/process1"/>
    <dgm:cxn modelId="{DD77C64E-3468-421A-A44C-D59A4403B849}" type="presOf" srcId="{9A168777-CCF8-4462-83A1-8B1D36212337}" destId="{481A7191-D2ED-490B-8A32-6D108EAF9B87}" srcOrd="0" destOrd="0" presId="urn:microsoft.com/office/officeart/2005/8/layout/process1"/>
    <dgm:cxn modelId="{7B0958D8-81DD-4BE7-A4E6-451A1B969CE3}" type="presOf" srcId="{61296BD1-64DA-4B00-9A97-A1EE4BD05CF7}" destId="{932B2AD2-1411-40FA-8B77-81F56F411D1C}" srcOrd="1" destOrd="0" presId="urn:microsoft.com/office/officeart/2005/8/layout/process1"/>
    <dgm:cxn modelId="{AF79D3D5-F21C-4F0A-BD3C-54058F0A58CD}" srcId="{DDB72AE5-42B9-4001-8268-4FB84CB65714}" destId="{58EE156A-3734-4ECA-9DAF-264274BD3BA5}" srcOrd="4" destOrd="0" parTransId="{7ACD0125-4F73-4865-8579-62C73B4CE04F}" sibTransId="{94C30652-DEE2-4C05-B760-0E02E56C61B4}"/>
    <dgm:cxn modelId="{129CF8F0-1563-4EE2-84DC-C06CCE30D963}" type="presOf" srcId="{3BC129C1-00C6-4E46-AD7E-77FF6FEE37EE}" destId="{524BE024-24E5-4FF3-9BEB-681953D48399}" srcOrd="0" destOrd="0" presId="urn:microsoft.com/office/officeart/2005/8/layout/process1"/>
    <dgm:cxn modelId="{CA7F8CAA-28EF-4F47-8585-6799B7F25088}" srcId="{DDB72AE5-42B9-4001-8268-4FB84CB65714}" destId="{5586C2C1-6D67-40FA-BA02-6E5B3C3DD57A}" srcOrd="6" destOrd="0" parTransId="{CE561274-0B40-4689-BD28-2F7F42C51F8F}" sibTransId="{CF2D5D7D-4170-4CBD-AABF-BB91B9B31BCF}"/>
    <dgm:cxn modelId="{2FA679F1-49CF-46BE-BCCB-CF88FC76B9B8}" srcId="{DDB72AE5-42B9-4001-8268-4FB84CB65714}" destId="{0E2920A2-AC2C-4B1E-8E12-1DF0297378BA}" srcOrd="5" destOrd="0" parTransId="{347619AE-B89E-485C-9928-216A6CC50622}" sibTransId="{C4FA9729-542D-44AC-BFAF-D4DF2FA45EC9}"/>
    <dgm:cxn modelId="{D4B33C7F-D17F-4062-8F2F-83D923DF48EE}" type="presOf" srcId="{3BC129C1-00C6-4E46-AD7E-77FF6FEE37EE}" destId="{15B4A91A-8E96-4330-9D1F-CFEDADDD5306}" srcOrd="1" destOrd="0" presId="urn:microsoft.com/office/officeart/2005/8/layout/process1"/>
    <dgm:cxn modelId="{8F7CB047-9A49-4933-9AFD-BFE436EFD51F}" type="presOf" srcId="{C4FA9729-542D-44AC-BFAF-D4DF2FA45EC9}" destId="{7FDD5596-2009-4218-85C4-E724734778C3}" srcOrd="0" destOrd="0" presId="urn:microsoft.com/office/officeart/2005/8/layout/process1"/>
    <dgm:cxn modelId="{CEBDAC05-D5B8-4E46-91D3-6E6EC0AFE566}" type="presOf" srcId="{231F344D-D933-4AD3-B0AD-E7A6B2E9E7C0}" destId="{6204FC66-96DA-4F61-8920-F02564B36FC9}" srcOrd="0" destOrd="0" presId="urn:microsoft.com/office/officeart/2005/8/layout/process1"/>
    <dgm:cxn modelId="{72BCE5D0-48A0-46AB-A15B-2C36FBAA7541}" type="presOf" srcId="{C4FA9729-542D-44AC-BFAF-D4DF2FA45EC9}" destId="{732EBDF7-9C7C-44C5-B70D-4074AAADC4F4}" srcOrd="1" destOrd="0" presId="urn:microsoft.com/office/officeart/2005/8/layout/process1"/>
    <dgm:cxn modelId="{4DEE37C1-3086-439F-9DAD-996696720DA2}" srcId="{DDB72AE5-42B9-4001-8268-4FB84CB65714}" destId="{585AEE88-94C2-4065-BACE-E45A46EE7EFA}" srcOrd="2" destOrd="0" parTransId="{81F312DE-A204-4EF9-8471-9DEF697D594B}" sibTransId="{9A168777-CCF8-4462-83A1-8B1D36212337}"/>
    <dgm:cxn modelId="{81E2757E-C8B1-430F-964B-AA14D0B7F5C5}" type="presOf" srcId="{0E2920A2-AC2C-4B1E-8E12-1DF0297378BA}" destId="{5BD6754A-0487-4C13-B0F5-ABC14BF62972}" srcOrd="0" destOrd="0" presId="urn:microsoft.com/office/officeart/2005/8/layout/process1"/>
    <dgm:cxn modelId="{A3DDE1CB-C339-425F-9005-2B486D459E56}" srcId="{DDB72AE5-42B9-4001-8268-4FB84CB65714}" destId="{4F81D2C4-E9CA-46DB-B658-F053DB3ECAD8}" srcOrd="0" destOrd="0" parTransId="{94584369-3190-4118-973A-AED6EFF9CC86}" sibTransId="{D7FA398A-A0EA-4528-96E6-E632140BC679}"/>
    <dgm:cxn modelId="{E8811DB9-2E53-4BB3-B6FC-FCDF735316E4}" srcId="{DDB72AE5-42B9-4001-8268-4FB84CB65714}" destId="{69749E62-DDA6-404F-A26D-6A06FDA7E2E2}" srcOrd="1" destOrd="0" parTransId="{CC99FC23-1001-452B-9874-9B172E4EBAFA}" sibTransId="{61296BD1-64DA-4B00-9A97-A1EE4BD05CF7}"/>
    <dgm:cxn modelId="{7F23D6E0-156C-49F2-80C6-F95BB9FA2CD9}" type="presOf" srcId="{585AEE88-94C2-4065-BACE-E45A46EE7EFA}" destId="{4C96A51C-939F-41EF-9D2A-E15287B0E5FA}" srcOrd="0" destOrd="0" presId="urn:microsoft.com/office/officeart/2005/8/layout/process1"/>
    <dgm:cxn modelId="{80C6542A-B1CA-47BE-B49A-46BC599BC40D}" type="presOf" srcId="{D7FA398A-A0EA-4528-96E6-E632140BC679}" destId="{FD8DD04A-938F-4D8E-9933-6BEBA1C6D84B}" srcOrd="1" destOrd="0" presId="urn:microsoft.com/office/officeart/2005/8/layout/process1"/>
    <dgm:cxn modelId="{BCAC2606-09A0-4683-86D6-061ED51EA467}" type="presOf" srcId="{94C30652-DEE2-4C05-B760-0E02E56C61B4}" destId="{01C1A56C-4419-4362-90EF-6714C5A4B13A}" srcOrd="0" destOrd="0" presId="urn:microsoft.com/office/officeart/2005/8/layout/process1"/>
    <dgm:cxn modelId="{A5718F20-8027-498C-B769-FD0DDD188573}" type="presOf" srcId="{D7FA398A-A0EA-4528-96E6-E632140BC679}" destId="{30223E0F-6BC0-44E6-9616-8C797DF931C8}" srcOrd="0" destOrd="0" presId="urn:microsoft.com/office/officeart/2005/8/layout/process1"/>
    <dgm:cxn modelId="{61FED64E-9C67-4A98-9DD0-B325AF91EECA}" type="presOf" srcId="{94C30652-DEE2-4C05-B760-0E02E56C61B4}" destId="{72B68519-8F78-48D9-BD6C-6ABEDD2CC709}" srcOrd="1" destOrd="0" presId="urn:microsoft.com/office/officeart/2005/8/layout/process1"/>
    <dgm:cxn modelId="{D253D2BC-8306-4968-A455-1615BAC0C73F}" type="presOf" srcId="{69749E62-DDA6-404F-A26D-6A06FDA7E2E2}" destId="{3DD62175-6AF6-4F24-9302-99AB383B69A2}" srcOrd="0" destOrd="0" presId="urn:microsoft.com/office/officeart/2005/8/layout/process1"/>
    <dgm:cxn modelId="{9FD66639-CAA9-4D2A-A402-F047F97618B7}" srcId="{DDB72AE5-42B9-4001-8268-4FB84CB65714}" destId="{231F344D-D933-4AD3-B0AD-E7A6B2E9E7C0}" srcOrd="3" destOrd="0" parTransId="{33B5E9B3-AB6F-468A-8CFD-E883C675D086}" sibTransId="{3BC129C1-00C6-4E46-AD7E-77FF6FEE37EE}"/>
    <dgm:cxn modelId="{A9B9139D-19F9-4BD4-B7DE-E8466141F2BD}" type="presOf" srcId="{DDB72AE5-42B9-4001-8268-4FB84CB65714}" destId="{3C46BAA1-E21C-41EF-B57C-394E84F295B4}" srcOrd="0" destOrd="0" presId="urn:microsoft.com/office/officeart/2005/8/layout/process1"/>
    <dgm:cxn modelId="{566ED158-A1EC-47CF-B5AC-8ADFCDAE31B5}" type="presParOf" srcId="{3C46BAA1-E21C-41EF-B57C-394E84F295B4}" destId="{449A2C86-3F35-4CD5-B9DA-A0DAC1700AFA}" srcOrd="0" destOrd="0" presId="urn:microsoft.com/office/officeart/2005/8/layout/process1"/>
    <dgm:cxn modelId="{B3AC86BE-10ED-40FF-9C73-B4235C61A248}" type="presParOf" srcId="{3C46BAA1-E21C-41EF-B57C-394E84F295B4}" destId="{30223E0F-6BC0-44E6-9616-8C797DF931C8}" srcOrd="1" destOrd="0" presId="urn:microsoft.com/office/officeart/2005/8/layout/process1"/>
    <dgm:cxn modelId="{78CAC021-C7C7-46F1-AEAB-CAFD9B1E5D12}" type="presParOf" srcId="{30223E0F-6BC0-44E6-9616-8C797DF931C8}" destId="{FD8DD04A-938F-4D8E-9933-6BEBA1C6D84B}" srcOrd="0" destOrd="0" presId="urn:microsoft.com/office/officeart/2005/8/layout/process1"/>
    <dgm:cxn modelId="{67840CE3-5931-418D-B011-3E8700D22F4E}" type="presParOf" srcId="{3C46BAA1-E21C-41EF-B57C-394E84F295B4}" destId="{3DD62175-6AF6-4F24-9302-99AB383B69A2}" srcOrd="2" destOrd="0" presId="urn:microsoft.com/office/officeart/2005/8/layout/process1"/>
    <dgm:cxn modelId="{9143EE96-9789-42E2-AF67-A67867DC6CBB}" type="presParOf" srcId="{3C46BAA1-E21C-41EF-B57C-394E84F295B4}" destId="{10EC266E-70EC-470D-82E6-54B1180C4750}" srcOrd="3" destOrd="0" presId="urn:microsoft.com/office/officeart/2005/8/layout/process1"/>
    <dgm:cxn modelId="{E85E6F06-C92E-43B5-A3A7-C757A7DC15B4}" type="presParOf" srcId="{10EC266E-70EC-470D-82E6-54B1180C4750}" destId="{932B2AD2-1411-40FA-8B77-81F56F411D1C}" srcOrd="0" destOrd="0" presId="urn:microsoft.com/office/officeart/2005/8/layout/process1"/>
    <dgm:cxn modelId="{0BBBCF6A-D26B-4EAD-8C90-2D74EE39647C}" type="presParOf" srcId="{3C46BAA1-E21C-41EF-B57C-394E84F295B4}" destId="{4C96A51C-939F-41EF-9D2A-E15287B0E5FA}" srcOrd="4" destOrd="0" presId="urn:microsoft.com/office/officeart/2005/8/layout/process1"/>
    <dgm:cxn modelId="{0607CD2C-20A1-4E69-AD37-353A94E06472}" type="presParOf" srcId="{3C46BAA1-E21C-41EF-B57C-394E84F295B4}" destId="{481A7191-D2ED-490B-8A32-6D108EAF9B87}" srcOrd="5" destOrd="0" presId="urn:microsoft.com/office/officeart/2005/8/layout/process1"/>
    <dgm:cxn modelId="{C7571CB2-A287-4FC1-A13D-AEBB11FC6189}" type="presParOf" srcId="{481A7191-D2ED-490B-8A32-6D108EAF9B87}" destId="{5BEB7B7E-858C-4013-B382-497514337D6A}" srcOrd="0" destOrd="0" presId="urn:microsoft.com/office/officeart/2005/8/layout/process1"/>
    <dgm:cxn modelId="{BA402279-0ED4-4547-B2C6-21BF8AE1FA8A}" type="presParOf" srcId="{3C46BAA1-E21C-41EF-B57C-394E84F295B4}" destId="{6204FC66-96DA-4F61-8920-F02564B36FC9}" srcOrd="6" destOrd="0" presId="urn:microsoft.com/office/officeart/2005/8/layout/process1"/>
    <dgm:cxn modelId="{FA735DDC-319B-4BFF-AE9C-214952728601}" type="presParOf" srcId="{3C46BAA1-E21C-41EF-B57C-394E84F295B4}" destId="{524BE024-24E5-4FF3-9BEB-681953D48399}" srcOrd="7" destOrd="0" presId="urn:microsoft.com/office/officeart/2005/8/layout/process1"/>
    <dgm:cxn modelId="{6E7C4D6E-BED7-40BD-BF61-9C9382E34FB3}" type="presParOf" srcId="{524BE024-24E5-4FF3-9BEB-681953D48399}" destId="{15B4A91A-8E96-4330-9D1F-CFEDADDD5306}" srcOrd="0" destOrd="0" presId="urn:microsoft.com/office/officeart/2005/8/layout/process1"/>
    <dgm:cxn modelId="{C1ACA001-59F1-4683-B6AD-6E7080909F39}" type="presParOf" srcId="{3C46BAA1-E21C-41EF-B57C-394E84F295B4}" destId="{0CA651D6-721A-472E-A931-D583437ED2A1}" srcOrd="8" destOrd="0" presId="urn:microsoft.com/office/officeart/2005/8/layout/process1"/>
    <dgm:cxn modelId="{2A41F3AE-99BB-43AC-BB46-6EF1F30753B1}" type="presParOf" srcId="{3C46BAA1-E21C-41EF-B57C-394E84F295B4}" destId="{01C1A56C-4419-4362-90EF-6714C5A4B13A}" srcOrd="9" destOrd="0" presId="urn:microsoft.com/office/officeart/2005/8/layout/process1"/>
    <dgm:cxn modelId="{141D2358-8353-423C-9304-E4DA4B1CDD59}" type="presParOf" srcId="{01C1A56C-4419-4362-90EF-6714C5A4B13A}" destId="{72B68519-8F78-48D9-BD6C-6ABEDD2CC709}" srcOrd="0" destOrd="0" presId="urn:microsoft.com/office/officeart/2005/8/layout/process1"/>
    <dgm:cxn modelId="{E79E8F56-03E9-4C20-8F8A-1A949F39BD3B}" type="presParOf" srcId="{3C46BAA1-E21C-41EF-B57C-394E84F295B4}" destId="{5BD6754A-0487-4C13-B0F5-ABC14BF62972}" srcOrd="10" destOrd="0" presId="urn:microsoft.com/office/officeart/2005/8/layout/process1"/>
    <dgm:cxn modelId="{2F639D54-A33E-4660-88CB-10AAE2F1D193}" type="presParOf" srcId="{3C46BAA1-E21C-41EF-B57C-394E84F295B4}" destId="{7FDD5596-2009-4218-85C4-E724734778C3}" srcOrd="11" destOrd="0" presId="urn:microsoft.com/office/officeart/2005/8/layout/process1"/>
    <dgm:cxn modelId="{7C21E7B9-BB58-492B-B823-8A5A923DB247}" type="presParOf" srcId="{7FDD5596-2009-4218-85C4-E724734778C3}" destId="{732EBDF7-9C7C-44C5-B70D-4074AAADC4F4}" srcOrd="0" destOrd="0" presId="urn:microsoft.com/office/officeart/2005/8/layout/process1"/>
    <dgm:cxn modelId="{401D7FF1-AD94-4DBC-BF85-553E2BEC8A2A}" type="presParOf" srcId="{3C46BAA1-E21C-41EF-B57C-394E84F295B4}" destId="{214A5873-1415-4D4E-B970-628228E4F931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9A2C86-3F35-4CD5-B9DA-A0DAC1700AFA}">
      <dsp:nvSpPr>
        <dsp:cNvPr id="0" name=""/>
        <dsp:cNvSpPr/>
      </dsp:nvSpPr>
      <dsp:spPr>
        <a:xfrm>
          <a:off x="2079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1. </a:t>
          </a:r>
          <a:r>
            <a:rPr lang="ko-KR" sz="1600" kern="1200" smtClean="0"/>
            <a:t>문제제기</a:t>
          </a:r>
          <a:endParaRPr lang="ko-KR" sz="1600" kern="1200"/>
        </a:p>
      </dsp:txBody>
      <dsp:txXfrm>
        <a:off x="25144" y="1941634"/>
        <a:ext cx="741367" cy="1085283"/>
      </dsp:txXfrm>
    </dsp:sp>
    <dsp:sp modelId="{30223E0F-6BC0-44E6-9616-8C797DF931C8}">
      <dsp:nvSpPr>
        <dsp:cNvPr id="0" name=""/>
        <dsp:cNvSpPr/>
      </dsp:nvSpPr>
      <dsp:spPr>
        <a:xfrm>
          <a:off x="868327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868327" y="2425686"/>
        <a:ext cx="116864" cy="117179"/>
      </dsp:txXfrm>
    </dsp:sp>
    <dsp:sp modelId="{3DD62175-6AF6-4F24-9302-99AB383B69A2}">
      <dsp:nvSpPr>
        <dsp:cNvPr id="0" name=""/>
        <dsp:cNvSpPr/>
      </dsp:nvSpPr>
      <dsp:spPr>
        <a:xfrm>
          <a:off x="1104576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2. </a:t>
          </a:r>
          <a:r>
            <a:rPr lang="ko-KR" sz="1600" kern="1200" smtClean="0"/>
            <a:t>가설설정</a:t>
          </a:r>
          <a:endParaRPr lang="ko-KR" sz="1600" kern="1200"/>
        </a:p>
      </dsp:txBody>
      <dsp:txXfrm>
        <a:off x="1127641" y="1941634"/>
        <a:ext cx="741367" cy="1085283"/>
      </dsp:txXfrm>
    </dsp:sp>
    <dsp:sp modelId="{10EC266E-70EC-470D-82E6-54B1180C4750}">
      <dsp:nvSpPr>
        <dsp:cNvPr id="0" name=""/>
        <dsp:cNvSpPr/>
      </dsp:nvSpPr>
      <dsp:spPr>
        <a:xfrm>
          <a:off x="1970824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1970824" y="2425686"/>
        <a:ext cx="116864" cy="117179"/>
      </dsp:txXfrm>
    </dsp:sp>
    <dsp:sp modelId="{4C96A51C-939F-41EF-9D2A-E15287B0E5FA}">
      <dsp:nvSpPr>
        <dsp:cNvPr id="0" name=""/>
        <dsp:cNvSpPr/>
      </dsp:nvSpPr>
      <dsp:spPr>
        <a:xfrm>
          <a:off x="2207073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3. </a:t>
          </a:r>
          <a:r>
            <a:rPr lang="ko-KR" sz="1600" kern="1200" smtClean="0"/>
            <a:t>조사설계</a:t>
          </a:r>
          <a:endParaRPr lang="ko-KR" sz="1600" kern="1200"/>
        </a:p>
      </dsp:txBody>
      <dsp:txXfrm>
        <a:off x="2230138" y="1941634"/>
        <a:ext cx="741367" cy="1085283"/>
      </dsp:txXfrm>
    </dsp:sp>
    <dsp:sp modelId="{481A7191-D2ED-490B-8A32-6D108EAF9B87}">
      <dsp:nvSpPr>
        <dsp:cNvPr id="0" name=""/>
        <dsp:cNvSpPr/>
      </dsp:nvSpPr>
      <dsp:spPr>
        <a:xfrm>
          <a:off x="3073321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3073321" y="2425686"/>
        <a:ext cx="116864" cy="117179"/>
      </dsp:txXfrm>
    </dsp:sp>
    <dsp:sp modelId="{6204FC66-96DA-4F61-8920-F02564B36FC9}">
      <dsp:nvSpPr>
        <dsp:cNvPr id="0" name=""/>
        <dsp:cNvSpPr/>
      </dsp:nvSpPr>
      <dsp:spPr>
        <a:xfrm>
          <a:off x="3309571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4. </a:t>
          </a:r>
          <a:r>
            <a:rPr lang="ko-KR" sz="1600" kern="1200" smtClean="0"/>
            <a:t>자료수집</a:t>
          </a:r>
          <a:endParaRPr lang="ko-KR" sz="1600" kern="1200"/>
        </a:p>
      </dsp:txBody>
      <dsp:txXfrm>
        <a:off x="3332636" y="1941634"/>
        <a:ext cx="741367" cy="1085283"/>
      </dsp:txXfrm>
    </dsp:sp>
    <dsp:sp modelId="{524BE024-24E5-4FF3-9BEB-681953D48399}">
      <dsp:nvSpPr>
        <dsp:cNvPr id="0" name=""/>
        <dsp:cNvSpPr/>
      </dsp:nvSpPr>
      <dsp:spPr>
        <a:xfrm>
          <a:off x="4175818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4175818" y="2425686"/>
        <a:ext cx="116864" cy="117179"/>
      </dsp:txXfrm>
    </dsp:sp>
    <dsp:sp modelId="{0CA651D6-721A-472E-A931-D583437ED2A1}">
      <dsp:nvSpPr>
        <dsp:cNvPr id="0" name=""/>
        <dsp:cNvSpPr/>
      </dsp:nvSpPr>
      <dsp:spPr>
        <a:xfrm>
          <a:off x="4412068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5. </a:t>
          </a:r>
          <a:r>
            <a:rPr lang="ko-KR" sz="1600" kern="1200" smtClean="0"/>
            <a:t>자료 정리 및 분석</a:t>
          </a:r>
          <a:endParaRPr lang="ko-KR" sz="1600" kern="1200"/>
        </a:p>
      </dsp:txBody>
      <dsp:txXfrm>
        <a:off x="4435133" y="1941634"/>
        <a:ext cx="741367" cy="1085283"/>
      </dsp:txXfrm>
    </dsp:sp>
    <dsp:sp modelId="{01C1A56C-4419-4362-90EF-6714C5A4B13A}">
      <dsp:nvSpPr>
        <dsp:cNvPr id="0" name=""/>
        <dsp:cNvSpPr/>
      </dsp:nvSpPr>
      <dsp:spPr>
        <a:xfrm>
          <a:off x="5278315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5278315" y="2425686"/>
        <a:ext cx="116864" cy="117179"/>
      </dsp:txXfrm>
    </dsp:sp>
    <dsp:sp modelId="{5BD6754A-0487-4C13-B0F5-ABC14BF62972}">
      <dsp:nvSpPr>
        <dsp:cNvPr id="0" name=""/>
        <dsp:cNvSpPr/>
      </dsp:nvSpPr>
      <dsp:spPr>
        <a:xfrm>
          <a:off x="5514565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6. </a:t>
          </a:r>
          <a:r>
            <a:rPr lang="ko-KR" sz="1600" kern="1200" smtClean="0"/>
            <a:t>해석</a:t>
          </a:r>
          <a:endParaRPr lang="ko-KR" sz="1600" kern="1200"/>
        </a:p>
      </dsp:txBody>
      <dsp:txXfrm>
        <a:off x="5537630" y="1941634"/>
        <a:ext cx="741367" cy="1085283"/>
      </dsp:txXfrm>
    </dsp:sp>
    <dsp:sp modelId="{7FDD5596-2009-4218-85C4-E724734778C3}">
      <dsp:nvSpPr>
        <dsp:cNvPr id="0" name=""/>
        <dsp:cNvSpPr/>
      </dsp:nvSpPr>
      <dsp:spPr>
        <a:xfrm>
          <a:off x="6380813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6380813" y="2425686"/>
        <a:ext cx="116864" cy="117179"/>
      </dsp:txXfrm>
    </dsp:sp>
    <dsp:sp modelId="{214A5873-1415-4D4E-B970-628228E4F931}">
      <dsp:nvSpPr>
        <dsp:cNvPr id="0" name=""/>
        <dsp:cNvSpPr/>
      </dsp:nvSpPr>
      <dsp:spPr>
        <a:xfrm>
          <a:off x="6617062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7. </a:t>
          </a:r>
          <a:r>
            <a:rPr lang="ko-KR" sz="1600" kern="1200" smtClean="0"/>
            <a:t>보고서 작성</a:t>
          </a:r>
          <a:endParaRPr lang="ko-KR" sz="1600" kern="1200"/>
        </a:p>
      </dsp:txBody>
      <dsp:txXfrm>
        <a:off x="6640127" y="1941634"/>
        <a:ext cx="741367" cy="10852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58B52-E16D-41FE-8C0B-577EE9478979}" type="datetimeFigureOut">
              <a:rPr lang="ko-KR" altLang="en-US" smtClean="0"/>
              <a:pPr/>
              <a:t>2024-09-11</a:t>
            </a:fld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21C81-F2EC-40C1-9A27-787B3944D0D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5658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52118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4105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03532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79900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47805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22267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22059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48181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25597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01102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228674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7256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8069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239150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183739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43200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141276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90295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803571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611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2024-09-11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A2B3968-18C0-425C-8AEB-F52AA71744CF}" type="datetimeFigureOut">
              <a:rPr lang="ko-KR" altLang="en-US" smtClean="0"/>
              <a:pPr/>
              <a:t>2024-09-11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051720" y="2420888"/>
            <a:ext cx="5904656" cy="2808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사회조사과정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23728" y="2636912"/>
            <a:ext cx="5688632" cy="2299016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 2.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생태오류와 원자오류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조사연구와 결정주의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조사연구와 결정주의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608512"/>
          </a:xfrm>
        </p:spPr>
        <p:txBody>
          <a:bodyPr>
            <a:normAutofit/>
          </a:bodyPr>
          <a:lstStyle/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결정주의는 인간사회를 설명하는데 가능한 한 자유의지를 배제하려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모든 현상을 지나치게 단순화하려는 위험성을 가지고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광범위한 인간의 행동을 설명하는데 동원되는 원인개념이나 변수들이 지나치게 한정되어 있다는 점이 문제 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생활만족도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연구한계를 정하고 될 수 있으면 전체를 볼 수 있는 변수 찾아서 조사해야 결정주의 오류 최소화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개별화된 현상을 다루는 사회복지실천에서는 특히 이러한 결정주의적 성향을 개입이나 연구의 과정에서 적절히 한계 지으려는 노력이 중요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403648" y="2276872"/>
            <a:ext cx="5760640" cy="2304256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연구문제와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가설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2636912"/>
            <a:ext cx="7406640" cy="2952328"/>
          </a:xfrm>
        </p:spPr>
        <p:txBody>
          <a:bodyPr>
            <a:normAutofit lnSpcReduction="10000"/>
          </a:bodyPr>
          <a:lstStyle/>
          <a:p>
            <a:pPr marL="541782" indent="-514350">
              <a:buAutoNum type="arabicPeriod"/>
            </a:pP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연구문제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가설과 변수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연구문제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464496"/>
          </a:xfrm>
          <a:noFill/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직접적이든 간접적이든 사회복지와 관련되어야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AutoNum type="arabicParenR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AutoNum type="arabicParenR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연구문제의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원천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기존 지식의 체계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연구문제의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아이디어는 알고 있는 분야의 기존지식에서 얻는 경우가 많음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계속 학습하고 탐구하다 보면 기존의 지식체계에서 부족한 부분이 있다는 것을 발견하거나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기존의 연구결과들이 상호모순되거나 기존의 지식식체계로는 새로운 사실을 설명할 수 없는 경우 이러한 문제를 해결하기 위한 연구로 문제를 설정함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선행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연구들은 현재의 벽돌이 놓이기 위해 필요한 밑바탕이 되는 지식이며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현재의 연구는 이에서 더 진전되어야 할 지식의 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부분이어야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b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</a:b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연구문제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464496"/>
          </a:xfrm>
          <a:noFill/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AutoNum type="arabicParenR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연구문제의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원천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실천현장의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경험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실천 현장에서의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경험자체는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조사연구를 위한 무한정한 아이디어의 근원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실천현장에서 나타나는 제반 의문들에 대한 답을 추구하려는 노력은 조사연구의 문제 형성으로 귀결됨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사회적 요청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정부나 민간기관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가족 연구재단이나 사회단체에서 조사연구를 요청하는 경우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대체로 정치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경제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사회적 문제의 해결방안을 모색하기 위한 정책과제인 경우가 많음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이런 경우 연구주제는 연구자가 정하는 것이 아니라 연구를 요청한 기관에서 제시함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437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연구문제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464496"/>
          </a:xfrm>
          <a:noFill/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484632" indent="-457200">
              <a:buAutoNum type="arabicParenR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연구문제의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원천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개인적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경험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개인적 의문은 주관성이 강하게 나타나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특정자료가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선호되거나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결과 해석에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감정 개입의 위험성이 수반됨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개인적 동기의 연구자가 편견의 가능성에 대한 경각심을 스스로 갖추고 연구에 임한다면 오히려 바람직한 성과를 얻을 수 있음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연구자가 해결의 필요성을 절실하게 느끼는 의문에서 비롯될 가능성이 높기 때문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3808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연구문제의 적절성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연구범위의 적절성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 연구가 감당해 내기에 적절한 연구 주제의 범위는 연구자가 애초에 가졌던 의문에서 상당히 축소되는 것이 보통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한정된 범위의 구체적인 조사 문제를 </a:t>
            </a:r>
            <a:r>
              <a:rPr lang="ko-KR" altLang="en-US" sz="2000" smtClean="0">
                <a:latin typeface="휴먼고딕" pitchFamily="2" charset="-127"/>
                <a:ea typeface="휴먼고딕" pitchFamily="2" charset="-127"/>
              </a:rPr>
              <a:t>찾는 것이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중요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조사의 현실적 여건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연구에 소요되는 시간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에너지 뿐만 아니라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자료수집의 용이성과 같은 현실적인 실행가능성 문제를 고려해야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 자신의 연구수행능력과 적절한 지원체계의 존재여부도 고려해야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4260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 문제의 적절성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검증가능성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형대로든 경험적인 검증 가능성이 있는 의문이 되어야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경험적으로 확인될 수 없는 문제들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가치를 다루거나 추상적인 문제들은 과학적인 조사연구에서 다룰 수 있는 의문이 아님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효용성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좋은 연구문제는 연구의 결과를 통해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무엇을 하려는 것인지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”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연구의 효용성에 대한 의도가 연구문제에 내포되어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사회복지연구에 바람직한 의문은 사회복지실천의 전 과정에서 합리적 판단에 도움이 되는 답을 줄 수 있는 것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963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7406640" cy="424847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문헌검토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연구주제에 대해 어떤 것들이 이미 알려져 있는 지를 확인해 내는 것이 중요하고 문헌검토가 가장 적절한 방법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전문서적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학술잡지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문헌검토의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장점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연구중복을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피하게 하고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이전에 있었던 연구에 기초하여 현재의 연구문제를 규정할 수 있게 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문헌검토의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가장 중요한 자원은 도서관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문헌검토에서 어려운 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자신의 의문과 관련된 문헌자료들이 어떤 형태로 존재하는지를 아는 것이 어려움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해당분야 권위자나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전문가에게 문의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전문서적 확인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하나의 문헌에 달린 주석이나 참고자료 근거로 다른 문헌 추적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사서활용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탐색전문가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활용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  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4073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268760"/>
            <a:ext cx="7406640" cy="403244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 서술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문제는 의문의 형태로 서술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단순 명료하게 서술되는 것이 좋음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변수들의 특성이나 변수들간의 관계에 대해 서술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소득수준은 어떻게 분포되어 있을까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지역에 따라 소득수준은 어떻게 달라지나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?)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문제 기술에서 경험적인 검증 가능성이 보여야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미혼모에 대한 사회복지 서비스 제공이 사회적으로 도덕적 해이를 초래하는가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680520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5)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정의와 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개념이란 사물이나 사회현상의 공통적 속성을 묶어 사람들이 이해할 수 있는 추상적 언어로 표현해 이를 설명하는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개념은 학문 분야나 연구자에 따라 다양하게 정의될 수 있으므로 어떤 사물이나 현상의 속성을 조사하기 위해서는 개념화를 거쳐야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정의는 연구자가 탐구하고자 하는 속성을 용어를 통해서 정확하고 구체적으로 설명하는 과정이다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연구에서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개념으로 생각한다면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자살생각이란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”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자살행동에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대한 생각과 계획을 포함하는 자기보고적인 포괄적 개념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”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이라고 구체화하는 과정이 필요하다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사회복지 용어사전이나 전문적인 학술지 등 관련 분야에서 사용되는 개념정의를 참고할 필요가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정의는 조작적 정의를 위한 전 단계로서 개념화와 조작화는 엄격하게 분리된 것이 아니고 연속적 개념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4" name="다이어그램 3"/>
          <p:cNvGraphicFramePr/>
          <p:nvPr>
            <p:extLst>
              <p:ext uri="{D42A27DB-BD31-4B8C-83A1-F6EECF244321}">
                <p14:modId xmlns:p14="http://schemas.microsoft.com/office/powerpoint/2010/main" val="897416358"/>
              </p:ext>
            </p:extLst>
          </p:nvPr>
        </p:nvGraphicFramePr>
        <p:xfrm>
          <a:off x="1403648" y="908720"/>
          <a:ext cx="740664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8054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968552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5)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정의와 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개념에 대한 경험적인 지표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조작화란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개념을 조사과정에서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관찰가능한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지표로 변환시키는 과정을 말한다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조사에 사용되는 변수를 관찰하고 측정할 수 있도록 횟수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여부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점수 등으로 계량화시키는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청소년의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대한 연구에서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“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자녀간 역기능적 의사소통이 높을 수록 청소년의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높을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“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라는 가설을 설정했다고 하자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 경우 독립변수인 역기능적인 의사소통과 종속변수인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추상적인 개념으로 이를 조사하기 위해서는 관찰 및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측정가능한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개념으로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조작화해야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역기능적인 의사소통을 측정하기 위해서는 부모가 화를 내거나 비난하는 횟수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청소년이 부모와의 대화 단절 여부 등이 높은지를 측정할 수 있고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경우는 자살에 대한 생각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계획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시도 등의 횟수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여부 등으로 개념을 조작적으로 정의할 수 있다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연구자가 스스로 조작적 정의를 내리기 어려울 때 기존문헌 활용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04056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5)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정의와 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좋은 조작적 정의가 되는 조건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복제가 가능하고 신뢰도가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다른 조사연구들에서도 조작적 정의를 복제해 쓸 수 있어야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동일한 조작적 정의를 써서 관측하는 사람들은 동일한 값을 산출해 낼 수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둘째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타당해야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조작적 정의를 통해 측정한 결과는 원래 의도했던 개념을 얼마나 적절히 나타내고 있나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아무리 복제성과 신뢰도가 높아도 타당하지 않은 조작적 정의는 의미가 없음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96752"/>
            <a:ext cx="7406640" cy="4968552"/>
          </a:xfrm>
        </p:spPr>
        <p:txBody>
          <a:bodyPr>
            <a:normAutofit fontScale="77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가설은 둘 이상의 변수들 간 관계에 대한 일종의 추측임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특징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두개 이상의 변수간의 관계에서 가설을 나타내야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연구문제는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주로 어떤 현상이나 사건을 중심으로 구성되는 반면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가설은 이러한 현상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이나 사건을 설명하는 개념을 양적으로 표시할 수 있는 변수의 형태를 띤다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연구문제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학벌이 높은 사람들은 만족스러운 생활을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학벌이 높다면 생활만족도가 높을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</a:t>
            </a:r>
          </a:p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둘째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변수들 간의 관계가 명확히 서술되어야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(A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 변하면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B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도 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A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 증가할때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B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는 감소한다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셋째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관계에 동원된 변수들은 경험적인 측정을 통해 검증할 수 있어야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넷째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가설은 가치중립적이어야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사회복지에 대하여 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정적인 가치를 가진 조사연구자가 사회복지제도의 확대는 근로자의 노동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의욕을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저하시킨다와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같은 가설을 제시하는 경우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19727" y="1484784"/>
            <a:ext cx="7406640" cy="4968552"/>
          </a:xfrm>
        </p:spPr>
        <p:txBody>
          <a:bodyPr>
            <a:normAutofit fontScale="925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연구가설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연구가설은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사회현상에 관한 이론으로부터 도출된 가설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 연구 문제에 대한 잠정적인 해답으로 연구자가 제시한 가설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조사연구에서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가설이라하면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보통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연구가설을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말하며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차이의 유무만을 나타내는 가설과 방향을 나타내는 가설이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차이의 유무만을 나타내는 가설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무엇은 무엇과 다르다 혹은 무엇이 변화하면 다른 무엇도 변화한다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예로 남녀 학생간에 인터넷 중독에 빠질 가능성에 차이가 있다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방향을 나타내는 가설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무엇은 무엇보다 크거나 작다 혹은 무엇이 증가하거나 감소하면 다른 무엇이 증가하거나 감소한다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변화에 대한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+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나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–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의 방향을 가지고 있음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예로 남학생이 여학생보다 인터넷 중독에 빠질 가능성이 높다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3369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19727" y="1484784"/>
            <a:ext cx="7406640" cy="496855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영가설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영가설은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귀무가설이라고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하며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연구가설과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논리적으로 반대의 입장을 취하는 진술이다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영가설은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 이상의 모집단 또는 변수 간에 차이가 없다고 가정하거나 독립변수가 종속변수에 영향을 미치지 않는 다고 가정한다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남녀 학생간에 인터넷 중독에 빠질 가능성에 차이가 없다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부모의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양육태도가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학생의 학교부적응에 영향을 미치지 않는다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1427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19727" y="1484784"/>
            <a:ext cx="7406640" cy="496855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통계분석에서는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직접적으로 증명하기 보다는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영가설을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부인함으로써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연구가설이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현재로서 건재함을 나타내는 방식을 주로 사용함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영가설을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통해 간접적으로 검증됨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영가설은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부인하는 서술로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연구가설이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차이있음을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예측했다면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영가설은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차이없음으로 예측하는 가설로서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귀무가설이라고도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귀무가설은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연구가설로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되돌아가는 검증에 사용되고 버려지는 가설이라는 뜻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478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기능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이론의 검증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이론이 일련의 사건을 설명하는 도구로서의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예측가치와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적절성을 증명하기 위해서는 그 이론에서 도출된 여러 가지 가설을 검증해 보아야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이론은 추상적이기 때문에 직접적으로 검증되지 않으며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가설 검증의 방식을 통해 간접적으로 검증됨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이론의 제시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가설을 검증한 결과를 토대로 이론이 구성됨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사회현상의 기술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 경험적으로 검증될 때마다 가설에 관련된 현상에 관한 정보를 얻게 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 채택되면 그 현상에 관한 정보를 추가하게 되며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 기각되더라도 이전에는 알지 못했던 사실을 알게 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 lnSpcReduction="1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개념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변수란 사람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물건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사건 등의 특성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속성을 의미한다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그러나 이러한 것들의 특성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속성이 두가지 이상의 가치를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가질때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변수라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하나의 속성만을 가지면 변수라 할 수 없다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조사하고자 하는 사건이나 상황을 일으키거나 영향을 미친다고 생각하는 변수로서 종속변수의 결과를 예측하거나 차이를 설명하기 위해 사용되는 변수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종속변수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다른 변수에 의존하지만 다른 변수에 영향을 미칠 수 없는 변수로서 인과관계에서 결과를 나타낸다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430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통제변수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 간의 인과관계에 영향을 주는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조사연구에서 독립변수와 종속변수간의 관계에 영향을 주는 다양한 요인이 있는데 이러한 요인을 통제하지 않으면 인과관계가 정확히 규명될 수 없다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매개변수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시간적으로 독립변수 다음에 위치하면서 종속변수를 좀 더 설명해주는 매개적 역할을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클라이언트의 낮은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자존감이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알코올 중독을 일으켜 가정폭력을 발생시킨다면 알코올 중독이 매개변수가 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019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067944" y="2204864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매개변수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99792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389705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106968" y="2528900"/>
            <a:ext cx="761176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flipV="1">
            <a:off x="3131840" y="2636912"/>
            <a:ext cx="792088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434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조사연구 절차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문제제기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사실이나 현상을 관찰하고 의문을 제기해서 연구문제를 제기하고 형성하는 단계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보통 아이디어는 클라이언트에 대한 관찰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개인적 경험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요청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동료와의 토론 또는 문제에 관련된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기존문헌을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참고하는 과정을 통해 생기며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연구질문은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주로 연역적 또는 귀납적 방법을 통해서 제기됨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 설정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가설이란 어떤 주제에 결론을 이끌어내기 위해 조사 가능한 구체적인 변수간의 관계를 나타내는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가설은 조사대상과 자료수집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검증방법 선정에 있어 구체적인 방향을 제시함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조절변수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 간의 관계를 강화시키거나 악화하는 등 관계의 크기를 조절하는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어떤 연구에서 수능성적 스트레스가 우울에 직접적인 영향을 미치지만 스트레스 대처방안이 좋으면 우울이 감소된다고 결과가 나왔다고 하자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이럴 경우 수능성적 스트레스는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독립변수이고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우울은 종속변수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스트레스 대처방안은 조절변수이다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스트레스가 우울에 직접적인 영향을 미치지만 스트레스 대처방안이 스트레스와 우울 간의 영향 관계를 더 강화시키거나 약화시키게 된다면 스트레스 대처방안이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조절변수가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470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42872" y="4206271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/>
              <a:t>조절변수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2822140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27784" y="285293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71301" y="318334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화살표 연결선 7"/>
          <p:cNvCxnSpPr/>
          <p:nvPr/>
        </p:nvCxnSpPr>
        <p:spPr>
          <a:xfrm flipV="1">
            <a:off x="4716016" y="3268093"/>
            <a:ext cx="0" cy="736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84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 fontScale="92500" lnSpcReduction="10000"/>
          </a:bodyPr>
          <a:lstStyle/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외생변수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종속변수간의 관계가  표면적으로 인과관계가 있는 것 처럼 보이게 하는 변수로 이 변수를 통제해야만 독립변수와 종속변수 간의 정확한 관계를 규명할 수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서울 소재 중학교의 학생수가 지역 청소년의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비행정도에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정적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(+)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으로 영향을 미친다는 연구결과가 발표되었다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하지만 실제적으로 독립변수와 종속변수 간의 인과관계가 도시규모라는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변수로 발생하였다고 가정하면 이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변수는 독립변수와 종속변수 간의 관계를 표면적으로 인과관계가 있는 것 처럼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보이게한다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이러한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변수인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도시규모를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외생변수라한다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이러한 관계에서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외생변수인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도시규모는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중학교 학생수와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청소년비행이라는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변수의 원인이 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이러한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외생변수는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통제변수로 고려되어야 독립변수와 종속변수 간의 정확한 인과관계를 파악할 수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2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039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067944" y="2204864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외생변수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99792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389705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106968" y="2528900"/>
            <a:ext cx="761176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 flipH="1">
            <a:off x="3131840" y="2528900"/>
            <a:ext cx="720080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47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억압변수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종속변수간의 관계를 억제시키는 변수이다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변수가 아무런 관계가 없는 것 처럼 보이게 하는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변수로서 하나의 변수와 긍정적 상관관계를 보이고 다른 하나의 변수와는 부정적 상관관계를 가지고 있어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종속변수와 관계를 억압하고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억압변수가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통제될 때 두 변수 간의 참된 관계가 나타난다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학력이 높을 수록 소득수준이 높다는 가설에서 연령이라는 변수가 통제 되지 않는 다면 두 변수 사이의 정확한 인과관계가 나타나지 않을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연령이라는 변수는 학력과는 부정적 상관관계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연령이 높을수록 학력은 낮고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를 소득수준과는 긍정적 상관관계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연령이 높을 수록 소득수준은 높고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를 갖고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낮은 연령은 소득수준을 낮추고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높은 연령은 교육수준을 낮추게  되어 학력과 소득수준의 인과관계를 정확히 파악할 수 없게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984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588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067944" y="2204864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억압변수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99792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389705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106968" y="2528900"/>
            <a:ext cx="761176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3635896" y="4221088"/>
            <a:ext cx="1872208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n>
                  <a:solidFill>
                    <a:schemeClr val="tx1"/>
                  </a:solidFill>
                </a:ln>
              </a:rPr>
              <a:t>관계가 없는 것 </a:t>
            </a:r>
            <a:r>
              <a:rPr lang="ko-KR" altLang="en-US" dirty="0" err="1" smtClean="0">
                <a:ln>
                  <a:solidFill>
                    <a:schemeClr val="tx1"/>
                  </a:solidFill>
                </a:ln>
              </a:rPr>
              <a:t>처럼</a:t>
            </a:r>
            <a:r>
              <a:rPr lang="ko-KR" altLang="en-US" dirty="0" smtClean="0">
                <a:ln>
                  <a:solidFill>
                    <a:schemeClr val="tx1"/>
                  </a:solidFill>
                </a:ln>
              </a:rPr>
              <a:t> 보임</a:t>
            </a:r>
            <a:r>
              <a:rPr lang="en-US" altLang="ko-KR" dirty="0" smtClean="0">
                <a:ln>
                  <a:solidFill>
                    <a:schemeClr val="tx1"/>
                  </a:solidFill>
                </a:ln>
              </a:rPr>
              <a:t>(0)</a:t>
            </a:r>
            <a:endParaRPr lang="ko-KR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5652120" y="2636912"/>
            <a:ext cx="1584176" cy="2880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+ </a:t>
            </a:r>
            <a:r>
              <a:rPr lang="ko-KR" alt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정적 관계</a:t>
            </a:r>
            <a:endParaRPr lang="ko-KR" alt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195736" y="2623112"/>
            <a:ext cx="1368152" cy="2658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- </a:t>
            </a:r>
            <a:r>
              <a:rPr lang="ko-KR" altLang="en-US" dirty="0" err="1" smtClean="0"/>
              <a:t>부적관계</a:t>
            </a:r>
            <a:endParaRPr lang="ko-KR" altLang="en-US" dirty="0"/>
          </a:p>
        </p:txBody>
      </p:sp>
      <p:cxnSp>
        <p:nvCxnSpPr>
          <p:cNvPr id="14" name="직선 화살표 연결선 13"/>
          <p:cNvCxnSpPr/>
          <p:nvPr/>
        </p:nvCxnSpPr>
        <p:spPr>
          <a:xfrm flipH="1">
            <a:off x="3131840" y="2636912"/>
            <a:ext cx="792088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24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왜곡변수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종속변수간의 실제 관계를 정반대의 관계로 보이게 하는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변수를 말함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어떤 연구결과에서 기혼자의 자살률이 미혼자의 자살률보다 높다는 결과가 나왔다고 보자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그러나 연령이라는 변수를 통제하면 오히려 미혼자들의 자살률이 기혼자의 자살률보다 높게 나타났다는 것이 확인되었다고 하자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이는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10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대이하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20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대는 결혼하지 않은 비율이 높고 이들의 자살률도 상대적으로 아주 낮기 때문으로 보인다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이로 인하여 연령이 실제 관계를 왜곡시키는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이럴 경우 결혼 여부는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독립변수이고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자살률이 종속변수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왜곡변수가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됨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3339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067944" y="2204864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왜곡변수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99792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389705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106968" y="2528900"/>
            <a:ext cx="761176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 flipH="1">
            <a:off x="3131840" y="2528900"/>
            <a:ext cx="720080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31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 단계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조사 설계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연구자가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연구문제에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대한 답을 얻는데 필요한 경험적 증거를 수집하기 위해 사용하는 조사연구 계획임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자료수집방법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연구모집단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표본추출방법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설문지 작성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설문지의 신뢰도와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검증하고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분석시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사용할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통계기법을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결정함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 단계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자료수집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서베이형식의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자료수집과 관찰을 통한 자료수집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서베이는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조사대상자가 자료를 제공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관찰은 연구자가 자료를 생성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연구목적에 따른 적절한 자료수집방법 선택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자료의 정리 및 분석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양적연구에서는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통계나 수리모형에 입각한 자료분석 중시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질적연구에서는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맥락을 고려하는 자료분석이 강조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 단계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해석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연구문제에 대한 결론과 함의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 startAt="6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보고서 작성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문제설정에서 해석단계까지의 과정적 활동과 결과에 대한 보고기록 작성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조사연구의 전 과정을 포괄적으로 나타내면서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효율적으로 함축성 있게 전달하는 내용 구성이 요구됨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생태오류와 원자오류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032448"/>
          </a:xfrm>
        </p:spPr>
        <p:txBody>
          <a:bodyPr>
            <a:normAutofit/>
          </a:bodyPr>
          <a:lstStyle/>
          <a:p>
            <a:pPr marL="541782" indent="-514350">
              <a:buFont typeface="+mj-lt"/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생태오류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집단이나 집합체 단위의 조사에 근거하여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 안에 개별단위들에 대한 성격을 규정하는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분석단위와 해석단위가 다를 때 발생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이혼가정의 비율이 높은 지역에서 청소년비행이 높게 나타난다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해석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이혼 가정의 청소년들이 청소년 비행을 저지를 가능성이 높다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생태오류와 원자오류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032448"/>
          </a:xfrm>
        </p:spPr>
        <p:txBody>
          <a:bodyPr>
            <a:normAutofit/>
          </a:bodyPr>
          <a:lstStyle/>
          <a:p>
            <a:pPr marL="541782" indent="-514350">
              <a:buFont typeface="+mj-lt"/>
              <a:buAutoNum type="arabicParenR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원자오류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개인적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생태오류와 반대의 경우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개별단위들에 대한 조사 결과를 근거로 상위의 집단 단위에 대한 추론을 시도하는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여러 사회복지 기관의 종사자 개별 직무만족도를 조사한 자료를 근거로 기관별 직무 환경의 우수성을 평가하는 경우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기관별 직무환경의 비교가 목적이라면 기관을 분석단위로 삼고 기관별 특성변수를 찾아 조사해야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조사연구와 결정주의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104456"/>
          </a:xfrm>
        </p:spPr>
        <p:txBody>
          <a:bodyPr>
            <a:normAutofit/>
          </a:bodyPr>
          <a:lstStyle/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사회과학에서 결정주의 혹은 환원주의는 필요악으로 간주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대부분의 사회복지 실천지식들은 결정주의적 성향을 내포하고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결정주의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인간과 사회에 대한 수많은 현상을 소수의 결정적인 요인들로 축약해 설명할 수 있다는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일종의 환원주의의 성격을 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환원주의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모든 현상은 근원적인 요인들로 환원되어 단순화된 설명이 가능하다고 믿는 입장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1774</TotalTime>
  <Words>2368</Words>
  <Application>Microsoft Office PowerPoint</Application>
  <PresentationFormat>화면 슬라이드 쇼(4:3)</PresentationFormat>
  <Paragraphs>250</Paragraphs>
  <Slides>37</Slides>
  <Notes>37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37</vt:i4>
      </vt:variant>
    </vt:vector>
  </HeadingPairs>
  <TitlesOfParts>
    <vt:vector size="46" baseType="lpstr">
      <vt:lpstr>HY엽서L</vt:lpstr>
      <vt:lpstr>맑은 고딕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사회조사과정</vt:lpstr>
      <vt:lpstr>1. 조사연구과정</vt:lpstr>
      <vt:lpstr>1. 조사연구과정</vt:lpstr>
      <vt:lpstr>1. 조사연구과정</vt:lpstr>
      <vt:lpstr>1. 조사연구과정</vt:lpstr>
      <vt:lpstr>1. 조사연구과정</vt:lpstr>
      <vt:lpstr>2. 생태오류와 원자오류</vt:lpstr>
      <vt:lpstr>2. 생태오류와 원자오류</vt:lpstr>
      <vt:lpstr>3. 조사연구와 결정주의</vt:lpstr>
      <vt:lpstr>3. 조사연구와 결정주의</vt:lpstr>
      <vt:lpstr>연구문제와 가설</vt:lpstr>
      <vt:lpstr>1. 연구문제</vt:lpstr>
      <vt:lpstr>1. 연구문제</vt:lpstr>
      <vt:lpstr>1. 연구문제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사회조사과정</dc:title>
  <dc:creator>gene</dc:creator>
  <cp:lastModifiedBy>USER</cp:lastModifiedBy>
  <cp:revision>75</cp:revision>
  <cp:lastPrinted>2012-09-11T05:40:01Z</cp:lastPrinted>
  <dcterms:created xsi:type="dcterms:W3CDTF">2011-03-20T13:48:35Z</dcterms:created>
  <dcterms:modified xsi:type="dcterms:W3CDTF">2024-09-11T06:41:10Z</dcterms:modified>
</cp:coreProperties>
</file>