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87" r:id="rId2"/>
    <p:sldId id="257" r:id="rId3"/>
    <p:sldId id="291" r:id="rId4"/>
    <p:sldId id="288" r:id="rId5"/>
    <p:sldId id="258" r:id="rId6"/>
    <p:sldId id="259" r:id="rId7"/>
    <p:sldId id="260" r:id="rId8"/>
    <p:sldId id="263" r:id="rId9"/>
    <p:sldId id="264" r:id="rId10"/>
    <p:sldId id="265" r:id="rId11"/>
    <p:sldId id="261" r:id="rId12"/>
    <p:sldId id="266" r:id="rId13"/>
    <p:sldId id="267" r:id="rId14"/>
    <p:sldId id="268" r:id="rId15"/>
    <p:sldId id="269" r:id="rId16"/>
    <p:sldId id="289" r:id="rId17"/>
    <p:sldId id="29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63688" y="1700808"/>
            <a:ext cx="5723468" cy="316835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ko-KR" sz="3300" smtClean="0"/>
              <a:t>2. </a:t>
            </a:r>
            <a:r>
              <a:rPr lang="ko-KR" altLang="en-US" sz="3300" dirty="0" smtClean="0"/>
              <a:t>집단 대상의 실천방법</a:t>
            </a:r>
            <a:r>
              <a:rPr lang="en-US" altLang="ko-KR" sz="3300" dirty="0" smtClean="0"/>
              <a:t/>
            </a:r>
            <a:br>
              <a:rPr lang="en-US" altLang="ko-KR" sz="3300" dirty="0" smtClean="0"/>
            </a:br>
            <a:r>
              <a:rPr lang="ko-KR" altLang="en-US" sz="2700" dirty="0" smtClean="0"/>
              <a:t>집단치료와 상담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집단심리치료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사회기술훈련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사이코드라마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ko-KR" altLang="en-US" sz="2700" dirty="0" smtClean="0"/>
              <a:t>집단활동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74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과제 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사회기술훈련을 마칠 때는 집단 구성원들이 배운 내용을 기억하고 일상생활에서 활용할 수 있도록 과제를 부여함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병원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지역사회에서 실행할 수 있는 과제를 주어야 집단 구성원들의 사회기술훈련 효과가 지속될 수 있음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9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사이코드라마에 대한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모레노가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창시한 심리치료법으로 심리극이라고 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극의 주제가 사적인 문제를 취급할 때 사이코드라마라고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공적인 문제를 주제로 할 때는 소시오 드라마라고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사이코드라마는 대본이나 사전연습이 없이 즉흥적으로 주인공에게 특정한 역과 상황을 주어 주인공이 생각나는 대로 연기를 하게 함으로써 자신의 억압된 감정과 갈등을 표출하게 하는 치료방법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 진행 중에 주인공이 상대역을 하고 상대역이 주인공 역할을 하는 식으로 역할을 교환하여 주인공이 자신을 객관적으로 보고 통찰하게 할 수 있도록 도와줌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극은 감독이 지도하며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감독은 주인공이 갖고 있는 문제를 미리 알고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극이 문제의 핵심에서 벗어나는 경우 즉시 수정해 주어야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29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사이코드라마에는 관객이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관객은 연기를 하는 사람과 똑같은 문제를 가진 사람들로 구성되는 경우가 많기 때문에 극을 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극에 참여함으로써 각자의 심리적인 문제를 치료하게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사이코드라마의 일차적인 목표는 주인공이 현실 속에서 표현하지 못한 세계를 마음껏 표현하게 함으로써 감정적 정화를 경험하게 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현실세계에서 존재하는 위험이 없기 때문에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분노나 적개심이 많은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억압된 감정이 많은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신체화장애가 있는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자신감이 없고 소극적인 사람들에게 치료적 효과가 높은 편임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768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사이코드라마의 구성요소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무대의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요소로 구성됨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성원 중에서 자원하는 사람이 주인공이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현실세계에서 가지고 있던 두려움을 넘어서는 용기가 필요하며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감독에게 자신의 모든 것을 맡길 수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치료자가 감독이 되어 총 진행을 맡음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주인공의 개인적 대인관계적 삶을 이해하고 주인공이 원하는 삶을 살 수 있도록 도와주어야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신뢰와 수용에 근거한 집단 분위기를 형성하여 편안하고 안전하게 사이코드라마에 참여할 수 있게 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0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감독의 지시 하에 주인공을 도와 다양한 역할을 수행하는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보조자아는 자신의 개인적인 정서나 생각을 역할에 개입시키지 않기 위해 노력하면서 감독에게 모든 것을 맡기고 감독의 지시대로 역할을 수행함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보조자아는 전문적으로 훈련을 받은 전문보조자를 활용하거나 관객 중에서 선발하기도 하고 역할을 제대로 수행하지 못하는 경우 감독이 상황에 적절하게 역할을 수정해줌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사이코드라마에 직접 참여하지 않고 밖에서 관람하는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사이코드라마가 끝난 후 주인공과 비슷한 자신의 경험을 나눔으로써 집단 구성원들끼리 경험의 보편성을 공유하고 서로서로 도움을 주고 받을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주인공을 비판하거나 분석하는 것을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삼가해야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편안하고 넓으면서 조명이나 음향장치가 있어서 주인공이 극에 몰입할 수 있게 극적인 분위기를 연출할 수 있어야 함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47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사이코드라마의 진행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주인공으로부터 필요한 정보를 얻기 위해 분명하게 질문함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질문보다 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누가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무엇을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이라고 질문하는 것이 바람직함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말을 구체화하고 행위를 통해 표현하게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-----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되어 보세요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----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를 보여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주세요라고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요구하여 주인공이 장면을 구체적으로 연기하게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과거에 하지 않았던 새로운 역할이나 행동을 해보게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부정적인 역할을 연습하지 않게 주의함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상대방과 역할을 바꾸는 역할교대를 하게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역할교대는 모델링이 필요할 때나 상대방의 입장이 되어 상대방을 이해할 필요가 있을 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저항을 감소시킬 때 효과적으로 활용할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보여주었던 역할을 보조자아가 다시 보여주고 주인공이 그 모습을 지켜보게 하는 거울기법을 사용함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직면의 일종으로 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주인공이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자존감이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현저하게 낮거나 방어적이고 예민한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의심이 많거나 자살가능성이 있는 경우에는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삼가해야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24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자조집단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상호지지와 동료지지를 제공함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상호지지는 공통의 문제를 가진 사람들끼리 돕기 위해 자발적으로 집단에 참여하는 것이고 동료지지는 도움이 되는 것에 관한 동의를 기반으로 유사한 정신건강문제를 가진 사람들에 의해 제공되는 사회적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도구적 지원 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덜 관료적이고 주관적 수준에서 행해짐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알코올 단주친목회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정신건강지지집단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암환자 지지집단 등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08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정서친목회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(Emotional Anonymous)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AA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유사한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프로그램을 활용하지만 알코올이 아닌 우울장애와 다른 종류의 증상을 가진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정신질환자를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돕기 위한 집단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안정을 꾀하는 모든 사람에게 열려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표현치료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상상이나 다양한 형태의 창조적 표현을 활용하여 치료될 수 있다는 가정에 기반하고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표현치료자들은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창조적 표현과 상상력을 유발시키는 작업을 통해서 인간은 자신의 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느낌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 그리고 사고의 과정을 확인할 수 있다고 믿음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미술치료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춤치료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드라마치료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음악치료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쓰기치료 등이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37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집단치료와 상담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집단치료는 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두명의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치료자가 여러 명의 클라이언트를 대상으로 치료하는 정신치료의 한 형태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집단내에서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대인관계를 발전시키고 탐색하며 조사함으로써 집단의 환경과 과정이 변화의 기제로 활용되어지는 정신역동적 집단치료를 의미함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치료 원칙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Yalom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보편성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이타성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희망의 주입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정보의 전달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가족경험의 반복에 대한 교정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집단치료와 상담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사회화 기술의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모방행동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응집력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 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카타르시스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 학습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 이해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11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심리치료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 대전 동안 정신분석을 포함한 개별 심리치료를 제공할 수 있는 전문가의 부족에 의해 생겨남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지남에 따라 집단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심리치료자들은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다양한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접근법이 존재하며 집단이 독특한 치료적 가능성을 제공한다는 것을 발견함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치료집단 내 구성원들간의 상호작용이 변화의 매개역할을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같은 상호작용이 제공하는 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애정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대면 그리고 집단의 다른 질적인 요소들은 개별 심리치료에서는 발견할 수 없는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심리치료자는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심각한 심리적 문제를 치료할 수 있게 도움을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심리치료에 참여하는 사람들은 일반적으로 우울증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성적문제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신체화 증상 등과 같은 구체적인 증상과 심리적 문제를 제거하기 위해 집단에 참여함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16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집단심리치료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내에서 초기단계로의 퇴행을 감소시키고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무의식수준에서의 역동을 위한 작업을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외상적 상황을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재경험하도록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도움으로 써 구성원이 카타르시스를 경험하도록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문제 영역에 대한 이해와 탐색을 조성하는 분위기를 만들어 내는 것에 관심을 기울임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심리치료를 위한 전문가는 장애가 있는 집단과 일할 능력을 확보하기 위해 이상심리학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정신병리학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진단적 사정 능력에 초점을 맞춘 수련과정을 거침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같은 심화과정은 슈퍼비전이 제공되는 심리치료 집단경험을 최소한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시간을 수료하도록 하고 있음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사회기술훈련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 훈련에 대한 이해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사회기술훈련은 의사소통을 통해 대인관계의 효율성을 향상시키는 훈련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정신장애인의 경우 증상과 입원으로 인해 사회적 관계를 형성하는 데 어려움이 많아 사회기술훈련의 필요성이 더욱 부각됨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사회기술훈련은 인간의 성장가능성을 믿는 인본주의와 인간의 행동은 학습에 의해 교정이 가능하다고 믿는 행동주의에 이론적 배경을 두고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1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사회기술훈련의 과정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 훈련은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6-7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명을 대상으로 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회씩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회당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 정도로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개월 이상 진행하는 것이 일반적임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진행과정은 준비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과제의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준비단계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사회기술훈련에 참여할 개개인의 사회기술을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개인면담을 통해 대인관계에 대한 어려움에 대해 질문하거나 가족이나 주위사람을 면담할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기록이나 관찰을 통해 사회기술을 사정할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가능하면 사회기술 수준이 비슷한 사람들로 집단을 구성하여 서로 보고 배울 수 있게 하는 것이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너무 사회기술 수준이 낮은 사람들로만 집단을 구성하는 경우 적절한 상호작용이 일어나지 않을 수 도 있음</a:t>
            </a: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14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준비단계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집단을 분열시키는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적대적 공격적인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집중력이 낮은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환청이나 망상이 심한 사람은 집단구성원으로 적절하지 않음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구성원이 선정된 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구성원들을 개별적으로 또는 집단적으로 만나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사회기술 훈련에 대해 설명하고 참여동기를 고취시키며 자신감을 가질 수 있게 도와야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진행 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구성원이 모두 모였을 때 사회기술훈련의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진행과정에 대해 소개함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대인관계 기술이 필요한 상황을 구성하여 바람직한 행동의 예를 시범을 통해 보여주거나 시범장면이 담긴 비디오테이프를 보여줌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18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진행 단계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문제상황에서 역할극을 할 사람을 집단 구성원 중에 선별하여 시연을 하게 격려하고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가능하면 집단 구성원 모두가 역할시연을 해보도록 기회를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역할시연이 끝나면 상황을 검토하고 집단 구성원들이 서로에게 격려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칭찬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조언 등의 피드백을 주고받게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체계적인 피드백을 주고받기 위해서는 역할시연 내용을 비디오로 촬영한 후 촬영한 것을 보면서 의견을 이야기 하게 하는 것이 바람직함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피드백을 줄 때는 언어적 측면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목소리 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음의 고저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발음 명확성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속도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비언어적 측면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물리적 거리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몸의 각도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몸짓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표정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말한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대화의 길이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분명한 전달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상황에 맞는 감정을 표현했는지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초점을 두어서 구체적인 피드백을 주어야 함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72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2072</TotalTime>
  <Words>1255</Words>
  <Application>Microsoft Office PowerPoint</Application>
  <PresentationFormat>화면 슬라이드 쇼(4:3)</PresentationFormat>
  <Paragraphs>109</Paragraphs>
  <Slides>17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6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2. 집단 대상의 실천방법 집단치료와 상담 집단심리치료 사회기술훈련 사이코드라마 집단활동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87</cp:revision>
  <dcterms:created xsi:type="dcterms:W3CDTF">2011-09-05T13:36:33Z</dcterms:created>
  <dcterms:modified xsi:type="dcterms:W3CDTF">2024-05-08T07:35:07Z</dcterms:modified>
</cp:coreProperties>
</file>