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6"/>
  </p:notesMasterIdLst>
  <p:sldIdLst>
    <p:sldId id="256" r:id="rId2"/>
    <p:sldId id="257" r:id="rId3"/>
    <p:sldId id="285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8" r:id="rId1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4700" autoAdjust="0"/>
  </p:normalViewPr>
  <p:slideViewPr>
    <p:cSldViewPr>
      <p:cViewPr varScale="1">
        <p:scale>
          <a:sx n="107" d="100"/>
          <a:sy n="107" d="100"/>
        </p:scale>
        <p:origin x="13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2024-05-14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2024-05-14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2024-05-14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2024-05-14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835696" y="2780928"/>
            <a:ext cx="5723468" cy="675962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o-KR" altLang="en-US" sz="3600" dirty="0" smtClean="0"/>
              <a:t>지역사회대상 실천기술</a:t>
            </a:r>
            <a:endParaRPr lang="ko-KR" altLang="en-US" sz="36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7544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 옹호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 옹호활동에 개입하는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유의해야할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사항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성공적인 옹호활동은 신중한 분석과 계획이 기초가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행동을 취하기 전에 목적달성에 필요한 시간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에너지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자금 등에 대해서 조사하고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만일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자원이 충분치 못하면 목표를 낮추거나 목표를 달성할 수 있는 수준이 될 때까지 기다림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반대세력이 저항하는 이유를 알기 위해 상대방의 입장이 되어보는 자세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연대를 형성한 기관간의 신뢰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충동적인 행동은 자제하는 등의 자기 규율이 있어야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옹호활동에는 권력의 사용이 포함됨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언론매체를 잘 활용하도록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/>
            </a:r>
            <a:br>
              <a:rPr lang="en-US" altLang="ko-KR" sz="2000" dirty="0" smtClean="0">
                <a:latin typeface="돋움" pitchFamily="50" charset="-127"/>
                <a:ea typeface="돋움" pitchFamily="50" charset="-127"/>
              </a:rPr>
            </a:b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58205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sz="22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 내 사회지지체계의 개발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 실천현장에서 만나는 상당수의 클라이언트는 상대적으로 사회적 지지체계가 부족함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지역사회는 실질적인 도움과 정서적인 지지를 제공할 수 있는 풍부한 자원을 가지고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사회적 지지체계의 개발은 자연적 지지체계를 활성화하는 것과 공식적인 지지체계를 활용하는 방법으로 구분됨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자연적 지지체계 활성화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사회적 지지를 필요로 하는 사람들과 다양한 사회적 지지를 제공할 수 있는 사람을 찾아내어 이웃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 수준에서 조직화하며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이들을 하나의 연결된 체계로 통합시키는 방법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아동학대 발생률을 낮추기 위해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가정방문원을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지역주민 중에 선정하여 위험도가 높은 가정에 도움을 제공하게 하는 방법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83307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sz="22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 내 사회지지체계의 개발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자연적 지지체계 활성화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서로에게 자원이 될 수 있는 사람들을 조직해주거나 자원을 필요로 하는 사람들과 그 자원을 제고해 줄 수 있는 사람들을 조직적으로 연계해 주는 역할을 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지역주민을 사회적 지지체계로 개발할 경우 이들을 모집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선발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훈련하고 적합한 역할을 부여하며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지지체계로서 역할을 지속적으로 잘 하도록 관리하는 것이 중요함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공식적 지지체계의 활용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기존의 다양한 사회기관을 활용하는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예로 취미를 위한 문화센터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적십자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요양원 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지역의 다양한 사회기관에 대해서 잘 알고 있어야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공식적 지지체계의 협력을 끌어내고 유지할 수 있는 능력이 필요함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5026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sz="22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자원의 개발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자원은 크게 인적자원과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물적자원으로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구분되고 대표적인 인적자원이 자원봉사인력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물적자원은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돈과 현물임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자원봉사자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사람들에게 대가를 바라지 않고 자발적으로 서비스를 제공하는 활동으로 정의되었으나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오늘날에는 지역사회의 발전과 변화를 가져오기 위한 계획적이고 조직적인 활동까지 포함하는 것으로 범위가 확대됨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자원봉사를 활성화시키기 위해 자원봉사자를 발굴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배치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감독 관리하는 데 필요한 과학적이고 전문적인 관리기술과 지식을 겸비하여야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039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자원의 개발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모금 활동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모금활동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은 개별기관이 개인이나 기업을 대상으로 하거나 사회복지공동모금을 통하여 공동모금활동을 할 수도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모금방법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으로는 개인기부자를 통하여 모금을 하는 대중모금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기업후원금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재단 지원금 등을 활용할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우리나라는 개인 기부금이 차지하는 비중이 작고 대기업의 기부금액이 큰 비중을 차지하고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기업은 일반기부자에 비해 보수적인 성향이 강하며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기업의 이미지를 제고하고 위험부담이 없는 사안에 대하여 기부하고자 하는 특성이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공익사업을 위하여 자금을 지원하는 공익재단 또는 기업재단이 사업신청서를 받아 심사해 지원하는 재단지원금을 활용하는 경우 사업의 필요성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사업수행 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예상되는 효과 등에 대해 제안서에 잘 나타나도록 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0520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지역사회의 개념과 유형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지역사회는 거리적 의미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기능적 의미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개인적 지역사회로 나눌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지리적 지역사회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특정한 공간을 중심으로 이루어지는 지역집단으로 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읍과 같은 행정구역 집단과 마을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시장권과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같이 자연스럽게 형성된 사회적 지역집단이 해당됨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기능적 지역사회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문화적 동질성을 가진 공동체나 공통된 이해와 관심을 가진 이익집단이 해당됨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종교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민족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언어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사회계층 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개인적 지역사회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개인이 자신의 관점에서 규정한 지역사회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사람들은 대개 여러 지역사회에 속해있고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지리적 의미와 기능적 의미로서의 지역사회를 모두 포함하고 있는 것으로 개인의 상호작용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서비스나 자원의 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구직활동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여가활동 등에서 개인이 참여하는 모든 지역사회를 말함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495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지역사회의 분석</a:t>
            </a:r>
            <a:endParaRPr lang="en-US" altLang="ko-KR" sz="20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지역사회에 대한 분석은 새로운 정보가 나타날 때마다 계속적으로 이루어져야 하는 활동이지만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새로운 지역에서 일을 시작할 때는 매우 중요한 과업이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지역에 대한 분석은 지역사회 전반에 대한 윤곽을 알기 위해 지역 전체에 대한 포괄적인 분석을 실시할 수도 있으며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(p 272),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특정한 문제나 하위인구집단을 중심으로 분석할 수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(p275)</a:t>
            </a: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ko-KR" altLang="en-US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2633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sz="22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사회복지기관에서 활발하게 활용되는 몇 가지 실천방법을 소개하면 다음과 같음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지역사회내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기관간의 협력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욕구가 복합적인 경우 어느 한 사회복지기관에서 필요한 서비스를 자체적으로 다 제공할 수 없는 경우도 많아서 다른 기관이나 전문가에게 의뢰하기도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어떤 사례에 대한 개입은 개입과정에서 사회복지기관 외에 다른 분야의 기관과도 협력관계를 유지해야 하는 경우도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아동학대의 경우 사법기관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학교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협력의 내용과 과정에 따라서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협력정도는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일회적 또는 사안에 따라 정보를 공유하는 단순한 협조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체계적이며 공식적인 협력관계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더 나아가 지역전체 차원에서 많은 기관이 지속적이며 구조적으로 협력하는 정도가 있는 등 현실적으로 매우 다양함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6102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sz="22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지역사회내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기관간의 협력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가능한 일회적인 협조보다는 공식적으로 역할과 책임이 명확하고 의사소통의 통로가 있어서 지속적인 협력이 이루어질 수 있는 체계가 구축되는 것이 좋음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기관간의 성공적인 협력을 위해서 필요한 조건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협력활동에 대한 참여는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자발적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으로 하도록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협력에 대한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공동의 목표를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가져야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중요한 결정이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민주적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으로 이루어져야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다른 클라이언트를 이해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해야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타 기관이 기여하는 부분에 대해 인정하고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신뢰해야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협력활동에서 각 기관의 역할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권리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책임 등에 대해 명기하여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역할과 책임소재를 분명히 하고 문서화해야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0474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2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sz="22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지역사회내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기관간의 협력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개방적인 의사소통이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이루어져야함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공식적인 차원과 비공식적인 차원에서 의사소통의  통로를 갖고 있어야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협력활동을 위해 </a:t>
            </a:r>
            <a:r>
              <a:rPr lang="ko-KR" altLang="en-US" sz="2000" smtClean="0">
                <a:latin typeface="돋움" pitchFamily="50" charset="-127"/>
                <a:ea typeface="돋움" pitchFamily="50" charset="-127"/>
              </a:rPr>
              <a:t>직원에게 </a:t>
            </a:r>
            <a:r>
              <a:rPr lang="ko-KR" altLang="en-US" sz="200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교육과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훈련기회를 부여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하고 연계활동을 위해 외부회의에 소요되는 시간 등을 인정해 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교육 및 훈련의 기회를 통해 관련기관의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전문분야간의 상호이해와 의사소통기술을 촉진시킴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협력활동에 의해 영향을 받는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지역사회 각 분야의 대표자들을 포함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하도록 함</a:t>
            </a:r>
            <a:endParaRPr lang="ko-KR" altLang="en-US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94200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 옹호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옹호활동은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클라이언트에게 제공되지 않은 자원과 서비스를 얻을 수 있도록 하고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클라이언트에게 불리한 영향을 미치는 실천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절차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정책 등을 수정하며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필요한 자원이나 서비스를 제공받을 수 있는 새로운 법률이나 정책들을 증진시키기 위해서 클라이언트와 함께 또는 클라이언트를 대표해서 일하는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옹호활동에는 개인이나 가족이 적절한 서비스를 제공받을 수 있도록 개별 클라이언트 체계와 함께 또는 그들을 대표해서 일하는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개인옹호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특정계층이나 집단의 모든 사람들에게 영향을 미칠 수 있는 정책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법의 변화를 도모하는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집단옹호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1072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ko-KR" sz="26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6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sz="26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 옹호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옹호는 다음과 같은 상황에서 적절하게 사용될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기관이나 직원이 자격이 되는 클라이언트에게 서비스와 혜택의 제공을 거부할 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비인간적인 방법으로 서비스를 전달할 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종교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신념 그 밖의 다른 요소 때문에 클라이언트가 차별 받을 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서비스와 혜택의 차이로 인해 곤란과 역기능이 있을 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정부나 기관정책이 자원과 혜택이 필요한 사람들에게 부정적인 영향을 미칠 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스스로를 위해서 효과적으로 행동할 수 없을 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자원이 없어 많은 사람들의 공통된 욕구가 해결되지 못할 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위기상황에서 클라이언트가 즉시 서비스와 혜택을 받아야 하는 특별한 욕구가 있을 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시민의 혹은 법적인 권리를 거부당할 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조직의 시설이나 절차가 클라이언트에게 부정적으로 영향을 미칠 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4469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지역사회대상 실천방법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집단 옹호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옹호활동에 사용할 수 있는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집단을 조직하기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관련기관간의 협의체 구성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정부관료나 입법자들과 접촉하기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법적인 행동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전문가 증언 제공하기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 관련부분 교육하기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4391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880</TotalTime>
  <Words>1068</Words>
  <Application>Microsoft Office PowerPoint</Application>
  <PresentationFormat>화면 슬라이드 쇼(4:3)</PresentationFormat>
  <Paragraphs>108</Paragraphs>
  <Slides>14</Slides>
  <Notes>13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23" baseType="lpstr"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지역사회대상 실천기술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60</cp:revision>
  <dcterms:created xsi:type="dcterms:W3CDTF">2011-09-05T13:36:33Z</dcterms:created>
  <dcterms:modified xsi:type="dcterms:W3CDTF">2024-05-14T06:18:17Z</dcterms:modified>
</cp:coreProperties>
</file>