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0"/>
  </p:notesMasterIdLst>
  <p:sldIdLst>
    <p:sldId id="287" r:id="rId2"/>
    <p:sldId id="257" r:id="rId3"/>
    <p:sldId id="292" r:id="rId4"/>
    <p:sldId id="291" r:id="rId5"/>
    <p:sldId id="317" r:id="rId6"/>
    <p:sldId id="293" r:id="rId7"/>
    <p:sldId id="288" r:id="rId8"/>
    <p:sldId id="294" r:id="rId9"/>
    <p:sldId id="295" r:id="rId10"/>
    <p:sldId id="296" r:id="rId11"/>
    <p:sldId id="297" r:id="rId12"/>
    <p:sldId id="298" r:id="rId13"/>
    <p:sldId id="299" r:id="rId14"/>
    <p:sldId id="300" r:id="rId15"/>
    <p:sldId id="301" r:id="rId16"/>
    <p:sldId id="302" r:id="rId17"/>
    <p:sldId id="303" r:id="rId18"/>
    <p:sldId id="314" r:id="rId19"/>
    <p:sldId id="305" r:id="rId20"/>
    <p:sldId id="306" r:id="rId21"/>
    <p:sldId id="307" r:id="rId22"/>
    <p:sldId id="308" r:id="rId23"/>
    <p:sldId id="315" r:id="rId24"/>
    <p:sldId id="309" r:id="rId25"/>
    <p:sldId id="311" r:id="rId26"/>
    <p:sldId id="316" r:id="rId27"/>
    <p:sldId id="312" r:id="rId28"/>
    <p:sldId id="313" r:id="rId2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704" autoAdjust="0"/>
  </p:normalViewPr>
  <p:slideViewPr>
    <p:cSldViewPr>
      <p:cViewPr varScale="1">
        <p:scale>
          <a:sx n="101" d="100"/>
          <a:sy n="101" d="100"/>
        </p:scale>
        <p:origin x="126" y="3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2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180FF3-30C5-4A96-BB66-2FCA81C9216A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613C8A04-A6A3-4107-9850-26F945DD0E50}">
      <dgm:prSet phldrT="[텍스트]"/>
      <dgm:spPr/>
      <dgm:t>
        <a:bodyPr/>
        <a:lstStyle/>
        <a:p>
          <a:pPr latinLnBrk="1"/>
          <a:r>
            <a:rPr lang="ko-KR" altLang="en-US" dirty="0" smtClean="0"/>
            <a:t>직업</a:t>
          </a:r>
          <a:endParaRPr lang="en-US" altLang="ko-KR" dirty="0" smtClean="0"/>
        </a:p>
        <a:p>
          <a:pPr latinLnBrk="1"/>
          <a:r>
            <a:rPr lang="ko-KR" altLang="en-US" dirty="0" smtClean="0"/>
            <a:t>상담</a:t>
          </a:r>
          <a:endParaRPr lang="ko-KR" altLang="en-US" dirty="0"/>
        </a:p>
      </dgm:t>
    </dgm:pt>
    <dgm:pt modelId="{2A97C1DC-FA5D-4674-95AD-1B7208D24689}" type="parTrans" cxnId="{FC28AC17-FE17-4B26-AF38-B76EE011AF9F}">
      <dgm:prSet/>
      <dgm:spPr/>
      <dgm:t>
        <a:bodyPr/>
        <a:lstStyle/>
        <a:p>
          <a:pPr latinLnBrk="1"/>
          <a:endParaRPr lang="ko-KR" altLang="en-US"/>
        </a:p>
      </dgm:t>
    </dgm:pt>
    <dgm:pt modelId="{E1DC88C3-40EF-48CA-9BC2-3307B26EBA16}" type="sibTrans" cxnId="{FC28AC17-FE17-4B26-AF38-B76EE011AF9F}">
      <dgm:prSet/>
      <dgm:spPr/>
      <dgm:t>
        <a:bodyPr/>
        <a:lstStyle/>
        <a:p>
          <a:pPr latinLnBrk="1"/>
          <a:endParaRPr lang="ko-KR" altLang="en-US"/>
        </a:p>
      </dgm:t>
    </dgm:pt>
    <dgm:pt modelId="{66D1590C-379D-48DC-9DE0-C959122E9133}">
      <dgm:prSet phldrT="[텍스트]"/>
      <dgm:spPr/>
      <dgm:t>
        <a:bodyPr/>
        <a:lstStyle/>
        <a:p>
          <a:pPr latinLnBrk="1"/>
          <a:r>
            <a:rPr lang="ko-KR" altLang="en-US" dirty="0" smtClean="0"/>
            <a:t>취업</a:t>
          </a:r>
          <a:endParaRPr lang="en-US" altLang="ko-KR" dirty="0" smtClean="0"/>
        </a:p>
        <a:p>
          <a:pPr latinLnBrk="1"/>
          <a:r>
            <a:rPr lang="ko-KR" altLang="en-US" dirty="0" smtClean="0"/>
            <a:t>알선</a:t>
          </a:r>
          <a:endParaRPr lang="ko-KR" altLang="en-US" dirty="0"/>
        </a:p>
      </dgm:t>
    </dgm:pt>
    <dgm:pt modelId="{5CB43708-4730-4B4A-A323-EA220FFDA852}" type="parTrans" cxnId="{6D72AA2D-E392-4291-A1BB-CC50AEE67B8D}">
      <dgm:prSet/>
      <dgm:spPr/>
      <dgm:t>
        <a:bodyPr/>
        <a:lstStyle/>
        <a:p>
          <a:pPr latinLnBrk="1"/>
          <a:endParaRPr lang="ko-KR" altLang="en-US"/>
        </a:p>
      </dgm:t>
    </dgm:pt>
    <dgm:pt modelId="{2C5DA9CB-228B-42C1-B705-A9A96F1002FA}" type="sibTrans" cxnId="{6D72AA2D-E392-4291-A1BB-CC50AEE67B8D}">
      <dgm:prSet/>
      <dgm:spPr/>
      <dgm:t>
        <a:bodyPr/>
        <a:lstStyle/>
        <a:p>
          <a:pPr latinLnBrk="1"/>
          <a:endParaRPr lang="ko-KR" altLang="en-US"/>
        </a:p>
      </dgm:t>
    </dgm:pt>
    <dgm:pt modelId="{44CD145E-AB43-49E7-A7D7-61B1261F7989}">
      <dgm:prSet/>
      <dgm:spPr/>
      <dgm:t>
        <a:bodyPr/>
        <a:lstStyle/>
        <a:p>
          <a:pPr latinLnBrk="1"/>
          <a:endParaRPr lang="en-US" altLang="ko-KR" dirty="0" smtClean="0"/>
        </a:p>
        <a:p>
          <a:pPr latinLnBrk="1"/>
          <a:endParaRPr lang="en-US" altLang="ko-KR" dirty="0" smtClean="0"/>
        </a:p>
        <a:p>
          <a:pPr latinLnBrk="1"/>
          <a:r>
            <a:rPr lang="ko-KR" altLang="en-US" dirty="0" smtClean="0"/>
            <a:t>    직업</a:t>
          </a:r>
          <a:endParaRPr lang="en-US" altLang="ko-KR" dirty="0" smtClean="0"/>
        </a:p>
        <a:p>
          <a:pPr latinLnBrk="1"/>
          <a:r>
            <a:rPr lang="ko-KR" altLang="en-US" dirty="0" smtClean="0"/>
            <a:t>    평가</a:t>
          </a:r>
          <a:endParaRPr lang="ko-KR" altLang="en-US" dirty="0"/>
        </a:p>
      </dgm:t>
    </dgm:pt>
    <dgm:pt modelId="{DA397429-D1A1-4A40-A5CF-03B196F3095B}" type="parTrans" cxnId="{8D8AD064-814F-4007-9A05-A33809FD59E0}">
      <dgm:prSet/>
      <dgm:spPr/>
      <dgm:t>
        <a:bodyPr/>
        <a:lstStyle/>
        <a:p>
          <a:pPr latinLnBrk="1"/>
          <a:endParaRPr lang="ko-KR" altLang="en-US"/>
        </a:p>
      </dgm:t>
    </dgm:pt>
    <dgm:pt modelId="{9B8603D7-B0F5-477D-8B21-961E1CD0A339}" type="sibTrans" cxnId="{8D8AD064-814F-4007-9A05-A33809FD59E0}">
      <dgm:prSet/>
      <dgm:spPr/>
      <dgm:t>
        <a:bodyPr/>
        <a:lstStyle/>
        <a:p>
          <a:pPr latinLnBrk="1"/>
          <a:endParaRPr lang="ko-KR" altLang="en-US"/>
        </a:p>
      </dgm:t>
    </dgm:pt>
    <dgm:pt modelId="{D4DBA926-7DA0-4B5E-AD1F-44734B299209}">
      <dgm:prSet/>
      <dgm:spPr/>
      <dgm:t>
        <a:bodyPr/>
        <a:lstStyle/>
        <a:p>
          <a:pPr latinLnBrk="1"/>
          <a:r>
            <a:rPr lang="ko-KR" altLang="en-US" dirty="0" smtClean="0"/>
            <a:t>직업</a:t>
          </a:r>
          <a:endParaRPr lang="en-US" altLang="ko-KR" dirty="0" smtClean="0"/>
        </a:p>
        <a:p>
          <a:pPr latinLnBrk="1"/>
          <a:r>
            <a:rPr lang="ko-KR" altLang="en-US" dirty="0" smtClean="0"/>
            <a:t>훈련</a:t>
          </a:r>
          <a:endParaRPr lang="ko-KR" altLang="en-US" dirty="0"/>
        </a:p>
      </dgm:t>
    </dgm:pt>
    <dgm:pt modelId="{8A55EC6E-3BDF-4FE6-8626-64762B566E84}" type="parTrans" cxnId="{772501A2-5AF7-4BC8-A983-5368055474CE}">
      <dgm:prSet/>
      <dgm:spPr/>
      <dgm:t>
        <a:bodyPr/>
        <a:lstStyle/>
        <a:p>
          <a:pPr latinLnBrk="1"/>
          <a:endParaRPr lang="ko-KR" altLang="en-US"/>
        </a:p>
      </dgm:t>
    </dgm:pt>
    <dgm:pt modelId="{95829243-A12C-4195-8017-F21AE3CBB8BD}" type="sibTrans" cxnId="{772501A2-5AF7-4BC8-A983-5368055474CE}">
      <dgm:prSet/>
      <dgm:spPr/>
      <dgm:t>
        <a:bodyPr/>
        <a:lstStyle/>
        <a:p>
          <a:pPr latinLnBrk="1"/>
          <a:endParaRPr lang="ko-KR" altLang="en-US"/>
        </a:p>
      </dgm:t>
    </dgm:pt>
    <dgm:pt modelId="{B25E68DB-0EDB-4F20-8F10-E6B5C0529993}">
      <dgm:prSet phldrT="[텍스트]"/>
      <dgm:spPr/>
      <dgm:t>
        <a:bodyPr/>
        <a:lstStyle/>
        <a:p>
          <a:pPr latinLnBrk="1"/>
          <a:r>
            <a:rPr lang="ko-KR" altLang="en-US" dirty="0" smtClean="0"/>
            <a:t>사후</a:t>
          </a:r>
          <a:endParaRPr lang="en-US" altLang="ko-KR" dirty="0" smtClean="0"/>
        </a:p>
        <a:p>
          <a:pPr latinLnBrk="1"/>
          <a:r>
            <a:rPr lang="ko-KR" altLang="en-US" dirty="0" smtClean="0"/>
            <a:t>관리</a:t>
          </a:r>
          <a:endParaRPr lang="ko-KR" altLang="en-US" dirty="0"/>
        </a:p>
      </dgm:t>
    </dgm:pt>
    <dgm:pt modelId="{64B629A4-AFF2-4BAC-8E4B-AE0BF88B53B0}" type="parTrans" cxnId="{E0BF9DED-80D0-4F7D-A5EE-F60F580EB592}">
      <dgm:prSet/>
      <dgm:spPr/>
      <dgm:t>
        <a:bodyPr/>
        <a:lstStyle/>
        <a:p>
          <a:pPr latinLnBrk="1"/>
          <a:endParaRPr lang="ko-KR" altLang="en-US"/>
        </a:p>
      </dgm:t>
    </dgm:pt>
    <dgm:pt modelId="{964E29D8-A0E7-4B29-979B-CB7BBCBCC7DB}" type="sibTrans" cxnId="{E0BF9DED-80D0-4F7D-A5EE-F60F580EB592}">
      <dgm:prSet/>
      <dgm:spPr/>
      <dgm:t>
        <a:bodyPr/>
        <a:lstStyle/>
        <a:p>
          <a:pPr latinLnBrk="1"/>
          <a:endParaRPr lang="ko-KR" altLang="en-US"/>
        </a:p>
      </dgm:t>
    </dgm:pt>
    <dgm:pt modelId="{68D89AC2-7C3A-41FD-9B75-C3ADECAA65BA}">
      <dgm:prSet/>
      <dgm:spPr/>
      <dgm:t>
        <a:bodyPr/>
        <a:lstStyle/>
        <a:p>
          <a:pPr latinLnBrk="1"/>
          <a:endParaRPr lang="ko-KR" altLang="en-US" dirty="0"/>
        </a:p>
      </dgm:t>
    </dgm:pt>
    <dgm:pt modelId="{1418F9A6-648F-40E4-8DE9-CA5971A04995}" type="parTrans" cxnId="{6CF7B162-0324-4171-9605-5156011848F7}">
      <dgm:prSet/>
      <dgm:spPr/>
      <dgm:t>
        <a:bodyPr/>
        <a:lstStyle/>
        <a:p>
          <a:pPr latinLnBrk="1"/>
          <a:endParaRPr lang="ko-KR" altLang="en-US"/>
        </a:p>
      </dgm:t>
    </dgm:pt>
    <dgm:pt modelId="{23D5CE02-54E5-4DF6-AF92-2EDFBAF867AE}" type="sibTrans" cxnId="{6CF7B162-0324-4171-9605-5156011848F7}">
      <dgm:prSet/>
      <dgm:spPr/>
      <dgm:t>
        <a:bodyPr/>
        <a:lstStyle/>
        <a:p>
          <a:pPr latinLnBrk="1"/>
          <a:endParaRPr lang="ko-KR" altLang="en-US"/>
        </a:p>
      </dgm:t>
    </dgm:pt>
    <dgm:pt modelId="{72B2BCC7-40A0-410A-AE68-71EF831A66F2}">
      <dgm:prSet/>
      <dgm:spPr/>
      <dgm:t>
        <a:bodyPr/>
        <a:lstStyle/>
        <a:p>
          <a:pPr latinLnBrk="1"/>
          <a:endParaRPr lang="ko-KR" altLang="en-US" dirty="0"/>
        </a:p>
      </dgm:t>
    </dgm:pt>
    <dgm:pt modelId="{30735A39-71AA-4C14-8A2C-E10ABCA8CD90}" type="parTrans" cxnId="{83247A00-A816-4250-A260-FDBD70F04626}">
      <dgm:prSet/>
      <dgm:spPr/>
      <dgm:t>
        <a:bodyPr/>
        <a:lstStyle/>
        <a:p>
          <a:pPr latinLnBrk="1"/>
          <a:endParaRPr lang="ko-KR" altLang="en-US"/>
        </a:p>
      </dgm:t>
    </dgm:pt>
    <dgm:pt modelId="{1D4FD6B9-56AE-493A-96FD-8E2D42080D8A}" type="sibTrans" cxnId="{83247A00-A816-4250-A260-FDBD70F04626}">
      <dgm:prSet/>
      <dgm:spPr/>
      <dgm:t>
        <a:bodyPr/>
        <a:lstStyle/>
        <a:p>
          <a:pPr latinLnBrk="1"/>
          <a:endParaRPr lang="ko-KR" altLang="en-US"/>
        </a:p>
      </dgm:t>
    </dgm:pt>
    <dgm:pt modelId="{98BFC571-F0F7-495B-A87B-6FC33F637BE0}" type="pres">
      <dgm:prSet presAssocID="{0F180FF3-30C5-4A96-BB66-2FCA81C9216A}" presName="CompostProcess" presStyleCnt="0">
        <dgm:presLayoutVars>
          <dgm:dir/>
          <dgm:resizeHandles val="exact"/>
        </dgm:presLayoutVars>
      </dgm:prSet>
      <dgm:spPr/>
    </dgm:pt>
    <dgm:pt modelId="{943D3CA0-7ADC-4A06-AA02-19C3979F9163}" type="pres">
      <dgm:prSet presAssocID="{0F180FF3-30C5-4A96-BB66-2FCA81C9216A}" presName="arrow" presStyleLbl="bgShp" presStyleIdx="0" presStyleCnt="1" custLinFactNeighborX="-634" custLinFactNeighborY="9367"/>
      <dgm:spPr/>
    </dgm:pt>
    <dgm:pt modelId="{C7B1CFD1-78FE-4C1D-A93F-F337C96C443E}" type="pres">
      <dgm:prSet presAssocID="{0F180FF3-30C5-4A96-BB66-2FCA81C9216A}" presName="linearProcess" presStyleCnt="0"/>
      <dgm:spPr/>
    </dgm:pt>
    <dgm:pt modelId="{0FA15D4C-FE52-46BF-8ECC-7903C60F5E7F}" type="pres">
      <dgm:prSet presAssocID="{613C8A04-A6A3-4107-9850-26F945DD0E50}" presName="tex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718A656-192E-4015-AB77-19C241454090}" type="pres">
      <dgm:prSet presAssocID="{E1DC88C3-40EF-48CA-9BC2-3307B26EBA16}" presName="sibTrans" presStyleCnt="0"/>
      <dgm:spPr/>
    </dgm:pt>
    <dgm:pt modelId="{AD81FF3F-31CE-44B3-874D-F61A1B13B45C}" type="pres">
      <dgm:prSet presAssocID="{44CD145E-AB43-49E7-A7D7-61B1261F7989}" presName="text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1537A85-ACFE-4EB4-9B49-74BAEEC223D9}" type="pres">
      <dgm:prSet presAssocID="{9B8603D7-B0F5-477D-8B21-961E1CD0A339}" presName="sibTrans" presStyleCnt="0"/>
      <dgm:spPr/>
    </dgm:pt>
    <dgm:pt modelId="{4357507A-B827-4F5C-BC0F-FB0863FDE828}" type="pres">
      <dgm:prSet presAssocID="{D4DBA926-7DA0-4B5E-AD1F-44734B299209}" presName="text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D1AFB1A-4314-4859-804A-85F51558BF99}" type="pres">
      <dgm:prSet presAssocID="{95829243-A12C-4195-8017-F21AE3CBB8BD}" presName="sibTrans" presStyleCnt="0"/>
      <dgm:spPr/>
    </dgm:pt>
    <dgm:pt modelId="{9D7F3EDF-C70E-44DF-A764-31DA65CF61C5}" type="pres">
      <dgm:prSet presAssocID="{66D1590C-379D-48DC-9DE0-C959122E9133}" presName="text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EA943C8-AA89-41EF-8AB9-B0E0D5D355E5}" type="pres">
      <dgm:prSet presAssocID="{2C5DA9CB-228B-42C1-B705-A9A96F1002FA}" presName="sibTrans" presStyleCnt="0"/>
      <dgm:spPr/>
    </dgm:pt>
    <dgm:pt modelId="{BD5BED06-C33E-42BE-87BA-6462A7033D48}" type="pres">
      <dgm:prSet presAssocID="{B25E68DB-0EDB-4F20-8F10-E6B5C0529993}" presName="text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772501A2-5AF7-4BC8-A983-5368055474CE}" srcId="{0F180FF3-30C5-4A96-BB66-2FCA81C9216A}" destId="{D4DBA926-7DA0-4B5E-AD1F-44734B299209}" srcOrd="2" destOrd="0" parTransId="{8A55EC6E-3BDF-4FE6-8626-64762B566E84}" sibTransId="{95829243-A12C-4195-8017-F21AE3CBB8BD}"/>
    <dgm:cxn modelId="{BD90AB54-6420-4814-968B-58C6923EC7FA}" type="presOf" srcId="{D4DBA926-7DA0-4B5E-AD1F-44734B299209}" destId="{4357507A-B827-4F5C-BC0F-FB0863FDE828}" srcOrd="0" destOrd="0" presId="urn:microsoft.com/office/officeart/2005/8/layout/hProcess9"/>
    <dgm:cxn modelId="{8D8AD064-814F-4007-9A05-A33809FD59E0}" srcId="{0F180FF3-30C5-4A96-BB66-2FCA81C9216A}" destId="{44CD145E-AB43-49E7-A7D7-61B1261F7989}" srcOrd="1" destOrd="0" parTransId="{DA397429-D1A1-4A40-A5CF-03B196F3095B}" sibTransId="{9B8603D7-B0F5-477D-8B21-961E1CD0A339}"/>
    <dgm:cxn modelId="{E0BF9DED-80D0-4F7D-A5EE-F60F580EB592}" srcId="{0F180FF3-30C5-4A96-BB66-2FCA81C9216A}" destId="{B25E68DB-0EDB-4F20-8F10-E6B5C0529993}" srcOrd="4" destOrd="0" parTransId="{64B629A4-AFF2-4BAC-8E4B-AE0BF88B53B0}" sibTransId="{964E29D8-A0E7-4B29-979B-CB7BBCBCC7DB}"/>
    <dgm:cxn modelId="{83247A00-A816-4250-A260-FDBD70F04626}" srcId="{44CD145E-AB43-49E7-A7D7-61B1261F7989}" destId="{72B2BCC7-40A0-410A-AE68-71EF831A66F2}" srcOrd="1" destOrd="0" parTransId="{30735A39-71AA-4C14-8A2C-E10ABCA8CD90}" sibTransId="{1D4FD6B9-56AE-493A-96FD-8E2D42080D8A}"/>
    <dgm:cxn modelId="{FC28AC17-FE17-4B26-AF38-B76EE011AF9F}" srcId="{0F180FF3-30C5-4A96-BB66-2FCA81C9216A}" destId="{613C8A04-A6A3-4107-9850-26F945DD0E50}" srcOrd="0" destOrd="0" parTransId="{2A97C1DC-FA5D-4674-95AD-1B7208D24689}" sibTransId="{E1DC88C3-40EF-48CA-9BC2-3307B26EBA16}"/>
    <dgm:cxn modelId="{F8D46BA6-728D-4E45-BA17-330EDEF89EEF}" type="presOf" srcId="{66D1590C-379D-48DC-9DE0-C959122E9133}" destId="{9D7F3EDF-C70E-44DF-A764-31DA65CF61C5}" srcOrd="0" destOrd="0" presId="urn:microsoft.com/office/officeart/2005/8/layout/hProcess9"/>
    <dgm:cxn modelId="{6D72AA2D-E392-4291-A1BB-CC50AEE67B8D}" srcId="{0F180FF3-30C5-4A96-BB66-2FCA81C9216A}" destId="{66D1590C-379D-48DC-9DE0-C959122E9133}" srcOrd="3" destOrd="0" parTransId="{5CB43708-4730-4B4A-A323-EA220FFDA852}" sibTransId="{2C5DA9CB-228B-42C1-B705-A9A96F1002FA}"/>
    <dgm:cxn modelId="{5EB63EDA-E839-4AD2-9D51-EEF3C61C8FBA}" type="presOf" srcId="{B25E68DB-0EDB-4F20-8F10-E6B5C0529993}" destId="{BD5BED06-C33E-42BE-87BA-6462A7033D48}" srcOrd="0" destOrd="0" presId="urn:microsoft.com/office/officeart/2005/8/layout/hProcess9"/>
    <dgm:cxn modelId="{DCB95A6E-43BE-4902-BFF4-4BD6625969D1}" type="presOf" srcId="{68D89AC2-7C3A-41FD-9B75-C3ADECAA65BA}" destId="{AD81FF3F-31CE-44B3-874D-F61A1B13B45C}" srcOrd="0" destOrd="1" presId="urn:microsoft.com/office/officeart/2005/8/layout/hProcess9"/>
    <dgm:cxn modelId="{1CC16A52-9958-4F61-885F-926C8738A03C}" type="presOf" srcId="{44CD145E-AB43-49E7-A7D7-61B1261F7989}" destId="{AD81FF3F-31CE-44B3-874D-F61A1B13B45C}" srcOrd="0" destOrd="0" presId="urn:microsoft.com/office/officeart/2005/8/layout/hProcess9"/>
    <dgm:cxn modelId="{819FC4DA-2E1A-4578-A64C-0E0D68543085}" type="presOf" srcId="{613C8A04-A6A3-4107-9850-26F945DD0E50}" destId="{0FA15D4C-FE52-46BF-8ECC-7903C60F5E7F}" srcOrd="0" destOrd="0" presId="urn:microsoft.com/office/officeart/2005/8/layout/hProcess9"/>
    <dgm:cxn modelId="{C953C3F2-31DF-415F-81C3-3081163C2536}" type="presOf" srcId="{72B2BCC7-40A0-410A-AE68-71EF831A66F2}" destId="{AD81FF3F-31CE-44B3-874D-F61A1B13B45C}" srcOrd="0" destOrd="2" presId="urn:microsoft.com/office/officeart/2005/8/layout/hProcess9"/>
    <dgm:cxn modelId="{E58B06A6-8A0B-469F-AD08-C3C19F8414B7}" type="presOf" srcId="{0F180FF3-30C5-4A96-BB66-2FCA81C9216A}" destId="{98BFC571-F0F7-495B-A87B-6FC33F637BE0}" srcOrd="0" destOrd="0" presId="urn:microsoft.com/office/officeart/2005/8/layout/hProcess9"/>
    <dgm:cxn modelId="{6CF7B162-0324-4171-9605-5156011848F7}" srcId="{44CD145E-AB43-49E7-A7D7-61B1261F7989}" destId="{68D89AC2-7C3A-41FD-9B75-C3ADECAA65BA}" srcOrd="0" destOrd="0" parTransId="{1418F9A6-648F-40E4-8DE9-CA5971A04995}" sibTransId="{23D5CE02-54E5-4DF6-AF92-2EDFBAF867AE}"/>
    <dgm:cxn modelId="{CF2254F4-4DF1-4D93-B4F1-F9013BB239C4}" type="presParOf" srcId="{98BFC571-F0F7-495B-A87B-6FC33F637BE0}" destId="{943D3CA0-7ADC-4A06-AA02-19C3979F9163}" srcOrd="0" destOrd="0" presId="urn:microsoft.com/office/officeart/2005/8/layout/hProcess9"/>
    <dgm:cxn modelId="{CFF53193-85C0-40B9-A6EB-2973FE047F75}" type="presParOf" srcId="{98BFC571-F0F7-495B-A87B-6FC33F637BE0}" destId="{C7B1CFD1-78FE-4C1D-A93F-F337C96C443E}" srcOrd="1" destOrd="0" presId="urn:microsoft.com/office/officeart/2005/8/layout/hProcess9"/>
    <dgm:cxn modelId="{8FD6DD3A-1FB3-4508-8543-F13E3459923D}" type="presParOf" srcId="{C7B1CFD1-78FE-4C1D-A93F-F337C96C443E}" destId="{0FA15D4C-FE52-46BF-8ECC-7903C60F5E7F}" srcOrd="0" destOrd="0" presId="urn:microsoft.com/office/officeart/2005/8/layout/hProcess9"/>
    <dgm:cxn modelId="{4A598987-20ED-4A5B-9ED7-9049C7576B4A}" type="presParOf" srcId="{C7B1CFD1-78FE-4C1D-A93F-F337C96C443E}" destId="{D718A656-192E-4015-AB77-19C241454090}" srcOrd="1" destOrd="0" presId="urn:microsoft.com/office/officeart/2005/8/layout/hProcess9"/>
    <dgm:cxn modelId="{A2724781-CECF-4B3F-943F-437FBFC78216}" type="presParOf" srcId="{C7B1CFD1-78FE-4C1D-A93F-F337C96C443E}" destId="{AD81FF3F-31CE-44B3-874D-F61A1B13B45C}" srcOrd="2" destOrd="0" presId="urn:microsoft.com/office/officeart/2005/8/layout/hProcess9"/>
    <dgm:cxn modelId="{262B1785-CD43-4825-AC0F-9C5F0BA4D33B}" type="presParOf" srcId="{C7B1CFD1-78FE-4C1D-A93F-F337C96C443E}" destId="{A1537A85-ACFE-4EB4-9B49-74BAEEC223D9}" srcOrd="3" destOrd="0" presId="urn:microsoft.com/office/officeart/2005/8/layout/hProcess9"/>
    <dgm:cxn modelId="{322741C8-399C-4CBE-9338-B1C5464F405B}" type="presParOf" srcId="{C7B1CFD1-78FE-4C1D-A93F-F337C96C443E}" destId="{4357507A-B827-4F5C-BC0F-FB0863FDE828}" srcOrd="4" destOrd="0" presId="urn:microsoft.com/office/officeart/2005/8/layout/hProcess9"/>
    <dgm:cxn modelId="{8D5811B7-29F1-43B9-8A75-01A19D33C493}" type="presParOf" srcId="{C7B1CFD1-78FE-4C1D-A93F-F337C96C443E}" destId="{ED1AFB1A-4314-4859-804A-85F51558BF99}" srcOrd="5" destOrd="0" presId="urn:microsoft.com/office/officeart/2005/8/layout/hProcess9"/>
    <dgm:cxn modelId="{D9F85196-CD4E-47F9-8D0C-00C2C180A3BF}" type="presParOf" srcId="{C7B1CFD1-78FE-4C1D-A93F-F337C96C443E}" destId="{9D7F3EDF-C70E-44DF-A764-31DA65CF61C5}" srcOrd="6" destOrd="0" presId="urn:microsoft.com/office/officeart/2005/8/layout/hProcess9"/>
    <dgm:cxn modelId="{38A16534-542E-4A21-B197-52A27FFAC1A1}" type="presParOf" srcId="{C7B1CFD1-78FE-4C1D-A93F-F337C96C443E}" destId="{4EA943C8-AA89-41EF-8AB9-B0E0D5D355E5}" srcOrd="7" destOrd="0" presId="urn:microsoft.com/office/officeart/2005/8/layout/hProcess9"/>
    <dgm:cxn modelId="{E2D55CE7-84BE-4218-A98E-0BE4B410F36D}" type="presParOf" srcId="{C7B1CFD1-78FE-4C1D-A93F-F337C96C443E}" destId="{BD5BED06-C33E-42BE-87BA-6462A7033D48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29F7280-6D47-4A3D-B4DA-1F80F9AA33E8}" type="doc">
      <dgm:prSet loTypeId="urn:microsoft.com/office/officeart/2005/8/layout/chevronAccent+Icon" loCatId="process" qsTypeId="urn:microsoft.com/office/officeart/2005/8/quickstyle/simple1" qsCatId="simple" csTypeId="urn:microsoft.com/office/officeart/2005/8/colors/accent1_2" csCatId="accent1" phldr="1"/>
      <dgm:spPr/>
    </dgm:pt>
    <dgm:pt modelId="{95D9DA0D-1E97-49D6-A975-44569CCA7F13}">
      <dgm:prSet phldrT="[텍스트]" custT="1"/>
      <dgm:spPr/>
      <dgm:t>
        <a:bodyPr/>
        <a:lstStyle/>
        <a:p>
          <a:pPr latinLnBrk="1"/>
          <a:r>
            <a:rPr lang="ko-KR" altLang="en-US" sz="1200" dirty="0" smtClean="0"/>
            <a:t>병원</a:t>
          </a:r>
          <a:endParaRPr lang="ko-KR" altLang="en-US" sz="1200" dirty="0"/>
        </a:p>
      </dgm:t>
    </dgm:pt>
    <dgm:pt modelId="{3A791644-D331-4B48-84D4-4491CB43F106}" type="parTrans" cxnId="{99547B51-F60D-4D3F-B343-905F012C385B}">
      <dgm:prSet/>
      <dgm:spPr/>
      <dgm:t>
        <a:bodyPr/>
        <a:lstStyle/>
        <a:p>
          <a:pPr latinLnBrk="1"/>
          <a:endParaRPr lang="ko-KR" altLang="en-US" sz="1200"/>
        </a:p>
      </dgm:t>
    </dgm:pt>
    <dgm:pt modelId="{E6CB74AA-16E0-4C09-9C88-602CCC7997F3}" type="sibTrans" cxnId="{99547B51-F60D-4D3F-B343-905F012C385B}">
      <dgm:prSet/>
      <dgm:spPr/>
      <dgm:t>
        <a:bodyPr/>
        <a:lstStyle/>
        <a:p>
          <a:pPr latinLnBrk="1"/>
          <a:endParaRPr lang="ko-KR" altLang="en-US" sz="1200"/>
        </a:p>
      </dgm:t>
    </dgm:pt>
    <dgm:pt modelId="{6314DE7D-5043-46A2-8C38-77CF3D0D91EC}">
      <dgm:prSet phldrT="[텍스트]" custT="1"/>
      <dgm:spPr/>
      <dgm:t>
        <a:bodyPr/>
        <a:lstStyle/>
        <a:p>
          <a:pPr latinLnBrk="1"/>
          <a:r>
            <a:rPr lang="ko-KR" altLang="en-US" sz="1200" dirty="0" err="1" smtClean="0"/>
            <a:t>그룹홈</a:t>
          </a:r>
          <a:endParaRPr lang="ko-KR" altLang="en-US" sz="1200" dirty="0"/>
        </a:p>
      </dgm:t>
    </dgm:pt>
    <dgm:pt modelId="{9DA5F251-BAD0-4802-94F8-B783799B9AB7}" type="parTrans" cxnId="{5F6F0FE4-F383-485C-929A-D793398FA0DA}">
      <dgm:prSet/>
      <dgm:spPr/>
      <dgm:t>
        <a:bodyPr/>
        <a:lstStyle/>
        <a:p>
          <a:pPr latinLnBrk="1"/>
          <a:endParaRPr lang="ko-KR" altLang="en-US" sz="1200"/>
        </a:p>
      </dgm:t>
    </dgm:pt>
    <dgm:pt modelId="{82981FCB-9C0C-4485-B681-46BC94EF313E}" type="sibTrans" cxnId="{5F6F0FE4-F383-485C-929A-D793398FA0DA}">
      <dgm:prSet/>
      <dgm:spPr/>
      <dgm:t>
        <a:bodyPr/>
        <a:lstStyle/>
        <a:p>
          <a:pPr latinLnBrk="1"/>
          <a:endParaRPr lang="ko-KR" altLang="en-US" sz="1200"/>
        </a:p>
      </dgm:t>
    </dgm:pt>
    <dgm:pt modelId="{7F993ADA-7E3F-4D79-9958-36D45B989DF8}">
      <dgm:prSet phldrT="[텍스트]" custT="1"/>
      <dgm:spPr/>
      <dgm:t>
        <a:bodyPr/>
        <a:lstStyle/>
        <a:p>
          <a:pPr latinLnBrk="1"/>
          <a:r>
            <a:rPr lang="ko-KR" altLang="en-US" sz="1200" dirty="0" err="1" smtClean="0"/>
            <a:t>중간집</a:t>
          </a:r>
          <a:endParaRPr lang="ko-KR" altLang="en-US" sz="1200" dirty="0"/>
        </a:p>
      </dgm:t>
    </dgm:pt>
    <dgm:pt modelId="{270C638D-A92A-4C70-870D-620FB02DBF0A}" type="parTrans" cxnId="{3B96D296-4AE5-41C9-AD89-55CCBAC21275}">
      <dgm:prSet/>
      <dgm:spPr/>
      <dgm:t>
        <a:bodyPr/>
        <a:lstStyle/>
        <a:p>
          <a:pPr latinLnBrk="1"/>
          <a:endParaRPr lang="ko-KR" altLang="en-US" sz="1200"/>
        </a:p>
      </dgm:t>
    </dgm:pt>
    <dgm:pt modelId="{8531C6DD-C790-48AC-AA7B-2A24EFA1886E}" type="sibTrans" cxnId="{3B96D296-4AE5-41C9-AD89-55CCBAC21275}">
      <dgm:prSet/>
      <dgm:spPr/>
      <dgm:t>
        <a:bodyPr/>
        <a:lstStyle/>
        <a:p>
          <a:pPr latinLnBrk="1"/>
          <a:endParaRPr lang="ko-KR" altLang="en-US" sz="1200"/>
        </a:p>
      </dgm:t>
    </dgm:pt>
    <dgm:pt modelId="{AAFD9896-0F1D-471E-93E7-B12D93A5854A}">
      <dgm:prSet phldrT="[텍스트]" custT="1"/>
      <dgm:spPr/>
      <dgm:t>
        <a:bodyPr/>
        <a:lstStyle/>
        <a:p>
          <a:pPr latinLnBrk="1"/>
          <a:r>
            <a:rPr lang="ko-KR" altLang="en-US" sz="1200" dirty="0" smtClean="0"/>
            <a:t>대규모 숙박시설</a:t>
          </a:r>
          <a:endParaRPr lang="ko-KR" altLang="en-US" sz="1200" dirty="0"/>
        </a:p>
      </dgm:t>
    </dgm:pt>
    <dgm:pt modelId="{EE6B8984-572B-4888-BFE5-BC5EB1394F59}" type="parTrans" cxnId="{5D76D28A-B2DC-484A-8FCD-BBFE11D69434}">
      <dgm:prSet/>
      <dgm:spPr/>
      <dgm:t>
        <a:bodyPr/>
        <a:lstStyle/>
        <a:p>
          <a:pPr latinLnBrk="1"/>
          <a:endParaRPr lang="ko-KR" altLang="en-US" sz="1200"/>
        </a:p>
      </dgm:t>
    </dgm:pt>
    <dgm:pt modelId="{5C206C50-EEF1-4C57-8F11-61A18C9395E3}" type="sibTrans" cxnId="{5D76D28A-B2DC-484A-8FCD-BBFE11D69434}">
      <dgm:prSet/>
      <dgm:spPr/>
      <dgm:t>
        <a:bodyPr/>
        <a:lstStyle/>
        <a:p>
          <a:pPr latinLnBrk="1"/>
          <a:endParaRPr lang="ko-KR" altLang="en-US" sz="1200"/>
        </a:p>
      </dgm:t>
    </dgm:pt>
    <dgm:pt modelId="{976C926E-24D0-40B8-9112-2F554B00558D}">
      <dgm:prSet phldrT="[텍스트]" custT="1"/>
      <dgm:spPr/>
      <dgm:t>
        <a:bodyPr/>
        <a:lstStyle/>
        <a:p>
          <a:pPr latinLnBrk="1"/>
          <a:r>
            <a:rPr lang="ko-KR" altLang="en-US" sz="1200" dirty="0" smtClean="0"/>
            <a:t>관리감독을 받는 아파트</a:t>
          </a:r>
          <a:endParaRPr lang="ko-KR" altLang="en-US" sz="1200" dirty="0"/>
        </a:p>
      </dgm:t>
    </dgm:pt>
    <dgm:pt modelId="{12936911-61DC-456E-85EA-B8F1D2AA2C8B}" type="parTrans" cxnId="{5755009C-9C1B-4BC1-8767-2EB1CA25B7AD}">
      <dgm:prSet/>
      <dgm:spPr/>
      <dgm:t>
        <a:bodyPr/>
        <a:lstStyle/>
        <a:p>
          <a:pPr latinLnBrk="1"/>
          <a:endParaRPr lang="ko-KR" altLang="en-US" sz="1200"/>
        </a:p>
      </dgm:t>
    </dgm:pt>
    <dgm:pt modelId="{2270FE39-C9E4-4EF4-8DDA-BC0C56ED3DBF}" type="sibTrans" cxnId="{5755009C-9C1B-4BC1-8767-2EB1CA25B7AD}">
      <dgm:prSet/>
      <dgm:spPr/>
      <dgm:t>
        <a:bodyPr/>
        <a:lstStyle/>
        <a:p>
          <a:pPr latinLnBrk="1"/>
          <a:endParaRPr lang="ko-KR" altLang="en-US" sz="1200"/>
        </a:p>
      </dgm:t>
    </dgm:pt>
    <dgm:pt modelId="{BABBBF54-1798-4054-B844-05DB19451BBA}">
      <dgm:prSet phldrT="[텍스트]" custT="1"/>
      <dgm:spPr/>
      <dgm:t>
        <a:bodyPr/>
        <a:lstStyle/>
        <a:p>
          <a:pPr latinLnBrk="1"/>
          <a:r>
            <a:rPr lang="ko-KR" altLang="en-US" sz="1200" dirty="0" smtClean="0"/>
            <a:t>준 독립 아파트</a:t>
          </a:r>
          <a:endParaRPr lang="ko-KR" altLang="en-US" sz="1200" dirty="0"/>
        </a:p>
      </dgm:t>
    </dgm:pt>
    <dgm:pt modelId="{FFF6C79F-00EC-410B-A875-F3A097A0FF0D}" type="parTrans" cxnId="{46B1FF50-A78B-42B1-A882-6D56AB069F58}">
      <dgm:prSet/>
      <dgm:spPr/>
      <dgm:t>
        <a:bodyPr/>
        <a:lstStyle/>
        <a:p>
          <a:pPr latinLnBrk="1"/>
          <a:endParaRPr lang="ko-KR" altLang="en-US" sz="1200"/>
        </a:p>
      </dgm:t>
    </dgm:pt>
    <dgm:pt modelId="{FFF4FA43-E9EC-4E29-B349-5E49B4B84AA1}" type="sibTrans" cxnId="{46B1FF50-A78B-42B1-A882-6D56AB069F58}">
      <dgm:prSet/>
      <dgm:spPr/>
      <dgm:t>
        <a:bodyPr/>
        <a:lstStyle/>
        <a:p>
          <a:pPr latinLnBrk="1"/>
          <a:endParaRPr lang="ko-KR" altLang="en-US" sz="1200"/>
        </a:p>
      </dgm:t>
    </dgm:pt>
    <dgm:pt modelId="{72944618-67FB-4E13-9248-F7D89C5371AB}">
      <dgm:prSet phldrT="[텍스트]" custT="1"/>
      <dgm:spPr/>
      <dgm:t>
        <a:bodyPr/>
        <a:lstStyle/>
        <a:p>
          <a:pPr latinLnBrk="1"/>
          <a:r>
            <a:rPr lang="ko-KR" altLang="en-US" sz="1200" dirty="0" smtClean="0"/>
            <a:t>독립</a:t>
          </a:r>
          <a:endParaRPr lang="en-US" altLang="ko-KR" sz="1200" dirty="0" smtClean="0"/>
        </a:p>
        <a:p>
          <a:pPr latinLnBrk="1"/>
          <a:r>
            <a:rPr lang="ko-KR" altLang="en-US" sz="1200" dirty="0" smtClean="0"/>
            <a:t>주거</a:t>
          </a:r>
          <a:endParaRPr lang="ko-KR" altLang="en-US" sz="1200" dirty="0"/>
        </a:p>
      </dgm:t>
    </dgm:pt>
    <dgm:pt modelId="{D15F8B41-7E79-410A-8631-6DD211143573}" type="parTrans" cxnId="{529116BC-9B46-4A44-A151-6F2766E05F64}">
      <dgm:prSet/>
      <dgm:spPr/>
      <dgm:t>
        <a:bodyPr/>
        <a:lstStyle/>
        <a:p>
          <a:pPr latinLnBrk="1"/>
          <a:endParaRPr lang="ko-KR" altLang="en-US" sz="1200"/>
        </a:p>
      </dgm:t>
    </dgm:pt>
    <dgm:pt modelId="{C407EA19-86F2-4004-BBDB-728FA1F3DDE7}" type="sibTrans" cxnId="{529116BC-9B46-4A44-A151-6F2766E05F64}">
      <dgm:prSet/>
      <dgm:spPr/>
      <dgm:t>
        <a:bodyPr/>
        <a:lstStyle/>
        <a:p>
          <a:pPr latinLnBrk="1"/>
          <a:endParaRPr lang="ko-KR" altLang="en-US" sz="1200"/>
        </a:p>
      </dgm:t>
    </dgm:pt>
    <dgm:pt modelId="{2BFBB6A2-9CE2-486B-96DF-B3327962B07B}" type="pres">
      <dgm:prSet presAssocID="{729F7280-6D47-4A3D-B4DA-1F80F9AA33E8}" presName="Name0" presStyleCnt="0">
        <dgm:presLayoutVars>
          <dgm:dir/>
          <dgm:resizeHandles val="exact"/>
        </dgm:presLayoutVars>
      </dgm:prSet>
      <dgm:spPr/>
    </dgm:pt>
    <dgm:pt modelId="{614B9F25-8A04-404A-BF4D-DA437135B534}" type="pres">
      <dgm:prSet presAssocID="{95D9DA0D-1E97-49D6-A975-44569CCA7F13}" presName="composite" presStyleCnt="0"/>
      <dgm:spPr/>
    </dgm:pt>
    <dgm:pt modelId="{C3867CC3-46B5-4F27-BCCD-BA3B49E1A2F8}" type="pres">
      <dgm:prSet presAssocID="{95D9DA0D-1E97-49D6-A975-44569CCA7F13}" presName="bgChev" presStyleLbl="node1" presStyleIdx="0" presStyleCnt="7"/>
      <dgm:spPr/>
    </dgm:pt>
    <dgm:pt modelId="{3AF3B63C-C7E6-4CB2-9943-E75C884611ED}" type="pres">
      <dgm:prSet presAssocID="{95D9DA0D-1E97-49D6-A975-44569CCA7F13}" presName="txNode" presStyleLbl="fgAcc1" presStyleIdx="0" presStyleCnt="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6BA4C28-6C83-4234-8F1A-4C9DB6669F26}" type="pres">
      <dgm:prSet presAssocID="{E6CB74AA-16E0-4C09-9C88-602CCC7997F3}" presName="compositeSpace" presStyleCnt="0"/>
      <dgm:spPr/>
    </dgm:pt>
    <dgm:pt modelId="{86A6C7CE-DE86-48DD-A026-E408D2842E5A}" type="pres">
      <dgm:prSet presAssocID="{6314DE7D-5043-46A2-8C38-77CF3D0D91EC}" presName="composite" presStyleCnt="0"/>
      <dgm:spPr/>
    </dgm:pt>
    <dgm:pt modelId="{4A672066-6784-4387-9430-4FA5ED6070CC}" type="pres">
      <dgm:prSet presAssocID="{6314DE7D-5043-46A2-8C38-77CF3D0D91EC}" presName="bgChev" presStyleLbl="node1" presStyleIdx="1" presStyleCnt="7"/>
      <dgm:spPr/>
    </dgm:pt>
    <dgm:pt modelId="{FF273950-CDB1-4184-9CDC-A80F0916E1B8}" type="pres">
      <dgm:prSet presAssocID="{6314DE7D-5043-46A2-8C38-77CF3D0D91EC}" presName="txNode" presStyleLbl="fgAcc1" presStyleIdx="1" presStyleCnt="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1554041-9537-487F-B000-87D4FEA11717}" type="pres">
      <dgm:prSet presAssocID="{82981FCB-9C0C-4485-B681-46BC94EF313E}" presName="compositeSpace" presStyleCnt="0"/>
      <dgm:spPr/>
    </dgm:pt>
    <dgm:pt modelId="{304527DF-ABB6-4AE7-85A7-F89801BB4564}" type="pres">
      <dgm:prSet presAssocID="{7F993ADA-7E3F-4D79-9958-36D45B989DF8}" presName="composite" presStyleCnt="0"/>
      <dgm:spPr/>
    </dgm:pt>
    <dgm:pt modelId="{436A78E9-9F94-4D95-BDA5-C5B9E5BED39A}" type="pres">
      <dgm:prSet presAssocID="{7F993ADA-7E3F-4D79-9958-36D45B989DF8}" presName="bgChev" presStyleLbl="node1" presStyleIdx="2" presStyleCnt="7"/>
      <dgm:spPr/>
    </dgm:pt>
    <dgm:pt modelId="{5E985495-4495-493E-A2D9-F364F1311841}" type="pres">
      <dgm:prSet presAssocID="{7F993ADA-7E3F-4D79-9958-36D45B989DF8}" presName="txNode" presStyleLbl="fgAcc1" presStyleIdx="2" presStyleCnt="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0F8D43E-F99A-4288-8C67-529AB6154C28}" type="pres">
      <dgm:prSet presAssocID="{8531C6DD-C790-48AC-AA7B-2A24EFA1886E}" presName="compositeSpace" presStyleCnt="0"/>
      <dgm:spPr/>
    </dgm:pt>
    <dgm:pt modelId="{DDED85D6-2FAF-4675-BB43-7C1A7CB63036}" type="pres">
      <dgm:prSet presAssocID="{AAFD9896-0F1D-471E-93E7-B12D93A5854A}" presName="composite" presStyleCnt="0"/>
      <dgm:spPr/>
    </dgm:pt>
    <dgm:pt modelId="{EBCEE05C-D51B-4F6E-B52C-92DC7D78F22E}" type="pres">
      <dgm:prSet presAssocID="{AAFD9896-0F1D-471E-93E7-B12D93A5854A}" presName="bgChev" presStyleLbl="node1" presStyleIdx="3" presStyleCnt="7"/>
      <dgm:spPr/>
    </dgm:pt>
    <dgm:pt modelId="{F311BCA7-BE2D-48C2-8146-695D5B5DB0EF}" type="pres">
      <dgm:prSet presAssocID="{AAFD9896-0F1D-471E-93E7-B12D93A5854A}" presName="txNode" presStyleLbl="fgAcc1" presStyleIdx="3" presStyleCnt="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D8858F7-76EF-4E37-A640-1CD221FD6F28}" type="pres">
      <dgm:prSet presAssocID="{5C206C50-EEF1-4C57-8F11-61A18C9395E3}" presName="compositeSpace" presStyleCnt="0"/>
      <dgm:spPr/>
    </dgm:pt>
    <dgm:pt modelId="{5E1276C2-62F5-4D3B-ACB5-9C5B948C797F}" type="pres">
      <dgm:prSet presAssocID="{976C926E-24D0-40B8-9112-2F554B00558D}" presName="composite" presStyleCnt="0"/>
      <dgm:spPr/>
    </dgm:pt>
    <dgm:pt modelId="{55C2952A-0DBC-4087-842E-422104522841}" type="pres">
      <dgm:prSet presAssocID="{976C926E-24D0-40B8-9112-2F554B00558D}" presName="bgChev" presStyleLbl="node1" presStyleIdx="4" presStyleCnt="7"/>
      <dgm:spPr/>
    </dgm:pt>
    <dgm:pt modelId="{C028D9A9-A546-4A4D-AC32-30F022CC7BD6}" type="pres">
      <dgm:prSet presAssocID="{976C926E-24D0-40B8-9112-2F554B00558D}" presName="txNode" presStyleLbl="fgAcc1" presStyleIdx="4" presStyleCnt="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7885A6F-7B30-46F8-A69A-4371735F18FA}" type="pres">
      <dgm:prSet presAssocID="{2270FE39-C9E4-4EF4-8DDA-BC0C56ED3DBF}" presName="compositeSpace" presStyleCnt="0"/>
      <dgm:spPr/>
    </dgm:pt>
    <dgm:pt modelId="{F0873532-0D51-44E1-847E-BB591958DB8D}" type="pres">
      <dgm:prSet presAssocID="{BABBBF54-1798-4054-B844-05DB19451BBA}" presName="composite" presStyleCnt="0"/>
      <dgm:spPr/>
    </dgm:pt>
    <dgm:pt modelId="{92CCB3A7-7B98-408B-80C5-AA76BDEF29A7}" type="pres">
      <dgm:prSet presAssocID="{BABBBF54-1798-4054-B844-05DB19451BBA}" presName="bgChev" presStyleLbl="node1" presStyleIdx="5" presStyleCnt="7"/>
      <dgm:spPr/>
    </dgm:pt>
    <dgm:pt modelId="{6861A841-F35A-4C0D-B1D3-34EAC2EB5662}" type="pres">
      <dgm:prSet presAssocID="{BABBBF54-1798-4054-B844-05DB19451BBA}" presName="txNode" presStyleLbl="fgAcc1" presStyleIdx="5" presStyleCnt="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B71152F-56E4-4863-BE01-BF71E4A5A983}" type="pres">
      <dgm:prSet presAssocID="{FFF4FA43-E9EC-4E29-B349-5E49B4B84AA1}" presName="compositeSpace" presStyleCnt="0"/>
      <dgm:spPr/>
    </dgm:pt>
    <dgm:pt modelId="{9977E385-3C16-4AE4-A338-F8EDE451B141}" type="pres">
      <dgm:prSet presAssocID="{72944618-67FB-4E13-9248-F7D89C5371AB}" presName="composite" presStyleCnt="0"/>
      <dgm:spPr/>
    </dgm:pt>
    <dgm:pt modelId="{85BDDA74-8294-439B-8518-F6D178CD4F76}" type="pres">
      <dgm:prSet presAssocID="{72944618-67FB-4E13-9248-F7D89C5371AB}" presName="bgChev" presStyleLbl="node1" presStyleIdx="6" presStyleCnt="7"/>
      <dgm:spPr/>
    </dgm:pt>
    <dgm:pt modelId="{19D328C4-80D8-4FCC-A789-B46535407290}" type="pres">
      <dgm:prSet presAssocID="{72944618-67FB-4E13-9248-F7D89C5371AB}" presName="txNode" presStyleLbl="fgAcc1" presStyleIdx="6" presStyleCnt="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4BB70EB6-74D6-49DC-8590-B45C1B98EAD1}" type="presOf" srcId="{AAFD9896-0F1D-471E-93E7-B12D93A5854A}" destId="{F311BCA7-BE2D-48C2-8146-695D5B5DB0EF}" srcOrd="0" destOrd="0" presId="urn:microsoft.com/office/officeart/2005/8/layout/chevronAccent+Icon"/>
    <dgm:cxn modelId="{5D76D28A-B2DC-484A-8FCD-BBFE11D69434}" srcId="{729F7280-6D47-4A3D-B4DA-1F80F9AA33E8}" destId="{AAFD9896-0F1D-471E-93E7-B12D93A5854A}" srcOrd="3" destOrd="0" parTransId="{EE6B8984-572B-4888-BFE5-BC5EB1394F59}" sibTransId="{5C206C50-EEF1-4C57-8F11-61A18C9395E3}"/>
    <dgm:cxn modelId="{529116BC-9B46-4A44-A151-6F2766E05F64}" srcId="{729F7280-6D47-4A3D-B4DA-1F80F9AA33E8}" destId="{72944618-67FB-4E13-9248-F7D89C5371AB}" srcOrd="6" destOrd="0" parTransId="{D15F8B41-7E79-410A-8631-6DD211143573}" sibTransId="{C407EA19-86F2-4004-BBDB-728FA1F3DDE7}"/>
    <dgm:cxn modelId="{99547B51-F60D-4D3F-B343-905F012C385B}" srcId="{729F7280-6D47-4A3D-B4DA-1F80F9AA33E8}" destId="{95D9DA0D-1E97-49D6-A975-44569CCA7F13}" srcOrd="0" destOrd="0" parTransId="{3A791644-D331-4B48-84D4-4491CB43F106}" sibTransId="{E6CB74AA-16E0-4C09-9C88-602CCC7997F3}"/>
    <dgm:cxn modelId="{46B1FF50-A78B-42B1-A882-6D56AB069F58}" srcId="{729F7280-6D47-4A3D-B4DA-1F80F9AA33E8}" destId="{BABBBF54-1798-4054-B844-05DB19451BBA}" srcOrd="5" destOrd="0" parTransId="{FFF6C79F-00EC-410B-A875-F3A097A0FF0D}" sibTransId="{FFF4FA43-E9EC-4E29-B349-5E49B4B84AA1}"/>
    <dgm:cxn modelId="{91CDE217-1EA0-4F24-AF2B-968D7110ED86}" type="presOf" srcId="{7F993ADA-7E3F-4D79-9958-36D45B989DF8}" destId="{5E985495-4495-493E-A2D9-F364F1311841}" srcOrd="0" destOrd="0" presId="urn:microsoft.com/office/officeart/2005/8/layout/chevronAccent+Icon"/>
    <dgm:cxn modelId="{42DEAC45-03D3-41CC-B674-639EC8AAC135}" type="presOf" srcId="{976C926E-24D0-40B8-9112-2F554B00558D}" destId="{C028D9A9-A546-4A4D-AC32-30F022CC7BD6}" srcOrd="0" destOrd="0" presId="urn:microsoft.com/office/officeart/2005/8/layout/chevronAccent+Icon"/>
    <dgm:cxn modelId="{9F6D5E92-18A6-4F09-B2B0-2F9027EC7E0F}" type="presOf" srcId="{95D9DA0D-1E97-49D6-A975-44569CCA7F13}" destId="{3AF3B63C-C7E6-4CB2-9943-E75C884611ED}" srcOrd="0" destOrd="0" presId="urn:microsoft.com/office/officeart/2005/8/layout/chevronAccent+Icon"/>
    <dgm:cxn modelId="{7A155C9D-06B0-4D75-A2E3-9F7A2A8B2EAF}" type="presOf" srcId="{BABBBF54-1798-4054-B844-05DB19451BBA}" destId="{6861A841-F35A-4C0D-B1D3-34EAC2EB5662}" srcOrd="0" destOrd="0" presId="urn:microsoft.com/office/officeart/2005/8/layout/chevronAccent+Icon"/>
    <dgm:cxn modelId="{C27289EA-F020-43BA-BD68-9BD1163C67C0}" type="presOf" srcId="{6314DE7D-5043-46A2-8C38-77CF3D0D91EC}" destId="{FF273950-CDB1-4184-9CDC-A80F0916E1B8}" srcOrd="0" destOrd="0" presId="urn:microsoft.com/office/officeart/2005/8/layout/chevronAccent+Icon"/>
    <dgm:cxn modelId="{5F6F0FE4-F383-485C-929A-D793398FA0DA}" srcId="{729F7280-6D47-4A3D-B4DA-1F80F9AA33E8}" destId="{6314DE7D-5043-46A2-8C38-77CF3D0D91EC}" srcOrd="1" destOrd="0" parTransId="{9DA5F251-BAD0-4802-94F8-B783799B9AB7}" sibTransId="{82981FCB-9C0C-4485-B681-46BC94EF313E}"/>
    <dgm:cxn modelId="{B6FBBE1B-E47C-476F-9E02-3840037C1E83}" type="presOf" srcId="{729F7280-6D47-4A3D-B4DA-1F80F9AA33E8}" destId="{2BFBB6A2-9CE2-486B-96DF-B3327962B07B}" srcOrd="0" destOrd="0" presId="urn:microsoft.com/office/officeart/2005/8/layout/chevronAccent+Icon"/>
    <dgm:cxn modelId="{DCA936A1-9DC8-443E-BFEA-B6DBC695CDCF}" type="presOf" srcId="{72944618-67FB-4E13-9248-F7D89C5371AB}" destId="{19D328C4-80D8-4FCC-A789-B46535407290}" srcOrd="0" destOrd="0" presId="urn:microsoft.com/office/officeart/2005/8/layout/chevronAccent+Icon"/>
    <dgm:cxn modelId="{3B96D296-4AE5-41C9-AD89-55CCBAC21275}" srcId="{729F7280-6D47-4A3D-B4DA-1F80F9AA33E8}" destId="{7F993ADA-7E3F-4D79-9958-36D45B989DF8}" srcOrd="2" destOrd="0" parTransId="{270C638D-A92A-4C70-870D-620FB02DBF0A}" sibTransId="{8531C6DD-C790-48AC-AA7B-2A24EFA1886E}"/>
    <dgm:cxn modelId="{5755009C-9C1B-4BC1-8767-2EB1CA25B7AD}" srcId="{729F7280-6D47-4A3D-B4DA-1F80F9AA33E8}" destId="{976C926E-24D0-40B8-9112-2F554B00558D}" srcOrd="4" destOrd="0" parTransId="{12936911-61DC-456E-85EA-B8F1D2AA2C8B}" sibTransId="{2270FE39-C9E4-4EF4-8DDA-BC0C56ED3DBF}"/>
    <dgm:cxn modelId="{4E7673B5-8C04-482C-B6B5-F384F9235F4D}" type="presParOf" srcId="{2BFBB6A2-9CE2-486B-96DF-B3327962B07B}" destId="{614B9F25-8A04-404A-BF4D-DA437135B534}" srcOrd="0" destOrd="0" presId="urn:microsoft.com/office/officeart/2005/8/layout/chevronAccent+Icon"/>
    <dgm:cxn modelId="{BC53EE8E-BF47-4A7A-8E0E-FE3680A385EC}" type="presParOf" srcId="{614B9F25-8A04-404A-BF4D-DA437135B534}" destId="{C3867CC3-46B5-4F27-BCCD-BA3B49E1A2F8}" srcOrd="0" destOrd="0" presId="urn:microsoft.com/office/officeart/2005/8/layout/chevronAccent+Icon"/>
    <dgm:cxn modelId="{98BBABF1-7B4B-4094-813A-1C1D2423FF3D}" type="presParOf" srcId="{614B9F25-8A04-404A-BF4D-DA437135B534}" destId="{3AF3B63C-C7E6-4CB2-9943-E75C884611ED}" srcOrd="1" destOrd="0" presId="urn:microsoft.com/office/officeart/2005/8/layout/chevronAccent+Icon"/>
    <dgm:cxn modelId="{7AE4FE66-9964-4AAC-ABF5-6279AF0F6FC1}" type="presParOf" srcId="{2BFBB6A2-9CE2-486B-96DF-B3327962B07B}" destId="{C6BA4C28-6C83-4234-8F1A-4C9DB6669F26}" srcOrd="1" destOrd="0" presId="urn:microsoft.com/office/officeart/2005/8/layout/chevronAccent+Icon"/>
    <dgm:cxn modelId="{52809122-2C35-4F1F-B586-C1F2DB4E3C73}" type="presParOf" srcId="{2BFBB6A2-9CE2-486B-96DF-B3327962B07B}" destId="{86A6C7CE-DE86-48DD-A026-E408D2842E5A}" srcOrd="2" destOrd="0" presId="urn:microsoft.com/office/officeart/2005/8/layout/chevronAccent+Icon"/>
    <dgm:cxn modelId="{47BCA507-087D-46B7-A2F4-F35ACFBA3741}" type="presParOf" srcId="{86A6C7CE-DE86-48DD-A026-E408D2842E5A}" destId="{4A672066-6784-4387-9430-4FA5ED6070CC}" srcOrd="0" destOrd="0" presId="urn:microsoft.com/office/officeart/2005/8/layout/chevronAccent+Icon"/>
    <dgm:cxn modelId="{972F1B2D-4919-425A-8C42-BBD3C27AA418}" type="presParOf" srcId="{86A6C7CE-DE86-48DD-A026-E408D2842E5A}" destId="{FF273950-CDB1-4184-9CDC-A80F0916E1B8}" srcOrd="1" destOrd="0" presId="urn:microsoft.com/office/officeart/2005/8/layout/chevronAccent+Icon"/>
    <dgm:cxn modelId="{7167FD8E-8A66-4835-87EF-B4CF1B241A83}" type="presParOf" srcId="{2BFBB6A2-9CE2-486B-96DF-B3327962B07B}" destId="{51554041-9537-487F-B000-87D4FEA11717}" srcOrd="3" destOrd="0" presId="urn:microsoft.com/office/officeart/2005/8/layout/chevronAccent+Icon"/>
    <dgm:cxn modelId="{45A5EF33-7D03-4B4A-B991-4F70E16B8769}" type="presParOf" srcId="{2BFBB6A2-9CE2-486B-96DF-B3327962B07B}" destId="{304527DF-ABB6-4AE7-85A7-F89801BB4564}" srcOrd="4" destOrd="0" presId="urn:microsoft.com/office/officeart/2005/8/layout/chevronAccent+Icon"/>
    <dgm:cxn modelId="{5984517C-27BC-42A2-94D8-1C3634053BCE}" type="presParOf" srcId="{304527DF-ABB6-4AE7-85A7-F89801BB4564}" destId="{436A78E9-9F94-4D95-BDA5-C5B9E5BED39A}" srcOrd="0" destOrd="0" presId="urn:microsoft.com/office/officeart/2005/8/layout/chevronAccent+Icon"/>
    <dgm:cxn modelId="{251718FF-D4B3-486E-9F4A-97552C835FD5}" type="presParOf" srcId="{304527DF-ABB6-4AE7-85A7-F89801BB4564}" destId="{5E985495-4495-493E-A2D9-F364F1311841}" srcOrd="1" destOrd="0" presId="urn:microsoft.com/office/officeart/2005/8/layout/chevronAccent+Icon"/>
    <dgm:cxn modelId="{36122E5C-1620-4D0F-A2A1-5127E2EB52DB}" type="presParOf" srcId="{2BFBB6A2-9CE2-486B-96DF-B3327962B07B}" destId="{E0F8D43E-F99A-4288-8C67-529AB6154C28}" srcOrd="5" destOrd="0" presId="urn:microsoft.com/office/officeart/2005/8/layout/chevronAccent+Icon"/>
    <dgm:cxn modelId="{44D91F45-FA84-412B-898C-A43BD8F8CCDA}" type="presParOf" srcId="{2BFBB6A2-9CE2-486B-96DF-B3327962B07B}" destId="{DDED85D6-2FAF-4675-BB43-7C1A7CB63036}" srcOrd="6" destOrd="0" presId="urn:microsoft.com/office/officeart/2005/8/layout/chevronAccent+Icon"/>
    <dgm:cxn modelId="{3C4D82B7-F679-4DC5-85D5-D4FE1B5E3D65}" type="presParOf" srcId="{DDED85D6-2FAF-4675-BB43-7C1A7CB63036}" destId="{EBCEE05C-D51B-4F6E-B52C-92DC7D78F22E}" srcOrd="0" destOrd="0" presId="urn:microsoft.com/office/officeart/2005/8/layout/chevronAccent+Icon"/>
    <dgm:cxn modelId="{CF07F2F1-A086-4445-9F03-C376761B403F}" type="presParOf" srcId="{DDED85D6-2FAF-4675-BB43-7C1A7CB63036}" destId="{F311BCA7-BE2D-48C2-8146-695D5B5DB0EF}" srcOrd="1" destOrd="0" presId="urn:microsoft.com/office/officeart/2005/8/layout/chevronAccent+Icon"/>
    <dgm:cxn modelId="{085A9125-C396-47BA-950C-FFBB2599B4A7}" type="presParOf" srcId="{2BFBB6A2-9CE2-486B-96DF-B3327962B07B}" destId="{1D8858F7-76EF-4E37-A640-1CD221FD6F28}" srcOrd="7" destOrd="0" presId="urn:microsoft.com/office/officeart/2005/8/layout/chevronAccent+Icon"/>
    <dgm:cxn modelId="{99C27437-2863-4AE8-B4FC-A2DC1A30F196}" type="presParOf" srcId="{2BFBB6A2-9CE2-486B-96DF-B3327962B07B}" destId="{5E1276C2-62F5-4D3B-ACB5-9C5B948C797F}" srcOrd="8" destOrd="0" presId="urn:microsoft.com/office/officeart/2005/8/layout/chevronAccent+Icon"/>
    <dgm:cxn modelId="{A01C0EFA-D60E-4F6F-B5E0-093DB687A475}" type="presParOf" srcId="{5E1276C2-62F5-4D3B-ACB5-9C5B948C797F}" destId="{55C2952A-0DBC-4087-842E-422104522841}" srcOrd="0" destOrd="0" presId="urn:microsoft.com/office/officeart/2005/8/layout/chevronAccent+Icon"/>
    <dgm:cxn modelId="{58E698E7-3491-4894-84A1-4B1B7989AA11}" type="presParOf" srcId="{5E1276C2-62F5-4D3B-ACB5-9C5B948C797F}" destId="{C028D9A9-A546-4A4D-AC32-30F022CC7BD6}" srcOrd="1" destOrd="0" presId="urn:microsoft.com/office/officeart/2005/8/layout/chevronAccent+Icon"/>
    <dgm:cxn modelId="{BF72844D-A8ED-42FB-9135-FE4A22F84BDF}" type="presParOf" srcId="{2BFBB6A2-9CE2-486B-96DF-B3327962B07B}" destId="{B7885A6F-7B30-46F8-A69A-4371735F18FA}" srcOrd="9" destOrd="0" presId="urn:microsoft.com/office/officeart/2005/8/layout/chevronAccent+Icon"/>
    <dgm:cxn modelId="{AB8D4BE3-EFAE-4BD1-B596-7D571B365930}" type="presParOf" srcId="{2BFBB6A2-9CE2-486B-96DF-B3327962B07B}" destId="{F0873532-0D51-44E1-847E-BB591958DB8D}" srcOrd="10" destOrd="0" presId="urn:microsoft.com/office/officeart/2005/8/layout/chevronAccent+Icon"/>
    <dgm:cxn modelId="{3987D046-71AF-4890-835D-3B8DEF318ECD}" type="presParOf" srcId="{F0873532-0D51-44E1-847E-BB591958DB8D}" destId="{92CCB3A7-7B98-408B-80C5-AA76BDEF29A7}" srcOrd="0" destOrd="0" presId="urn:microsoft.com/office/officeart/2005/8/layout/chevronAccent+Icon"/>
    <dgm:cxn modelId="{678EA509-91DF-4829-B40E-F0A1185522D3}" type="presParOf" srcId="{F0873532-0D51-44E1-847E-BB591958DB8D}" destId="{6861A841-F35A-4C0D-B1D3-34EAC2EB5662}" srcOrd="1" destOrd="0" presId="urn:microsoft.com/office/officeart/2005/8/layout/chevronAccent+Icon"/>
    <dgm:cxn modelId="{2C3612A0-ACD5-4760-BDD6-55B2F385EE94}" type="presParOf" srcId="{2BFBB6A2-9CE2-486B-96DF-B3327962B07B}" destId="{2B71152F-56E4-4863-BE01-BF71E4A5A983}" srcOrd="11" destOrd="0" presId="urn:microsoft.com/office/officeart/2005/8/layout/chevronAccent+Icon"/>
    <dgm:cxn modelId="{99369D26-4AE1-4949-B803-18D13F313260}" type="presParOf" srcId="{2BFBB6A2-9CE2-486B-96DF-B3327962B07B}" destId="{9977E385-3C16-4AE4-A338-F8EDE451B141}" srcOrd="12" destOrd="0" presId="urn:microsoft.com/office/officeart/2005/8/layout/chevronAccent+Icon"/>
    <dgm:cxn modelId="{0FDE427F-B245-4447-ABC7-80D4FB718793}" type="presParOf" srcId="{9977E385-3C16-4AE4-A338-F8EDE451B141}" destId="{85BDDA74-8294-439B-8518-F6D178CD4F76}" srcOrd="0" destOrd="0" presId="urn:microsoft.com/office/officeart/2005/8/layout/chevronAccent+Icon"/>
    <dgm:cxn modelId="{53789DF2-41F0-46CF-B87A-6C150B2B1577}" type="presParOf" srcId="{9977E385-3C16-4AE4-A338-F8EDE451B141}" destId="{19D328C4-80D8-4FCC-A789-B46535407290}" srcOrd="1" destOrd="0" presId="urn:microsoft.com/office/officeart/2005/8/layout/chevronAccent+Icon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3D3CA0-7ADC-4A06-AA02-19C3979F9163}">
      <dsp:nvSpPr>
        <dsp:cNvPr id="0" name=""/>
        <dsp:cNvSpPr/>
      </dsp:nvSpPr>
      <dsp:spPr>
        <a:xfrm>
          <a:off x="431310" y="0"/>
          <a:ext cx="5266611" cy="460851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A15D4C-FE52-46BF-8ECC-7903C60F5E7F}">
      <dsp:nvSpPr>
        <dsp:cNvPr id="0" name=""/>
        <dsp:cNvSpPr/>
      </dsp:nvSpPr>
      <dsp:spPr>
        <a:xfrm>
          <a:off x="415" y="1382553"/>
          <a:ext cx="1123102" cy="18434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500" kern="1200" dirty="0" smtClean="0"/>
            <a:t>직업</a:t>
          </a:r>
          <a:endParaRPr lang="en-US" altLang="ko-KR" sz="1500" kern="1200" dirty="0" smtClean="0"/>
        </a:p>
        <a:p>
          <a:pPr lvl="0" algn="ctr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500" kern="1200" dirty="0" smtClean="0"/>
            <a:t>상담</a:t>
          </a:r>
          <a:endParaRPr lang="ko-KR" altLang="en-US" sz="1500" kern="1200" dirty="0"/>
        </a:p>
      </dsp:txBody>
      <dsp:txXfrm>
        <a:off x="55240" y="1437378"/>
        <a:ext cx="1013452" cy="1733755"/>
      </dsp:txXfrm>
    </dsp:sp>
    <dsp:sp modelId="{AD81FF3F-31CE-44B3-874D-F61A1B13B45C}">
      <dsp:nvSpPr>
        <dsp:cNvPr id="0" name=""/>
        <dsp:cNvSpPr/>
      </dsp:nvSpPr>
      <dsp:spPr>
        <a:xfrm>
          <a:off x="1268435" y="1382553"/>
          <a:ext cx="1123102" cy="18434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lvl="0" algn="l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altLang="ko-KR" sz="1500" kern="1200" dirty="0" smtClean="0"/>
        </a:p>
        <a:p>
          <a:pPr lvl="0" algn="l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altLang="ko-KR" sz="1500" kern="1200" dirty="0" smtClean="0"/>
        </a:p>
        <a:p>
          <a:pPr lvl="0" algn="l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500" kern="1200" dirty="0" smtClean="0"/>
            <a:t>    직업</a:t>
          </a:r>
          <a:endParaRPr lang="en-US" altLang="ko-KR" sz="1500" kern="1200" dirty="0" smtClean="0"/>
        </a:p>
        <a:p>
          <a:pPr lvl="0" algn="l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500" kern="1200" dirty="0" smtClean="0"/>
            <a:t>    평가</a:t>
          </a:r>
          <a:endParaRPr lang="ko-KR" altLang="en-US" sz="1500" kern="1200" dirty="0"/>
        </a:p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200" kern="1200" dirty="0"/>
        </a:p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200" kern="1200" dirty="0"/>
        </a:p>
      </dsp:txBody>
      <dsp:txXfrm>
        <a:off x="1323260" y="1437378"/>
        <a:ext cx="1013452" cy="1733755"/>
      </dsp:txXfrm>
    </dsp:sp>
    <dsp:sp modelId="{4357507A-B827-4F5C-BC0F-FB0863FDE828}">
      <dsp:nvSpPr>
        <dsp:cNvPr id="0" name=""/>
        <dsp:cNvSpPr/>
      </dsp:nvSpPr>
      <dsp:spPr>
        <a:xfrm>
          <a:off x="2536455" y="1382553"/>
          <a:ext cx="1123102" cy="18434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500" kern="1200" dirty="0" smtClean="0"/>
            <a:t>직업</a:t>
          </a:r>
          <a:endParaRPr lang="en-US" altLang="ko-KR" sz="1500" kern="1200" dirty="0" smtClean="0"/>
        </a:p>
        <a:p>
          <a:pPr lvl="0" algn="ctr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500" kern="1200" dirty="0" smtClean="0"/>
            <a:t>훈련</a:t>
          </a:r>
          <a:endParaRPr lang="ko-KR" altLang="en-US" sz="1500" kern="1200" dirty="0"/>
        </a:p>
      </dsp:txBody>
      <dsp:txXfrm>
        <a:off x="2591280" y="1437378"/>
        <a:ext cx="1013452" cy="1733755"/>
      </dsp:txXfrm>
    </dsp:sp>
    <dsp:sp modelId="{9D7F3EDF-C70E-44DF-A764-31DA65CF61C5}">
      <dsp:nvSpPr>
        <dsp:cNvPr id="0" name=""/>
        <dsp:cNvSpPr/>
      </dsp:nvSpPr>
      <dsp:spPr>
        <a:xfrm>
          <a:off x="3804474" y="1382553"/>
          <a:ext cx="1123102" cy="18434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500" kern="1200" dirty="0" smtClean="0"/>
            <a:t>취업</a:t>
          </a:r>
          <a:endParaRPr lang="en-US" altLang="ko-KR" sz="1500" kern="1200" dirty="0" smtClean="0"/>
        </a:p>
        <a:p>
          <a:pPr lvl="0" algn="ctr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500" kern="1200" dirty="0" smtClean="0"/>
            <a:t>알선</a:t>
          </a:r>
          <a:endParaRPr lang="ko-KR" altLang="en-US" sz="1500" kern="1200" dirty="0"/>
        </a:p>
      </dsp:txBody>
      <dsp:txXfrm>
        <a:off x="3859299" y="1437378"/>
        <a:ext cx="1013452" cy="1733755"/>
      </dsp:txXfrm>
    </dsp:sp>
    <dsp:sp modelId="{BD5BED06-C33E-42BE-87BA-6462A7033D48}">
      <dsp:nvSpPr>
        <dsp:cNvPr id="0" name=""/>
        <dsp:cNvSpPr/>
      </dsp:nvSpPr>
      <dsp:spPr>
        <a:xfrm>
          <a:off x="5072494" y="1382553"/>
          <a:ext cx="1123102" cy="18434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500" kern="1200" dirty="0" smtClean="0"/>
            <a:t>사후</a:t>
          </a:r>
          <a:endParaRPr lang="en-US" altLang="ko-KR" sz="1500" kern="1200" dirty="0" smtClean="0"/>
        </a:p>
        <a:p>
          <a:pPr lvl="0" algn="ctr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500" kern="1200" dirty="0" smtClean="0"/>
            <a:t>관리</a:t>
          </a:r>
          <a:endParaRPr lang="ko-KR" altLang="en-US" sz="1500" kern="1200" dirty="0"/>
        </a:p>
      </dsp:txBody>
      <dsp:txXfrm>
        <a:off x="5127319" y="1437378"/>
        <a:ext cx="1013452" cy="173375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867CC3-46B5-4F27-BCCD-BA3B49E1A2F8}">
      <dsp:nvSpPr>
        <dsp:cNvPr id="0" name=""/>
        <dsp:cNvSpPr/>
      </dsp:nvSpPr>
      <dsp:spPr>
        <a:xfrm>
          <a:off x="2285" y="2227753"/>
          <a:ext cx="764827" cy="295223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F3B63C-C7E6-4CB2-9943-E75C884611ED}">
      <dsp:nvSpPr>
        <dsp:cNvPr id="0" name=""/>
        <dsp:cNvSpPr/>
      </dsp:nvSpPr>
      <dsp:spPr>
        <a:xfrm>
          <a:off x="206240" y="2301559"/>
          <a:ext cx="645854" cy="2952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kern="1200" dirty="0" smtClean="0"/>
            <a:t>병원</a:t>
          </a:r>
          <a:endParaRPr lang="ko-KR" altLang="en-US" sz="1200" kern="1200" dirty="0"/>
        </a:p>
      </dsp:txBody>
      <dsp:txXfrm>
        <a:off x="214887" y="2310206"/>
        <a:ext cx="628560" cy="277929"/>
      </dsp:txXfrm>
    </dsp:sp>
    <dsp:sp modelId="{4A672066-6784-4387-9430-4FA5ED6070CC}">
      <dsp:nvSpPr>
        <dsp:cNvPr id="0" name=""/>
        <dsp:cNvSpPr/>
      </dsp:nvSpPr>
      <dsp:spPr>
        <a:xfrm>
          <a:off x="875889" y="2227753"/>
          <a:ext cx="764827" cy="295223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273950-CDB1-4184-9CDC-A80F0916E1B8}">
      <dsp:nvSpPr>
        <dsp:cNvPr id="0" name=""/>
        <dsp:cNvSpPr/>
      </dsp:nvSpPr>
      <dsp:spPr>
        <a:xfrm>
          <a:off x="1079843" y="2301559"/>
          <a:ext cx="645854" cy="2952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kern="1200" dirty="0" err="1" smtClean="0"/>
            <a:t>그룹홈</a:t>
          </a:r>
          <a:endParaRPr lang="ko-KR" altLang="en-US" sz="1200" kern="1200" dirty="0"/>
        </a:p>
      </dsp:txBody>
      <dsp:txXfrm>
        <a:off x="1088490" y="2310206"/>
        <a:ext cx="628560" cy="277929"/>
      </dsp:txXfrm>
    </dsp:sp>
    <dsp:sp modelId="{436A78E9-9F94-4D95-BDA5-C5B9E5BED39A}">
      <dsp:nvSpPr>
        <dsp:cNvPr id="0" name=""/>
        <dsp:cNvSpPr/>
      </dsp:nvSpPr>
      <dsp:spPr>
        <a:xfrm>
          <a:off x="1749492" y="2227753"/>
          <a:ext cx="764827" cy="295223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985495-4495-493E-A2D9-F364F1311841}">
      <dsp:nvSpPr>
        <dsp:cNvPr id="0" name=""/>
        <dsp:cNvSpPr/>
      </dsp:nvSpPr>
      <dsp:spPr>
        <a:xfrm>
          <a:off x="1953446" y="2301559"/>
          <a:ext cx="645854" cy="2952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kern="1200" dirty="0" err="1" smtClean="0"/>
            <a:t>중간집</a:t>
          </a:r>
          <a:endParaRPr lang="ko-KR" altLang="en-US" sz="1200" kern="1200" dirty="0"/>
        </a:p>
      </dsp:txBody>
      <dsp:txXfrm>
        <a:off x="1962093" y="2310206"/>
        <a:ext cx="628560" cy="277929"/>
      </dsp:txXfrm>
    </dsp:sp>
    <dsp:sp modelId="{EBCEE05C-D51B-4F6E-B52C-92DC7D78F22E}">
      <dsp:nvSpPr>
        <dsp:cNvPr id="0" name=""/>
        <dsp:cNvSpPr/>
      </dsp:nvSpPr>
      <dsp:spPr>
        <a:xfrm>
          <a:off x="2623095" y="2227753"/>
          <a:ext cx="764827" cy="295223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11BCA7-BE2D-48C2-8146-695D5B5DB0EF}">
      <dsp:nvSpPr>
        <dsp:cNvPr id="0" name=""/>
        <dsp:cNvSpPr/>
      </dsp:nvSpPr>
      <dsp:spPr>
        <a:xfrm>
          <a:off x="2827049" y="2301559"/>
          <a:ext cx="645854" cy="2952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kern="1200" dirty="0" smtClean="0"/>
            <a:t>대규모 숙박시설</a:t>
          </a:r>
          <a:endParaRPr lang="ko-KR" altLang="en-US" sz="1200" kern="1200" dirty="0"/>
        </a:p>
      </dsp:txBody>
      <dsp:txXfrm>
        <a:off x="2835696" y="2310206"/>
        <a:ext cx="628560" cy="277929"/>
      </dsp:txXfrm>
    </dsp:sp>
    <dsp:sp modelId="{55C2952A-0DBC-4087-842E-422104522841}">
      <dsp:nvSpPr>
        <dsp:cNvPr id="0" name=""/>
        <dsp:cNvSpPr/>
      </dsp:nvSpPr>
      <dsp:spPr>
        <a:xfrm>
          <a:off x="3496698" y="2227753"/>
          <a:ext cx="764827" cy="295223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28D9A9-A546-4A4D-AC32-30F022CC7BD6}">
      <dsp:nvSpPr>
        <dsp:cNvPr id="0" name=""/>
        <dsp:cNvSpPr/>
      </dsp:nvSpPr>
      <dsp:spPr>
        <a:xfrm>
          <a:off x="3700652" y="2301559"/>
          <a:ext cx="645854" cy="2952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kern="1200" dirty="0" smtClean="0"/>
            <a:t>관리감독을 받는 아파트</a:t>
          </a:r>
          <a:endParaRPr lang="ko-KR" altLang="en-US" sz="1200" kern="1200" dirty="0"/>
        </a:p>
      </dsp:txBody>
      <dsp:txXfrm>
        <a:off x="3709299" y="2310206"/>
        <a:ext cx="628560" cy="277929"/>
      </dsp:txXfrm>
    </dsp:sp>
    <dsp:sp modelId="{92CCB3A7-7B98-408B-80C5-AA76BDEF29A7}">
      <dsp:nvSpPr>
        <dsp:cNvPr id="0" name=""/>
        <dsp:cNvSpPr/>
      </dsp:nvSpPr>
      <dsp:spPr>
        <a:xfrm>
          <a:off x="4370302" y="2227753"/>
          <a:ext cx="764827" cy="295223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61A841-F35A-4C0D-B1D3-34EAC2EB5662}">
      <dsp:nvSpPr>
        <dsp:cNvPr id="0" name=""/>
        <dsp:cNvSpPr/>
      </dsp:nvSpPr>
      <dsp:spPr>
        <a:xfrm>
          <a:off x="4574256" y="2301559"/>
          <a:ext cx="645854" cy="2952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kern="1200" dirty="0" smtClean="0"/>
            <a:t>준 독립 아파트</a:t>
          </a:r>
          <a:endParaRPr lang="ko-KR" altLang="en-US" sz="1200" kern="1200" dirty="0"/>
        </a:p>
      </dsp:txBody>
      <dsp:txXfrm>
        <a:off x="4582903" y="2310206"/>
        <a:ext cx="628560" cy="277929"/>
      </dsp:txXfrm>
    </dsp:sp>
    <dsp:sp modelId="{85BDDA74-8294-439B-8518-F6D178CD4F76}">
      <dsp:nvSpPr>
        <dsp:cNvPr id="0" name=""/>
        <dsp:cNvSpPr/>
      </dsp:nvSpPr>
      <dsp:spPr>
        <a:xfrm>
          <a:off x="5243905" y="2227753"/>
          <a:ext cx="764827" cy="295223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D328C4-80D8-4FCC-A789-B46535407290}">
      <dsp:nvSpPr>
        <dsp:cNvPr id="0" name=""/>
        <dsp:cNvSpPr/>
      </dsp:nvSpPr>
      <dsp:spPr>
        <a:xfrm>
          <a:off x="5447859" y="2301559"/>
          <a:ext cx="645854" cy="2952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kern="1200" dirty="0" smtClean="0"/>
            <a:t>독립</a:t>
          </a:r>
          <a:endParaRPr lang="en-US" altLang="ko-KR" sz="1200" kern="1200" dirty="0" smtClean="0"/>
        </a:p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kern="1200" dirty="0" smtClean="0"/>
            <a:t>주거</a:t>
          </a:r>
          <a:endParaRPr lang="ko-KR" altLang="en-US" sz="1200" kern="1200" dirty="0"/>
        </a:p>
      </dsp:txBody>
      <dsp:txXfrm>
        <a:off x="5456506" y="2310206"/>
        <a:ext cx="628560" cy="2779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Accent+Icon">
  <dgm:title val="갈매기형 수장 강조 프로세스형"/>
  <dgm:desc val="작업, 프로세스 또는 워크플로의 순차적 단계를 표시하거나, 이동 또는 방향을 강조합니다.수준 1 및 수준 2 텍스트가 적은 경우 가장 적합합니다."/>
  <dgm:catLst>
    <dgm:cat type="process" pri="9500"/>
    <dgm:cat type="officeonline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primFontSz" for="des" forName="txNode" op="equ" val="65"/>
      <dgm:constr type="w" for="ch" forName="compositeSpace" refType="w" refFor="ch" refForName="composite" fact="0.02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bgChev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 refType="w" fact="0.24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if>
          <dgm:else name="Name7">
            <dgm:constrLst>
              <dgm:constr type="l" for="ch" forName="bgChev" refType="w" fact="0.1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else>
        </dgm:choose>
        <dgm:ruleLst/>
        <dgm:layoutNode name="bgChev" styleLbl="node1">
          <dgm:alg type="sp"/>
          <dgm:choose name="Name8">
            <dgm:if name="Name9" func="var" arg="dir" op="equ" val="norm">
              <dgm:shape xmlns:r="http://schemas.openxmlformats.org/officeDocument/2006/relationships" type="chevron" r:blip="">
                <dgm:adjLst>
                  <dgm:adj idx="1" val="0.4"/>
                </dgm:adjLst>
              </dgm:shape>
            </dgm:if>
            <dgm:else name="Name10">
              <dgm:shape xmlns:r="http://schemas.openxmlformats.org/officeDocument/2006/relationships" rot="180" type="chevron" r:blip="">
                <dgm:adjLst>
                  <dgm:adj idx="1" val="0.4"/>
                </dgm:adjLst>
              </dgm:shape>
            </dgm:else>
          </dgm:choose>
          <dgm:presOf/>
          <dgm:constrLst/>
        </dgm:layoutNode>
        <dgm:layoutNode name="txNode" styleLbl="fgAcc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ruleLst>
            <dgm:rule type="primFontSz" val="5" fact="NaN" max="NaN"/>
          </dgm:ruleLst>
        </dgm:layoutNode>
      </dgm:layoutNode>
      <dgm:forEach name="Name11" axis="followSib" ptType="sibTrans" cnt="1">
        <dgm:layoutNode name="compositeSpace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DC5B71-C7FA-4B80-BD2B-96BB99675DD8}" type="datetimeFigureOut">
              <a:rPr lang="ko-KR" altLang="en-US" smtClean="0"/>
              <a:t>2023-05-16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358250-439D-4F80-B57A-774D23C0D0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2235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628049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2023-05-16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2023-05-16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2023-05-16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2023-05-16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2023-05-16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2023-05-16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A52D11C-D999-47DF-81E3-D6B20E7BD293}" type="datetimeFigureOut">
              <a:rPr lang="ko-KR" altLang="en-US" smtClean="0"/>
              <a:t>2023-05-16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691680" y="2132856"/>
            <a:ext cx="5723468" cy="2448272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altLang="ko-KR" sz="3300" dirty="0" smtClean="0"/>
              <a:t/>
            </a:r>
            <a:br>
              <a:rPr lang="en-US" altLang="ko-KR" sz="3300" dirty="0" smtClean="0"/>
            </a:br>
            <a:r>
              <a:rPr lang="en-US" altLang="ko-KR" sz="3300" dirty="0" smtClean="0"/>
              <a:t>3. </a:t>
            </a:r>
            <a:r>
              <a:rPr lang="ko-KR" altLang="en-US" sz="3300" dirty="0" smtClean="0"/>
              <a:t>가족대상  실천방법</a:t>
            </a:r>
            <a:r>
              <a:rPr lang="en-US" altLang="ko-KR" sz="3300" dirty="0" smtClean="0"/>
              <a:t/>
            </a:r>
            <a:br>
              <a:rPr lang="en-US" altLang="ko-KR" sz="3300" dirty="0" smtClean="0"/>
            </a:br>
            <a:r>
              <a:rPr lang="ko-KR" altLang="en-US" sz="2400" dirty="0" smtClean="0"/>
              <a:t>가족치료</a:t>
            </a:r>
            <a:r>
              <a:rPr lang="en-US" altLang="ko-KR" sz="2400" dirty="0" smtClean="0"/>
              <a:t/>
            </a:r>
            <a:br>
              <a:rPr lang="en-US" altLang="ko-KR" sz="2400" dirty="0" smtClean="0"/>
            </a:br>
            <a:r>
              <a:rPr lang="ko-KR" altLang="en-US" sz="2400" dirty="0" smtClean="0"/>
              <a:t>가족교육</a:t>
            </a:r>
            <a:r>
              <a:rPr lang="en-US" altLang="ko-KR" sz="2400" dirty="0" smtClean="0"/>
              <a:t/>
            </a:r>
            <a:br>
              <a:rPr lang="en-US" altLang="ko-KR" sz="2400" dirty="0" smtClean="0"/>
            </a:br>
            <a:r>
              <a:rPr lang="en-US" altLang="ko-KR" sz="2400" dirty="0" smtClean="0"/>
              <a:t/>
            </a:r>
            <a:br>
              <a:rPr lang="en-US" altLang="ko-KR" sz="2400" dirty="0" smtClean="0"/>
            </a:br>
            <a:endParaRPr lang="ko-KR" altLang="en-US" sz="2400" dirty="0"/>
          </a:p>
        </p:txBody>
      </p:sp>
      <p:sp>
        <p:nvSpPr>
          <p:cNvPr id="4" name="부제목 3"/>
          <p:cNvSpPr>
            <a:spLocks noGrp="1"/>
          </p:cNvSpPr>
          <p:nvPr>
            <p:ph type="subTitle" idx="1"/>
          </p:nvPr>
        </p:nvSpPr>
        <p:spPr>
          <a:xfrm>
            <a:off x="1763688" y="4725144"/>
            <a:ext cx="5712179" cy="1524000"/>
          </a:xfrm>
        </p:spPr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0740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가족교육 프로그램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(1)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가족교육의 목적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가족에게 질환에 대한 정확한 이해를 돕기 위한 지식과 정보를 전달하는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환자발생에 대한 죄책감을 감소시키는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질환에 대한 가족들의 태도를 변화시키는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비슷한 입장의 타 가족들과의 문제공유를 통한 심리적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지지망을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형성하며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치료진과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환자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가족간 보다 원활한 협력체계를 구축하는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가족의 긍정적 기능을 개발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강화시켜 환자의 재활과정에서 일차적 보호제공자로서의 효과적인 역할수행을 하도록 돕는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55264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(2)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가족교육 프로그램 담당자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가족교육은 기본적으로 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팀활동으로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이루어져야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가족교육은 개별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소집단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대집단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기관중심 혹은 공개강연의 형식 등 다양한 형태로 이루어지고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어떤 전문직이 가족교육자로 적합한지에 대한 합의는 이루어져 있는 않는 상태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병원세팅에서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이루어지는 경우 질환과 치료에 주 초점이 맞추어져 있으므로 정신의학자를 반드시 포함해야 할 것이고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지역사회의 경우 지역사회에서의 유지 및 재활이 주 초점이 될 것이므로 정신보건전문요원과 가족과 직업재활 전문가 등이 포함되는 것이 좋을 것임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48880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(3)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가족교육 프로그램 효과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재발률 감소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가족의 높은 감정표현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행동보다 인격을 향한 비판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공공연한 적대감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지난친 간섭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감소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효과적인 가족대처방식의 습득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질환에 대한 지식획득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주관적인 스트레스 감소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환자에 대한 두려움 감소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환자 증상 및 기능상태의 호전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환자의 재활과정 동안 안정된 지지체계로서의 기능 유지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84674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60851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(4)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효과적인 가족 대처 방법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치료와 재활과정에 가족 전체가 참여하는 것이 중요하고 부부 사이의 원만한 관계가 중요하며 형제자매 역시 치료를 위해 매우 중요하며 그들의 의견이 잘 반영되도록 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전문가들과 함께 팀을 이루는 것이 중요함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가족은 당사자라 문제를 객관적으로 보는데 제한적이어서 일정한 거리를 두고 객관적으로 관찰하는 치료자의 의견에 귀를 기울일 필요가 있음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치료 팀 내의 전문가로서 기능하는 것이 중요함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양성 증상이 소멸 후 치료는 본격적으로 시작된다는 사실을 인식하고 음성증상의 심각성을 파악해야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정신질환자에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대한 이해와 공감이 동시에 이루어지는 것이 중요함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현실적인 기대와 계획을 세우는 것이 중요함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정신분열의 경우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70-80%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는 평생 어느 정도 증상을 안고 살아가게 된다는 사실을 기반으로 장기적인 계획도 동시에 수립하는 것이 중요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46847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691680" y="2132856"/>
            <a:ext cx="5723468" cy="2448272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altLang="ko-KR" sz="3300" dirty="0" smtClean="0"/>
              <a:t/>
            </a:r>
            <a:br>
              <a:rPr lang="en-US" altLang="ko-KR" sz="3300" dirty="0" smtClean="0"/>
            </a:br>
            <a:r>
              <a:rPr lang="en-US" altLang="ko-KR" sz="3300" dirty="0" smtClean="0"/>
              <a:t>4. </a:t>
            </a:r>
            <a:r>
              <a:rPr lang="ko-KR" altLang="en-US" sz="3300" dirty="0" smtClean="0"/>
              <a:t>지역사회정신보건과 실천방법</a:t>
            </a:r>
            <a:r>
              <a:rPr lang="en-US" altLang="ko-KR" sz="3300" dirty="0" smtClean="0"/>
              <a:t/>
            </a:r>
            <a:br>
              <a:rPr lang="en-US" altLang="ko-KR" sz="3300" dirty="0" smtClean="0"/>
            </a:br>
            <a:r>
              <a:rPr lang="ko-KR" altLang="en-US" sz="2700" dirty="0" smtClean="0"/>
              <a:t>지역사회정신보건의 개요</a:t>
            </a:r>
            <a:r>
              <a:rPr lang="en-US" altLang="ko-KR" sz="2700" dirty="0" smtClean="0"/>
              <a:t/>
            </a:r>
            <a:br>
              <a:rPr lang="en-US" altLang="ko-KR" sz="2700" dirty="0" smtClean="0"/>
            </a:br>
            <a:r>
              <a:rPr lang="ko-KR" altLang="en-US" sz="2700" dirty="0" smtClean="0"/>
              <a:t>정신장애인의 직업재활</a:t>
            </a:r>
            <a:r>
              <a:rPr lang="en-US" altLang="ko-KR" sz="2700" dirty="0" smtClean="0"/>
              <a:t/>
            </a:r>
            <a:br>
              <a:rPr lang="en-US" altLang="ko-KR" sz="2700" dirty="0" smtClean="0"/>
            </a:br>
            <a:r>
              <a:rPr lang="ko-KR" altLang="en-US" sz="2700" dirty="0" smtClean="0"/>
              <a:t>주거서비스</a:t>
            </a:r>
            <a:r>
              <a:rPr lang="en-US" altLang="ko-KR" sz="2700" dirty="0" smtClean="0"/>
              <a:t/>
            </a:r>
            <a:br>
              <a:rPr lang="en-US" altLang="ko-KR" sz="2700" dirty="0" smtClean="0"/>
            </a:br>
            <a:endParaRPr lang="ko-KR" altLang="en-US" sz="2700" dirty="0"/>
          </a:p>
        </p:txBody>
      </p:sp>
      <p:sp>
        <p:nvSpPr>
          <p:cNvPr id="4" name="부제목 3"/>
          <p:cNvSpPr>
            <a:spLocks noGrp="1"/>
          </p:cNvSpPr>
          <p:nvPr>
            <p:ph type="subTitle" idx="1"/>
          </p:nvPr>
        </p:nvSpPr>
        <p:spPr>
          <a:xfrm>
            <a:off x="1763688" y="4725144"/>
            <a:ext cx="5712179" cy="1524000"/>
          </a:xfrm>
        </p:spPr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2665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82453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1.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지역사회정신보건의 개요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지역사회정신보건의 정의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지역사회 지향의 접근방식을 이용하여 예방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치료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재활에 이르는 모든 정신보건서비스를 포괄하는 개념임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지역사회정신보건의 이념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최소한의 규제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대규모의 격리와 수용을 중심으로 하는 시설중심의 치료에서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자유롭고 친근한 환경 안에서 치료와 보호를 제공하고 재활하도록 하는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정상화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모든 사람이 차별 없이 동등한 대우를 받고 기회를 보장 받는 것으로서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삶의 질을 향상하는 것에 목표를 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생활리듬의 정상화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일상생활에서 정신장애인이 다른 사람들과 같이 가정생활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직장생활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배움의 기회 등 정상적 리듬에 따라 참여하는 것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성장경험의 정상화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인생주기에 따른 정상적인 성장경험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성인기에 일과 사랑을 추구하며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직업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결혼생활 기회 제공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정서와 욕구의 정상화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드러나지 않는 바람이나 표현되어진 의사를 정상적으로 이해하고 존중해야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주거의 정상화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가족과 함께 살 수 없는 경우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사회에서 제공하는 주거의 규모와 위치가 정상적이며 일반적인 것이어야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59059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지역사회정신보건의 이념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사회통합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정신장애인이 지역사회 내에서 거주지를 가지고 사회적 상호작용을 자연스럽게 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지역사회내의 자원과 활발한 상호교류를 하는 상태가 되는 것을 말함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위에서 언급한 최소한의 규제와 정상화의 이념이 전제됨으로써 가능함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회복관점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과거의 정신보건의 관점이 질병의 치료에 초점을 두고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전문가의 권위가 강조되었다면 지금은 정신보건서비스 이용자의 관점으로 클라이언트를 바라보고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긍정과 희망의 의미가 담긴 회복의 관점으로 바뀌어 가고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46297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지역사회정신보건의 목적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정신질환을 예방하고 치료하며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사회적 재활과 사회 통합을 이루는 것이며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최대한으로 지역사회에 거주하면서 정신보건서비스를 이용하도록 유도하고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 내용이 정신의학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재활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 등을 포함하여야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또한 일반 지역주민의 정신건강을 증진하고자 하는 목적도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14325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82453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지역사회정신보건 실천방법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Both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정신장애인의 직업재활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직업재활과정을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단계로 나누어 취업 전 프로그램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취업프로그램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취업 후 프로그램으로 나누어 살펴보고자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취업 전 프로그램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정신장애인이 전문가와 함께 취업을 목표로 준비하는 과정에서 이루어지는 사전 프로그램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직업적성검사와 평가를 통해 정신장애인의 직업적인 욕구와 흥미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관심 등의 내용이 무엇이고 직업능력이 어느 정도인지 알아보는 것이 중요함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그 다음 직업능력을 전반적으로 평가함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신체적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정신적 운동능력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지적 능력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정서적 안정도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직업적인 흥미와 태도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사회력과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직업력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교육정도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직업적 성취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직무수행능력과 정도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직업습관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일과 관련된 능력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 startAt="3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9381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(1)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정신장애인의 직업재활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취업 전 프로그램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직업훈련 프로그램은 정신장애인 원하는 직업과 관련한 구체적인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작업기술을 습득하도록 돕는 프로그램과 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직업수행과 관련된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심리사회적 능력을 강화시키는 프로그램으로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나누어 볼 수 있음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작업기술 갖추기 위해 정신장애인의 욕구를 파악하여 이와 관련된 직업계획을 세우고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구체적인 작업기술을 반복하여 훈련하여 익히도록 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취업 전에 해당 직업과 직장의 조직이나 체계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업무 내용 등에 대한 전반적인 이해가 가능하도록 교육함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심리사회적 능력을 강화시키기 위해 대인관계나 문제해결 능력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스트레스 관리 능력 등을 강화하여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직장내에서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잘 적응할 수 있도록 지원하는 것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24172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lnSpcReduction="10000"/>
          </a:bodyPr>
          <a:lstStyle/>
          <a:p>
            <a:pPr marL="457200" indent="-457200">
              <a:buAutoNum type="arabicPeriod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가족치료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가족치료는 초창기 정신분석학자와 인류학자 등이 정신분열증 환자의 가족을 연구하는 과정에서 개발되었음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정신분열증 환자의 가족에 대한 연구과정에서 이들 가족이 이중구속 의사소통을 사용하는 것을 발견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가족치료 초창기에 환자의 개념을 희생양으로 칭하고 정신질환을 앓고 있는 환자 보다 그를 둘러싼 가족체계와의 관계 속에서 그 원인과 해결방법을 찾음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시간이 흐르면서 가족치료의 주요개념과 기법은 정신보건 영역 뿐만 아니라 일반 가정이 가진 모든 영역의 문제를 위해 효과적으로 사용 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84953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60851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(1)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정신장애인의 직업재활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취업 프로그램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보호작업장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임시취업이나 독립취업을 할 만큼 회복되지 않은 정신장애인을 대상으로 별도의 공간을 마련하여 보호적인 환경에서 작업을 할 수 있도록 지원하는 프로그램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임시취업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/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독립취업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입시취업은 독립취업을 하여 경쟁단계에 들어가기 전에 수개월 동안 전문가의 지도를 받으면서 직업경험을 하는 것이며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이를 성공적으로 수행하면 독립적으로 직업경험을 하게 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독립취업한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정신장애인이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직장내에서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업무로 인한 어려움이나 대인관계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금전관리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증상관리 등으로 인한 어려움이 없는지 모니터링 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도움을 주어야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전문가가  작업장을 방문하고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자조모임을 활성화하도록 돕고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사회기술훈련이나 직업적응훈련 등의 프로그램을 개별적 또는 집단적으로 제공하는 것이 도움이 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97246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60851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(1)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정신장애인의 직업재활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취업 프로그램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지원고용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중증의 장애인을 한 장소에 모아 놓고 지원하는 것이 아니라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새로운 사람들과 협력하면서 일할 수 있도록 지원하는 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직업코치는 전문가로서 이들이 유용한 직업을 가지고 유지할 수 있도록 돕는 역할을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지원고용의 수행은 직업개발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내담자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사정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직업배치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직업현장 훈련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지속적 평가와 사후지도 등의 과정으로 이루어짐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사회적 기업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일반기업과 달리 이윤의 창출에 목적을 두지 않고 사회적 목적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즉 공익적인 목적으로 설립되어 운영되는 기업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정신보건 분야에서는 정신장애인들이 복사나 인쇄사업을 하거나 쿠키 가게 운영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약물남용 프로그램의 하나로 레스토랑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제과점 운영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발달장애프로그램으로 카페운영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사무실 청소대행 등의 사업을 시작함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대부분 적자를 내 운영의 어려움이 있었고 일부 성공적인 사업을 이익을 창출하여 오랫동안 사업을 유지함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46554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6085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(1)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정신장애인의 직업재활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취업 후 프로그램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정신장애인이 직업유지를 잘 하도록 지원하는 프로그램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잔존하는 증상으로 심리적인 어려움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직장동료나 상사와의 대인관계 갈등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문제를 해결하는 과정에서 어려움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사회적 편견으로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낙인감을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느끼게 되는 등 취업 후 생길 수 있는 어려움들을 해결하는 데 초점을 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자조모임을 운영하고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사후지도프로그램을 개별적으로 또는 집단으로 실시하여 직업수행과정에서 겪게 되는 다양한 심리사회적 어려움에 대한 전문가의 코치와 지지가 제공됨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일자리 제공기관과 전문가 또는 기간이 협력관계를 유지하는 것이 중요함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7967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내용 개체 틀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309976"/>
              </p:ext>
            </p:extLst>
          </p:nvPr>
        </p:nvGraphicFramePr>
        <p:xfrm>
          <a:off x="1476375" y="981075"/>
          <a:ext cx="6196013" cy="46085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691680" y="1124744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직업재활 과정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21748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052736"/>
            <a:ext cx="6196405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(2)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주거서비스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주거 서비스의 이해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정신장애인이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지역사회내에서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자연스럽게 어울려 살면서 자유롭고 독립적인 삶을 누릴 수 있도록 지원하는 다양한 주거형태의 서비스를 말함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정신장애인의 주거서비스를 관리감독과 구조화의 정도에 따라 연속적인 일련의 스펙트럼으로 나타내면 다음과 같음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  <p:graphicFrame>
        <p:nvGraphicFramePr>
          <p:cNvPr id="2" name="다이어그램 1"/>
          <p:cNvGraphicFramePr/>
          <p:nvPr>
            <p:extLst>
              <p:ext uri="{D42A27DB-BD31-4B8C-83A1-F6EECF244321}">
                <p14:modId xmlns:p14="http://schemas.microsoft.com/office/powerpoint/2010/main" val="2298481602"/>
              </p:ext>
            </p:extLst>
          </p:nvPr>
        </p:nvGraphicFramePr>
        <p:xfrm>
          <a:off x="1596008" y="2420888"/>
          <a:ext cx="6096000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6" name="직선 화살표 연결선 5"/>
          <p:cNvCxnSpPr/>
          <p:nvPr/>
        </p:nvCxnSpPr>
        <p:spPr>
          <a:xfrm>
            <a:off x="2051720" y="5249124"/>
            <a:ext cx="518457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모서리가 둥근 직사각형 6"/>
          <p:cNvSpPr/>
          <p:nvPr/>
        </p:nvSpPr>
        <p:spPr>
          <a:xfrm>
            <a:off x="2843808" y="5408712"/>
            <a:ext cx="3888432" cy="2160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 smtClean="0"/>
              <a:t>구조화 관리감독이 적은 </a:t>
            </a:r>
            <a:r>
              <a:rPr lang="ko-KR" altLang="en-US" sz="1600" dirty="0" err="1" smtClean="0"/>
              <a:t>세팅</a:t>
            </a:r>
            <a:endParaRPr lang="ko-KR" altLang="en-US" sz="1600" dirty="0"/>
          </a:p>
        </p:txBody>
      </p:sp>
    </p:spTree>
    <p:extLst>
      <p:ext uri="{BB962C8B-B14F-4D97-AF65-F5344CB8AC3E}">
        <p14:creationId xmlns:p14="http://schemas.microsoft.com/office/powerpoint/2010/main" val="3057687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052736"/>
            <a:ext cx="6196405" cy="4608512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lphaUcPeriod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그룹홈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정신장애인들이 상호작용을 하고 도움을 주면서 함께 살아가는 형태의 가정을 말함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낮 시간에는 작업장이나 직장 또는 정신보건서비스 기관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학교 등에서 지역사회의 일원으로 활동하다가 저녁에는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그룹홈에서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다른 동료들과 가정의 기능을 충족하게 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정신보건사회복지사와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같은 전문인력은 수시로 이들을 돕거나 지원하게 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이러한 형태의 주거서비스를 통해 정신장애인은 경제적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사회적으로 자립할 수 있게 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가족의 보호부담이 줄어들게 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또한 적절한 사회적응과 훈련 등의 기능도 수행하게 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44206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052736"/>
            <a:ext cx="6196405" cy="4608512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주거서비스 프로그램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lphaUcPeriod" startAt="2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중간집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병원과 지역사회의 중간지점에 위치해 있으면서 치료와 거주의 이중적 특성을 모두 포함하고 있는 형태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사회화와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재사회화를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용이하도록 해야 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직업적으로 재활하는 것과 건강한 여가를 활용할 수 있도록 하는 것을 중요하게 생각함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정신보건전문요원들이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24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시간 교대근무를 하면서 사회적응훈련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일상생활훈련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증상과 질병관리 등과 같은 재활프로그램을 제공함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대부분의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중간집에서는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환경치료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치료적 공동체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행동수정 등의 전략과 모델을 사용함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구체적인 프로그램과 서비스로는 상담서비스와 일상생활 훈련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직업재활 등이 제공됨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74448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052736"/>
            <a:ext cx="6196405" cy="4608512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lphaUcPeriod" startAt="3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지지주거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독립적으로 주거생활을 하기 전 단계에서 반독립적인 주거경험을 함으로써 독립생활을 준비하기 위한 형태의 주거 서비스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치료적인 개입을 최소화하고 정신장애인이 스스로 주거의 종류나 내용을 선택할 수 있게 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정신보건전문가는 권위적인 입장에서 보다 옹호자의 입장에서 서비스를 제공하고 정신장애인과 동등한 위치에서 관계를 맺는 것이 중요함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92677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052736"/>
            <a:ext cx="6196405" cy="4608512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lphaUcPeriod" startAt="4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독립주거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지역사회구성원들과 마찬가지로 정신장애인이 스스로 독립하여 주택이나 아파트 등을 점유하여 생활하는 거주 형태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가장 궁극적으로 지향해야 할 주거 형태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독립주거 가정에서는 전반적인 주거공간의 관리와 건강관리를 스스로 하고 있으며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낮 동안에는 지역사회정신보건기관의 프로그램에 참여하기도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정신보건사회복지사와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같은 전문가는 위기상황이 발생하는 경우와 같은 특별한 상황에서는 개입을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09927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608512"/>
          </a:xfrm>
        </p:spPr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주요모델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1600" dirty="0" smtClean="0">
                <a:latin typeface="돋움" pitchFamily="50" charset="-127"/>
                <a:ea typeface="돋움" pitchFamily="50" charset="-127"/>
              </a:rPr>
              <a:t>가족치료는 변화와 발전을 북돋우기 위해 가족과 부부와 함께 일하는 심리치료의 한 가지로 부부와 가족치료 혹은 가족체계치료라고도 불림 </a:t>
            </a:r>
            <a:endParaRPr lang="en-US" altLang="ko-KR" sz="1600" dirty="0">
              <a:latin typeface="돋움" pitchFamily="50" charset="-127"/>
              <a:ea typeface="돋움" pitchFamily="50" charset="-127"/>
            </a:endParaRPr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6062079"/>
              </p:ext>
            </p:extLst>
          </p:nvPr>
        </p:nvGraphicFramePr>
        <p:xfrm>
          <a:off x="1187624" y="2348881"/>
          <a:ext cx="6912768" cy="338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803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가족치료</a:t>
                      </a:r>
                      <a:endParaRPr lang="en-US" altLang="ko-KR" sz="1200" dirty="0" smtClean="0"/>
                    </a:p>
                    <a:p>
                      <a:pPr algn="ctr" latinLnBrk="1"/>
                      <a:r>
                        <a:rPr lang="ko-KR" altLang="en-US" sz="1200" dirty="0" smtClean="0"/>
                        <a:t>모델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주요개념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치료목표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적용대상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정신분석적</a:t>
                      </a:r>
                      <a:endParaRPr lang="en-US" altLang="ko-KR" sz="1200" dirty="0" smtClean="0"/>
                    </a:p>
                    <a:p>
                      <a:pPr latinLnBrk="1"/>
                      <a:r>
                        <a:rPr lang="ko-KR" altLang="en-US" sz="1200" dirty="0" smtClean="0"/>
                        <a:t> 가족치료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err="1" smtClean="0"/>
                        <a:t>내적대상</a:t>
                      </a:r>
                      <a:r>
                        <a:rPr lang="en-US" altLang="ko-KR" sz="1200" dirty="0" smtClean="0"/>
                        <a:t>, </a:t>
                      </a:r>
                      <a:r>
                        <a:rPr lang="ko-KR" altLang="en-US" sz="1200" dirty="0" smtClean="0"/>
                        <a:t>대상관계의 내재화</a:t>
                      </a:r>
                      <a:r>
                        <a:rPr lang="en-US" altLang="ko-KR" sz="1200" dirty="0" smtClean="0"/>
                        <a:t>, </a:t>
                      </a:r>
                      <a:r>
                        <a:rPr lang="ko-KR" altLang="en-US" sz="1200" dirty="0" smtClean="0"/>
                        <a:t>자아 정체성 등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대상관계분석을 통한 이해</a:t>
                      </a:r>
                      <a:r>
                        <a:rPr lang="en-US" altLang="ko-KR" sz="1200" dirty="0" smtClean="0"/>
                        <a:t>, </a:t>
                      </a:r>
                      <a:r>
                        <a:rPr lang="ko-KR" altLang="en-US" sz="1200" dirty="0" smtClean="0"/>
                        <a:t>통찰과 성장을 촉진시키는 것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부부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세대간</a:t>
                      </a:r>
                      <a:endParaRPr lang="en-US" altLang="ko-KR" sz="1200" dirty="0" smtClean="0"/>
                    </a:p>
                    <a:p>
                      <a:pPr latinLnBrk="1"/>
                      <a:r>
                        <a:rPr lang="ko-KR" altLang="en-US" sz="1200" dirty="0" smtClean="0"/>
                        <a:t>가족치료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자아분화</a:t>
                      </a:r>
                      <a:r>
                        <a:rPr lang="en-US" altLang="ko-KR" sz="1200" dirty="0" smtClean="0"/>
                        <a:t>, </a:t>
                      </a:r>
                      <a:r>
                        <a:rPr lang="ko-KR" altLang="en-US" sz="1200" dirty="0" smtClean="0"/>
                        <a:t>삼각관계 등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err="1" smtClean="0"/>
                        <a:t>가족원의</a:t>
                      </a:r>
                      <a:r>
                        <a:rPr lang="ko-KR" altLang="en-US" sz="1200" dirty="0" smtClean="0"/>
                        <a:t> 분화</a:t>
                      </a:r>
                      <a:r>
                        <a:rPr lang="en-US" altLang="ko-KR" sz="1200" dirty="0" smtClean="0"/>
                        <a:t>, </a:t>
                      </a:r>
                      <a:r>
                        <a:rPr lang="ko-KR" altLang="en-US" sz="1200" dirty="0" smtClean="0"/>
                        <a:t>불안수준의 감소</a:t>
                      </a:r>
                      <a:r>
                        <a:rPr lang="en-US" altLang="ko-KR" sz="1200" dirty="0" smtClean="0"/>
                        <a:t>, </a:t>
                      </a:r>
                      <a:r>
                        <a:rPr lang="ko-KR" altLang="en-US" sz="1200" dirty="0" err="1" smtClean="0"/>
                        <a:t>원가족과의</a:t>
                      </a:r>
                      <a:r>
                        <a:rPr lang="ko-KR" altLang="en-US" sz="1200" dirty="0" smtClean="0"/>
                        <a:t> 정서적 관계 형성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확대가족과 갈등이 있거나 단절된 가족부부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경험적</a:t>
                      </a:r>
                      <a:endParaRPr lang="en-US" altLang="ko-KR" sz="1200" dirty="0" smtClean="0"/>
                    </a:p>
                    <a:p>
                      <a:pPr latinLnBrk="1"/>
                      <a:r>
                        <a:rPr lang="ko-KR" altLang="en-US" sz="1200" dirty="0" smtClean="0"/>
                        <a:t>가족치료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수평적 </a:t>
                      </a:r>
                      <a:r>
                        <a:rPr lang="ko-KR" altLang="en-US" sz="1200" baseline="0" dirty="0" smtClean="0"/>
                        <a:t> 의사소통</a:t>
                      </a:r>
                      <a:r>
                        <a:rPr lang="en-US" altLang="ko-KR" sz="1200" baseline="0" dirty="0" smtClean="0"/>
                        <a:t>, </a:t>
                      </a:r>
                      <a:r>
                        <a:rPr lang="ko-KR" altLang="en-US" sz="1200" baseline="0" dirty="0" smtClean="0"/>
                        <a:t>개방체계 등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자아실현</a:t>
                      </a:r>
                      <a:r>
                        <a:rPr lang="en-US" altLang="ko-KR" sz="1200" dirty="0" smtClean="0"/>
                        <a:t>, </a:t>
                      </a:r>
                      <a:r>
                        <a:rPr lang="ko-KR" altLang="en-US" sz="1200" dirty="0" smtClean="0"/>
                        <a:t>개인의 통합</a:t>
                      </a:r>
                      <a:r>
                        <a:rPr lang="en-US" altLang="ko-KR" sz="1200" dirty="0" smtClean="0"/>
                        <a:t>, </a:t>
                      </a:r>
                      <a:r>
                        <a:rPr lang="ko-KR" altLang="en-US" sz="1200" dirty="0" smtClean="0"/>
                        <a:t>선택의 자유 등을 통한 가족의 성장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확대가족 문제 등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전략적</a:t>
                      </a:r>
                      <a:endParaRPr lang="en-US" altLang="ko-KR" sz="1200" dirty="0" smtClean="0"/>
                    </a:p>
                    <a:p>
                      <a:pPr latinLnBrk="1"/>
                      <a:r>
                        <a:rPr lang="ko-KR" altLang="en-US" sz="1200" dirty="0" smtClean="0"/>
                        <a:t>가족치료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역설</a:t>
                      </a:r>
                      <a:r>
                        <a:rPr lang="en-US" altLang="ko-KR" sz="1200" dirty="0" smtClean="0"/>
                        <a:t>, </a:t>
                      </a:r>
                      <a:r>
                        <a:rPr lang="ko-KR" altLang="en-US" sz="1200" dirty="0" smtClean="0"/>
                        <a:t>전략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문제의 이해가 아닌 증상을 해결하는 것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야뇨증</a:t>
                      </a:r>
                      <a:r>
                        <a:rPr lang="en-US" altLang="ko-KR" sz="1200" dirty="0" smtClean="0"/>
                        <a:t>, </a:t>
                      </a:r>
                      <a:r>
                        <a:rPr lang="ko-KR" altLang="en-US" sz="1200" dirty="0" smtClean="0"/>
                        <a:t>수면장애</a:t>
                      </a:r>
                      <a:r>
                        <a:rPr lang="en-US" altLang="ko-KR" sz="1200" dirty="0" smtClean="0"/>
                        <a:t>, </a:t>
                      </a:r>
                      <a:r>
                        <a:rPr lang="ko-KR" altLang="en-US" sz="1200" dirty="0" smtClean="0"/>
                        <a:t>우울증 등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구조적</a:t>
                      </a:r>
                      <a:endParaRPr lang="en-US" altLang="ko-KR" sz="1200" dirty="0" smtClean="0"/>
                    </a:p>
                    <a:p>
                      <a:pPr latinLnBrk="1"/>
                      <a:r>
                        <a:rPr lang="ko-KR" altLang="en-US" sz="1200" dirty="0" smtClean="0"/>
                        <a:t>가족치료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가족구조</a:t>
                      </a:r>
                      <a:r>
                        <a:rPr lang="en-US" altLang="ko-KR" sz="1200" dirty="0" smtClean="0"/>
                        <a:t>, </a:t>
                      </a:r>
                      <a:r>
                        <a:rPr lang="ko-KR" altLang="en-US" sz="1200" dirty="0" smtClean="0"/>
                        <a:t>하위체계</a:t>
                      </a:r>
                      <a:r>
                        <a:rPr lang="en-US" altLang="ko-KR" sz="1200" dirty="0" smtClean="0"/>
                        <a:t>, </a:t>
                      </a:r>
                      <a:r>
                        <a:rPr lang="ko-KR" altLang="en-US" sz="1200" dirty="0" smtClean="0"/>
                        <a:t>경계선 등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가족을 재구조화 하는 것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빈곤가족</a:t>
                      </a:r>
                      <a:r>
                        <a:rPr lang="en-US" altLang="ko-KR" sz="1200" dirty="0" smtClean="0"/>
                        <a:t>, </a:t>
                      </a:r>
                      <a:r>
                        <a:rPr lang="ko-KR" altLang="en-US" sz="1200" dirty="0" smtClean="0"/>
                        <a:t>거식증</a:t>
                      </a:r>
                      <a:r>
                        <a:rPr lang="en-US" altLang="ko-KR" sz="1200" dirty="0" smtClean="0"/>
                        <a:t>, </a:t>
                      </a:r>
                      <a:r>
                        <a:rPr lang="ko-KR" altLang="en-US" sz="1200" dirty="0" smtClean="0"/>
                        <a:t>약물남용 가족  등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해결중심</a:t>
                      </a:r>
                      <a:endParaRPr lang="en-US" altLang="ko-KR" sz="1200" dirty="0" smtClean="0"/>
                    </a:p>
                    <a:p>
                      <a:pPr latinLnBrk="1"/>
                      <a:r>
                        <a:rPr lang="ko-KR" altLang="en-US" sz="1200" dirty="0" smtClean="0"/>
                        <a:t>가족치료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강점</a:t>
                      </a:r>
                      <a:r>
                        <a:rPr lang="en-US" altLang="ko-KR" sz="1200" dirty="0" smtClean="0"/>
                        <a:t>, </a:t>
                      </a:r>
                      <a:r>
                        <a:rPr lang="ko-KR" altLang="en-US" sz="1200" dirty="0" smtClean="0"/>
                        <a:t>자원</a:t>
                      </a:r>
                      <a:r>
                        <a:rPr lang="en-US" altLang="ko-KR" sz="1200" dirty="0" smtClean="0"/>
                        <a:t>, </a:t>
                      </a:r>
                      <a:r>
                        <a:rPr lang="ko-KR" altLang="en-US" sz="1200" dirty="0" smtClean="0"/>
                        <a:t>과제</a:t>
                      </a:r>
                      <a:r>
                        <a:rPr lang="en-US" altLang="ko-KR" sz="1200" dirty="0" smtClean="0"/>
                        <a:t>,</a:t>
                      </a:r>
                      <a:r>
                        <a:rPr lang="en-US" altLang="ko-KR" sz="1200" baseline="0" dirty="0" smtClean="0"/>
                        <a:t> </a:t>
                      </a:r>
                      <a:r>
                        <a:rPr lang="ko-KR" altLang="en-US" sz="1200" baseline="0" dirty="0" smtClean="0"/>
                        <a:t>질문</a:t>
                      </a:r>
                      <a:r>
                        <a:rPr lang="en-US" altLang="ko-KR" sz="1200" baseline="0" dirty="0" smtClean="0"/>
                        <a:t>(</a:t>
                      </a:r>
                      <a:r>
                        <a:rPr lang="ko-KR" altLang="en-US" sz="1200" baseline="0" dirty="0" smtClean="0"/>
                        <a:t>예외</a:t>
                      </a:r>
                      <a:r>
                        <a:rPr lang="en-US" altLang="ko-KR" sz="1200" baseline="0" dirty="0" smtClean="0"/>
                        <a:t>, </a:t>
                      </a:r>
                      <a:r>
                        <a:rPr lang="ko-KR" altLang="en-US" sz="1200" baseline="0" dirty="0" smtClean="0"/>
                        <a:t>기적</a:t>
                      </a:r>
                      <a:r>
                        <a:rPr lang="en-US" altLang="ko-KR" sz="1200" baseline="0" dirty="0" smtClean="0"/>
                        <a:t>, </a:t>
                      </a:r>
                      <a:r>
                        <a:rPr lang="ko-KR" altLang="en-US" sz="1200" baseline="0" dirty="0" smtClean="0"/>
                        <a:t>척도 등</a:t>
                      </a:r>
                      <a:r>
                        <a:rPr lang="en-US" altLang="ko-KR" sz="1200" baseline="0" dirty="0" smtClean="0"/>
                        <a:t>)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가족의 강점</a:t>
                      </a:r>
                      <a:r>
                        <a:rPr lang="en-US" altLang="ko-KR" sz="1200" dirty="0" smtClean="0"/>
                        <a:t>, </a:t>
                      </a:r>
                      <a:r>
                        <a:rPr lang="ko-KR" altLang="en-US" sz="1200" dirty="0" smtClean="0"/>
                        <a:t>긍정적인 것과 성공적인 것에 초점을 둠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알코올 가족 등 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4522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주요기법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환상과 이미지 기법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초기 회상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애들러가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개발한 투사적 기법으로 회상되는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초기기억은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현재 순간의 클라이언트에게 중요한 관계가 있음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예를 들어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특정대상에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대한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최초기억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느낌을 회상하게 하고 최근 그 대상과 연결된 기억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느낌을 비교하게 해서 그 차이를 분명하게 기술하도록 하고 자신의 신념과 지각상의 변화를 상대방에게 알리고 지지를 끌어내도록 하는 기법으로 초기에는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진단도구로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사용했지만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치료가 진행되면서 개인의 신념과 지각상의 변화를 주기적으로 측정하기 위한 도구로도 사용됨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 계량적 기법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조각기법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가족조각기법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endParaRPr lang="ko-KR" altLang="en-US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21119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주요기법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구조적 기법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교류기법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교류기법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첫째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교류를 만들어 내는 기법으로 실연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과제주기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등이 있고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둘째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교류를 통한 합류기법으로 추적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모방 등이 있으며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셋째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교류를 통한 재구조화 기법으로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가족지도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구조의 수정 등이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재구성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인간의 모든 행동에는 부정적인 면과 긍정적인 면이 동시에 존재하므로 있는 그대로를 수용하거나 부정적인 면에 긍정적인 해석을 부여하는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재명명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재구성과 유사하나 재구성에 비해 더욱 구체적이고 적극적으로 긍정적인 면을 강조하는 기술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저 바보를 노력하는 영수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멍청이를 노래 잘하는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둘째딸로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명명해서 상대방에 대한 자신의 사고와 관점을 변화시켜 좋은 관계를 유지시킬 수 있는데 도움을 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 </a:t>
            </a: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endParaRPr lang="ko-KR" altLang="en-US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38745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주요기법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행동주의 기법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부부회의와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가족회의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부부와 가족이 규칙적으로 모임을 각거나 회의를 하도록 하는 기술로 대화를 증진시키기 위해 고안된 기법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이때 모든 사람이 동등한 말할 기회를 갖고 상대방을 방해하지 않고 철저하게 경청하도록 지시함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역설기법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증상 처방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반대편과의 합류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증상처방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야뇨증 아동은 일주일간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야뇨하고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부모는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이불빨기를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처방함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반대편과의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합류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가족이 클라이언트의 적대적 입장을 수용해서 더 이상 그 행위가 의미가 없어지게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해결중심단기치료 기법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질문기법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메시지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질문기법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메시지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endParaRPr lang="ko-KR" altLang="en-US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06922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가족 교육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R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정신장애인 가족의 특성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정신질환자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가족의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68.9%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 환자로부터 영향을 받음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가족구성원의 불안을 야기하고 이로 인해 정신질환자의 회복과정에 부정적인 영향을 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</a:p>
          <a:p>
            <a:pPr marL="457200" indent="-457200">
              <a:buAutoNum type="arabicParenBoth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가족이 경험하는 부정적 영향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정신질환의 원인이 불명확한 경우가 대부분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정신질환은 일단 발생하면 장기적인 치료와 재활단계가 요청됨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장기치료와 장기재활로 인해 경제적 부담이 큼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죄의식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혼돈감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책임감 등으로 인한 심리적 부담을 갖게 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낙인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수치심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경제적 박탈감 등으로 인한 사회적 압박감을 경험함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11686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가족 교육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(2)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정신질환자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발생에 대한 가족의 심리적 반응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충격으로 인한 정서적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무감각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질병에 대한 부정과 저항으로 반응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불안과 공포심을 일으킴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환자에 대한 죄의식과 책임감을 느낌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이로 인한 분노로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치료자에게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저항하거나 부적절한 요구를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5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슬픔과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우울감에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빠짐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6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수용단계로 잃었던 균형을 되찾음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13086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가족 교육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(3)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발병 이후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정신질환자에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대해 가족이 염려하는 일반적 내용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환자의 난폭한 행동으로 인한 자신과 가족에게 실질적이니 위험 발생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환자치료에 관한 이견을 포함한 가족구성원간의 갈등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가족 구조의 파괴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다른 자녀의 학업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사회생활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결혼의 부정적 영향에 대한 염려와 다른 구성원들에 대한 소홀함에 대한 걱정 등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치료를 위한 경제적 부담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환자의 경제력 상실에 대한 걱정과 부모 사망 후 환자의 보호에 관한 문제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환자를 돌보기 위해 다른 일을 할 수 없는 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발병과 재발을 책임져야 한다는 부담감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환자와 질환에 대한 무지 등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환자의 병원 적응 여부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약의 부작용에 관한 정보부족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재활대책 등에 대한 정보 부족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수치심과 낙인 등으로 타인에게 알려질까 두려워하는 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이웃에 피해를 주거나 질환에 대해 이해하지 못하는 이웃의 항의 등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69630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압정">
  <a:themeElements>
    <a:clrScheme name="압정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Office 클래식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uman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30000"/>
                <a:satMod val="175000"/>
              </a:schemeClr>
            </a:gs>
            <a:gs pos="50000">
              <a:schemeClr val="phClr">
                <a:tint val="55000"/>
                <a:satMod val="200000"/>
              </a:schemeClr>
            </a:gs>
            <a:gs pos="70000">
              <a:schemeClr val="phClr">
                <a:tint val="70000"/>
                <a:satMod val="175000"/>
              </a:schemeClr>
            </a:gs>
            <a:gs pos="100000">
              <a:schemeClr val="phClr">
                <a:tint val="85000"/>
                <a:satMod val="175000"/>
              </a:schemeClr>
            </a:gs>
          </a:gsLst>
          <a:lin ang="8000000" scaled="1"/>
        </a:gradFill>
        <a:gradFill>
          <a:gsLst>
            <a:gs pos="0">
              <a:schemeClr val="phClr">
                <a:shade val="100000"/>
                <a:satMod val="140000"/>
              </a:schemeClr>
            </a:gs>
            <a:gs pos="40000">
              <a:schemeClr val="phClr">
                <a:shade val="65000"/>
                <a:satMod val="140000"/>
              </a:schemeClr>
            </a:gs>
            <a:gs pos="70000">
              <a:schemeClr val="phClr">
                <a:shade val="40000"/>
                <a:satMod val="115000"/>
              </a:schemeClr>
            </a:gs>
            <a:gs pos="100000">
              <a:schemeClr val="phClr">
                <a:shade val="20000"/>
                <a:satMod val="115000"/>
              </a:schemeClr>
            </a:gs>
          </a:gsLst>
          <a:lin ang="8000000" scaled="1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90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400" dir="90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400" dir="9000000">
              <a:srgbClr val="000000">
                <a:alpha val="40000"/>
              </a:srgbClr>
            </a:outerShdw>
          </a:effectLst>
          <a:scene3d>
            <a:camera prst="perspectiveFront">
              <a:rot lat="0" lon="0" rev="0"/>
            </a:camera>
            <a:lightRig rig="brightRoom" dir="tr">
              <a:rot lat="0" lon="0" rev="3540000"/>
            </a:lightRig>
          </a:scene3d>
          <a:sp3d prstMaterial="matte">
            <a:bevelT w="190500" h="44450" prst="cross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2436</TotalTime>
  <Words>2087</Words>
  <Application>Microsoft Office PowerPoint</Application>
  <PresentationFormat>화면 슬라이드 쇼(4:3)</PresentationFormat>
  <Paragraphs>230</Paragraphs>
  <Slides>28</Slides>
  <Notes>26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28</vt:i4>
      </vt:variant>
    </vt:vector>
  </HeadingPairs>
  <TitlesOfParts>
    <vt:vector size="37" baseType="lpstr">
      <vt:lpstr>돋움</vt:lpstr>
      <vt:lpstr>맑은 고딕</vt:lpstr>
      <vt:lpstr>바탕</vt:lpstr>
      <vt:lpstr>Arial</vt:lpstr>
      <vt:lpstr>Brush Script MT</vt:lpstr>
      <vt:lpstr>Rage Italic</vt:lpstr>
      <vt:lpstr>Times New Roman</vt:lpstr>
      <vt:lpstr>Wingdings</vt:lpstr>
      <vt:lpstr>압정</vt:lpstr>
      <vt:lpstr> 3. 가족대상  실천방법 가족치료 가족교육  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 4. 지역사회정신보건과 실천방법 지역사회정신보건의 개요 정신장애인의 직업재활 주거서비스 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정신보건사회복지의 이해</dc:title>
  <dc:creator>대한민국최고</dc:creator>
  <cp:lastModifiedBy>USER</cp:lastModifiedBy>
  <cp:revision>107</cp:revision>
  <dcterms:created xsi:type="dcterms:W3CDTF">2011-09-05T13:36:33Z</dcterms:created>
  <dcterms:modified xsi:type="dcterms:W3CDTF">2023-05-16T07:27:19Z</dcterms:modified>
</cp:coreProperties>
</file>