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3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48"/>
  </p:notesMasterIdLst>
  <p:sldIdLst>
    <p:sldId id="257" r:id="rId2"/>
    <p:sldId id="286" r:id="rId3"/>
    <p:sldId id="258" r:id="rId4"/>
    <p:sldId id="318" r:id="rId5"/>
    <p:sldId id="319" r:id="rId6"/>
    <p:sldId id="292" r:id="rId7"/>
    <p:sldId id="290" r:id="rId8"/>
    <p:sldId id="294" r:id="rId9"/>
    <p:sldId id="297" r:id="rId10"/>
    <p:sldId id="298" r:id="rId11"/>
    <p:sldId id="299" r:id="rId12"/>
    <p:sldId id="300" r:id="rId13"/>
    <p:sldId id="301" r:id="rId14"/>
    <p:sldId id="302" r:id="rId15"/>
    <p:sldId id="263" r:id="rId16"/>
    <p:sldId id="264" r:id="rId17"/>
    <p:sldId id="287" r:id="rId18"/>
    <p:sldId id="266" r:id="rId19"/>
    <p:sldId id="265" r:id="rId20"/>
    <p:sldId id="288" r:id="rId21"/>
    <p:sldId id="268" r:id="rId22"/>
    <p:sldId id="269" r:id="rId23"/>
    <p:sldId id="270" r:id="rId24"/>
    <p:sldId id="271" r:id="rId25"/>
    <p:sldId id="272" r:id="rId26"/>
    <p:sldId id="314" r:id="rId27"/>
    <p:sldId id="274" r:id="rId28"/>
    <p:sldId id="275" r:id="rId29"/>
    <p:sldId id="276" r:id="rId30"/>
    <p:sldId id="285" r:id="rId31"/>
    <p:sldId id="277" r:id="rId32"/>
    <p:sldId id="278" r:id="rId33"/>
    <p:sldId id="279" r:id="rId34"/>
    <p:sldId id="280" r:id="rId35"/>
    <p:sldId id="306" r:id="rId36"/>
    <p:sldId id="315" r:id="rId37"/>
    <p:sldId id="317" r:id="rId38"/>
    <p:sldId id="316" r:id="rId39"/>
    <p:sldId id="307" r:id="rId40"/>
    <p:sldId id="320" r:id="rId41"/>
    <p:sldId id="308" r:id="rId42"/>
    <p:sldId id="309" r:id="rId43"/>
    <p:sldId id="310" r:id="rId44"/>
    <p:sldId id="311" r:id="rId45"/>
    <p:sldId id="312" r:id="rId46"/>
    <p:sldId id="313" r:id="rId4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700" autoAdjust="0"/>
  </p:normalViewPr>
  <p:slideViewPr>
    <p:cSldViewPr>
      <p:cViewPr varScale="1">
        <p:scale>
          <a:sx n="110" d="100"/>
          <a:sy n="110" d="100"/>
        </p:scale>
        <p:origin x="139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2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B4D379-FCAA-4E4F-B8CF-A4FC6FB439B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8CD3EC49-EE25-4957-BE12-CA9F524F3969}">
      <dgm:prSet phldrT="[텍스트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latinLnBrk="1"/>
          <a:r>
            <a:rPr lang="ko-KR" altLang="en-US" sz="1400" dirty="0">
              <a:latin typeface="+mj-ea"/>
              <a:ea typeface="+mj-ea"/>
            </a:rPr>
            <a:t>실천의 장</a:t>
          </a:r>
        </a:p>
      </dgm:t>
    </dgm:pt>
    <dgm:pt modelId="{0E2B4AAE-BD52-43CE-9E6C-44B803D2856B}" type="parTrans" cxnId="{E4566523-7992-4359-A0E5-F39AA64D9025}">
      <dgm:prSet/>
      <dgm:spPr/>
      <dgm:t>
        <a:bodyPr/>
        <a:lstStyle/>
        <a:p>
          <a:pPr latinLnBrk="1"/>
          <a:endParaRPr lang="ko-KR" altLang="en-US"/>
        </a:p>
      </dgm:t>
    </dgm:pt>
    <dgm:pt modelId="{9E58A0E5-652D-4286-8887-B7BF2A79C250}" type="sibTrans" cxnId="{E4566523-7992-4359-A0E5-F39AA64D9025}">
      <dgm:prSet/>
      <dgm:spPr/>
      <dgm:t>
        <a:bodyPr/>
        <a:lstStyle/>
        <a:p>
          <a:pPr latinLnBrk="1"/>
          <a:endParaRPr lang="ko-KR" altLang="en-US"/>
        </a:p>
      </dgm:t>
    </dgm:pt>
    <dgm:pt modelId="{CB2E640B-B279-4686-A6FD-789A5077FEE1}">
      <dgm:prSet phldrT="[텍스트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latinLnBrk="1"/>
          <a:r>
            <a:rPr lang="ko-KR" altLang="en-US" sz="1400" dirty="0">
              <a:latin typeface="+mj-ea"/>
              <a:ea typeface="+mj-ea"/>
            </a:rPr>
            <a:t>정신병원 내의 사회복지서비스에만 국한되어 정의됨</a:t>
          </a:r>
          <a:r>
            <a:rPr lang="en-US" altLang="ko-KR" sz="1400" dirty="0">
              <a:latin typeface="+mj-ea"/>
              <a:ea typeface="+mj-ea"/>
            </a:rPr>
            <a:t>(</a:t>
          </a:r>
          <a:r>
            <a:rPr lang="ko-KR" altLang="en-US" sz="1400" dirty="0">
              <a:latin typeface="+mj-ea"/>
              <a:ea typeface="+mj-ea"/>
            </a:rPr>
            <a:t>정신건강기관이나 보건프로그램에서 이루어지는 사회복지</a:t>
          </a:r>
          <a:r>
            <a:rPr lang="en-US" altLang="ko-KR" sz="1400" dirty="0">
              <a:latin typeface="+mj-ea"/>
              <a:ea typeface="+mj-ea"/>
            </a:rPr>
            <a:t>)</a:t>
          </a:r>
          <a:endParaRPr lang="ko-KR" altLang="en-US" sz="1400" dirty="0">
            <a:latin typeface="+mj-ea"/>
            <a:ea typeface="+mj-ea"/>
          </a:endParaRPr>
        </a:p>
      </dgm:t>
    </dgm:pt>
    <dgm:pt modelId="{108A6C26-D812-4F9C-A160-2C42BEF32F96}" type="parTrans" cxnId="{677E0311-ACC7-4FA0-AA0E-9100CDD2F29D}">
      <dgm:prSet/>
      <dgm:spPr/>
      <dgm:t>
        <a:bodyPr/>
        <a:lstStyle/>
        <a:p>
          <a:pPr latinLnBrk="1"/>
          <a:endParaRPr lang="ko-KR" altLang="en-US"/>
        </a:p>
      </dgm:t>
    </dgm:pt>
    <dgm:pt modelId="{2B2A4E9F-2738-456C-AD74-B447B8CF13D1}" type="sibTrans" cxnId="{677E0311-ACC7-4FA0-AA0E-9100CDD2F29D}">
      <dgm:prSet/>
      <dgm:spPr/>
      <dgm:t>
        <a:bodyPr/>
        <a:lstStyle/>
        <a:p>
          <a:pPr latinLnBrk="1"/>
          <a:endParaRPr lang="ko-KR" altLang="en-US"/>
        </a:p>
      </dgm:t>
    </dgm:pt>
    <dgm:pt modelId="{2ABABBC0-3EA9-4A5F-B1E2-976A9A97DD8B}">
      <dgm:prSet phldrT="[텍스트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latinLnBrk="1"/>
          <a:r>
            <a:rPr lang="ko-KR" altLang="en-US" sz="1400" dirty="0">
              <a:latin typeface="+mj-ea"/>
              <a:ea typeface="+mj-ea"/>
            </a:rPr>
            <a:t>실천의 본질</a:t>
          </a:r>
        </a:p>
      </dgm:t>
    </dgm:pt>
    <dgm:pt modelId="{9F53CD08-6C28-43E7-8956-8D71539169E9}" type="parTrans" cxnId="{71053F0A-B161-4F93-8DE5-AA9095ECD3A1}">
      <dgm:prSet/>
      <dgm:spPr/>
      <dgm:t>
        <a:bodyPr/>
        <a:lstStyle/>
        <a:p>
          <a:pPr latinLnBrk="1"/>
          <a:endParaRPr lang="ko-KR" altLang="en-US"/>
        </a:p>
      </dgm:t>
    </dgm:pt>
    <dgm:pt modelId="{ACD6C717-F803-4D1E-B79F-E2CE06502B55}" type="sibTrans" cxnId="{71053F0A-B161-4F93-8DE5-AA9095ECD3A1}">
      <dgm:prSet/>
      <dgm:spPr/>
      <dgm:t>
        <a:bodyPr/>
        <a:lstStyle/>
        <a:p>
          <a:pPr latinLnBrk="1"/>
          <a:endParaRPr lang="ko-KR" altLang="en-US"/>
        </a:p>
      </dgm:t>
    </dgm:pt>
    <dgm:pt modelId="{DA0E7F25-45AD-495F-8469-72BB85CE4086}">
      <dgm:prSet phldrT="[텍스트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latinLnBrk="1"/>
          <a:r>
            <a:rPr lang="ko-KR" altLang="en-US" sz="1400" dirty="0">
              <a:latin typeface="+mj-ea"/>
              <a:ea typeface="+mj-ea"/>
            </a:rPr>
            <a:t>정신의학과 관련된 서비스 모두 정신건강 사회복지에 해당한다고 정의</a:t>
          </a:r>
        </a:p>
      </dgm:t>
    </dgm:pt>
    <dgm:pt modelId="{11780E52-6E44-4185-9226-6949D8197233}" type="parTrans" cxnId="{94AD4D02-890E-4BE3-AAE0-73A0A39AD113}">
      <dgm:prSet/>
      <dgm:spPr/>
      <dgm:t>
        <a:bodyPr/>
        <a:lstStyle/>
        <a:p>
          <a:pPr latinLnBrk="1"/>
          <a:endParaRPr lang="ko-KR" altLang="en-US"/>
        </a:p>
      </dgm:t>
    </dgm:pt>
    <dgm:pt modelId="{DB4A1FBF-613C-4155-A818-CEAD7C509FA9}" type="sibTrans" cxnId="{94AD4D02-890E-4BE3-AAE0-73A0A39AD113}">
      <dgm:prSet/>
      <dgm:spPr/>
      <dgm:t>
        <a:bodyPr/>
        <a:lstStyle/>
        <a:p>
          <a:pPr latinLnBrk="1"/>
          <a:endParaRPr lang="ko-KR" altLang="en-US"/>
        </a:p>
      </dgm:t>
    </dgm:pt>
    <dgm:pt modelId="{E14A5DE2-D32C-4B17-A82B-17AD93CF7F5B}">
      <dgm:prSet phldrT="[텍스트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latinLnBrk="1"/>
          <a:r>
            <a:rPr lang="ko-KR" altLang="en-US" sz="1400" dirty="0" err="1">
              <a:latin typeface="+mj-ea"/>
              <a:ea typeface="+mj-ea"/>
            </a:rPr>
            <a:t>미국사회복지사협회</a:t>
          </a:r>
          <a:endParaRPr lang="ko-KR" altLang="en-US" sz="1400" dirty="0">
            <a:latin typeface="+mj-ea"/>
            <a:ea typeface="+mj-ea"/>
          </a:endParaRPr>
        </a:p>
      </dgm:t>
    </dgm:pt>
    <dgm:pt modelId="{7E1A1A95-D624-46DD-B0BC-01B677D70676}" type="parTrans" cxnId="{5977687A-8531-43C5-8BA4-539D4C29030C}">
      <dgm:prSet/>
      <dgm:spPr/>
      <dgm:t>
        <a:bodyPr/>
        <a:lstStyle/>
        <a:p>
          <a:pPr latinLnBrk="1"/>
          <a:endParaRPr lang="ko-KR" altLang="en-US"/>
        </a:p>
      </dgm:t>
    </dgm:pt>
    <dgm:pt modelId="{7729C13E-9302-4417-97A7-F76BCB3506AD}" type="sibTrans" cxnId="{5977687A-8531-43C5-8BA4-539D4C29030C}">
      <dgm:prSet/>
      <dgm:spPr/>
      <dgm:t>
        <a:bodyPr/>
        <a:lstStyle/>
        <a:p>
          <a:pPr latinLnBrk="1"/>
          <a:endParaRPr lang="ko-KR" altLang="en-US"/>
        </a:p>
      </dgm:t>
    </dgm:pt>
    <dgm:pt modelId="{1E10397B-5D03-40CF-AE5F-2063BE7C2D20}">
      <dgm:prSet phldrT="[텍스트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latinLnBrk="1"/>
          <a:r>
            <a:rPr lang="ko-KR" altLang="en-US" sz="1400" dirty="0">
              <a:latin typeface="+mj-ea"/>
              <a:ea typeface="+mj-ea"/>
            </a:rPr>
            <a:t>실천의 장을 강조하여 정신의료기관에서 이루어지는 정신장애인의  진단과 치료 및 재활서비스를 의미한다고 정의</a:t>
          </a:r>
        </a:p>
      </dgm:t>
    </dgm:pt>
    <dgm:pt modelId="{FFFCC76D-07FF-4BE5-9948-CAB776367FA7}" type="parTrans" cxnId="{988FBA1C-2DD3-425B-854A-597297A4F3B8}">
      <dgm:prSet/>
      <dgm:spPr/>
      <dgm:t>
        <a:bodyPr/>
        <a:lstStyle/>
        <a:p>
          <a:pPr latinLnBrk="1"/>
          <a:endParaRPr lang="ko-KR" altLang="en-US"/>
        </a:p>
      </dgm:t>
    </dgm:pt>
    <dgm:pt modelId="{1B98BBBA-EF4B-43E6-9A41-B5EB0F373FAB}" type="sibTrans" cxnId="{988FBA1C-2DD3-425B-854A-597297A4F3B8}">
      <dgm:prSet/>
      <dgm:spPr/>
      <dgm:t>
        <a:bodyPr/>
        <a:lstStyle/>
        <a:p>
          <a:pPr latinLnBrk="1"/>
          <a:endParaRPr lang="ko-KR" altLang="en-US"/>
        </a:p>
      </dgm:t>
    </dgm:pt>
    <dgm:pt modelId="{7E9CD260-C241-4143-A5CE-742680C56428}" type="pres">
      <dgm:prSet presAssocID="{33B4D379-FCAA-4E4F-B8CF-A4FC6FB439B5}" presName="Name0" presStyleCnt="0">
        <dgm:presLayoutVars>
          <dgm:dir/>
          <dgm:animLvl val="lvl"/>
          <dgm:resizeHandles val="exact"/>
        </dgm:presLayoutVars>
      </dgm:prSet>
      <dgm:spPr/>
    </dgm:pt>
    <dgm:pt modelId="{E41A132B-6FD1-4E41-BD9F-EB71DB8B0D41}" type="pres">
      <dgm:prSet presAssocID="{8CD3EC49-EE25-4957-BE12-CA9F524F3969}" presName="linNod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268A7508-1162-48D7-9E92-052D58DB9AB9}" type="pres">
      <dgm:prSet presAssocID="{8CD3EC49-EE25-4957-BE12-CA9F524F3969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C61716AF-A3C6-475A-8B92-45A1DC02ACC8}" type="pres">
      <dgm:prSet presAssocID="{8CD3EC49-EE25-4957-BE12-CA9F524F3969}" presName="descendantText" presStyleLbl="alignAccFollowNode1" presStyleIdx="0" presStyleCnt="3">
        <dgm:presLayoutVars>
          <dgm:bulletEnabled val="1"/>
        </dgm:presLayoutVars>
      </dgm:prSet>
      <dgm:spPr/>
    </dgm:pt>
    <dgm:pt modelId="{1F0EFE88-E5F6-4810-BE95-89E03738E50C}" type="pres">
      <dgm:prSet presAssocID="{9E58A0E5-652D-4286-8887-B7BF2A79C250}" presName="sp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1C544789-92E1-42BF-8FD8-0EC35C7E5B20}" type="pres">
      <dgm:prSet presAssocID="{2ABABBC0-3EA9-4A5F-B1E2-976A9A97DD8B}" presName="linNod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BB354E23-EA85-4ED7-82E5-539D1A595BD9}" type="pres">
      <dgm:prSet presAssocID="{2ABABBC0-3EA9-4A5F-B1E2-976A9A97DD8B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E07391C7-1E22-401F-A108-AA7550C84926}" type="pres">
      <dgm:prSet presAssocID="{2ABABBC0-3EA9-4A5F-B1E2-976A9A97DD8B}" presName="descendantText" presStyleLbl="alignAccFollowNode1" presStyleIdx="1" presStyleCnt="3">
        <dgm:presLayoutVars>
          <dgm:bulletEnabled val="1"/>
        </dgm:presLayoutVars>
      </dgm:prSet>
      <dgm:spPr/>
    </dgm:pt>
    <dgm:pt modelId="{D5FD5235-BC7F-479C-97E5-C29E30537970}" type="pres">
      <dgm:prSet presAssocID="{ACD6C717-F803-4D1E-B79F-E2CE06502B55}" presName="sp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6A037278-EED5-452A-9FEF-30C5C4E5DAA2}" type="pres">
      <dgm:prSet presAssocID="{E14A5DE2-D32C-4B17-A82B-17AD93CF7F5B}" presName="linNod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F5491191-48A6-459A-829B-862EE632E024}" type="pres">
      <dgm:prSet presAssocID="{E14A5DE2-D32C-4B17-A82B-17AD93CF7F5B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0FB51D0D-054E-4069-9F05-10BAC4A8D541}" type="pres">
      <dgm:prSet presAssocID="{E14A5DE2-D32C-4B17-A82B-17AD93CF7F5B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94AD4D02-890E-4BE3-AAE0-73A0A39AD113}" srcId="{2ABABBC0-3EA9-4A5F-B1E2-976A9A97DD8B}" destId="{DA0E7F25-45AD-495F-8469-72BB85CE4086}" srcOrd="0" destOrd="0" parTransId="{11780E52-6E44-4185-9226-6949D8197233}" sibTransId="{DB4A1FBF-613C-4155-A818-CEAD7C509FA9}"/>
    <dgm:cxn modelId="{71053F0A-B161-4F93-8DE5-AA9095ECD3A1}" srcId="{33B4D379-FCAA-4E4F-B8CF-A4FC6FB439B5}" destId="{2ABABBC0-3EA9-4A5F-B1E2-976A9A97DD8B}" srcOrd="1" destOrd="0" parTransId="{9F53CD08-6C28-43E7-8956-8D71539169E9}" sibTransId="{ACD6C717-F803-4D1E-B79F-E2CE06502B55}"/>
    <dgm:cxn modelId="{677E0311-ACC7-4FA0-AA0E-9100CDD2F29D}" srcId="{8CD3EC49-EE25-4957-BE12-CA9F524F3969}" destId="{CB2E640B-B279-4686-A6FD-789A5077FEE1}" srcOrd="0" destOrd="0" parTransId="{108A6C26-D812-4F9C-A160-2C42BEF32F96}" sibTransId="{2B2A4E9F-2738-456C-AD74-B447B8CF13D1}"/>
    <dgm:cxn modelId="{988FBA1C-2DD3-425B-854A-597297A4F3B8}" srcId="{E14A5DE2-D32C-4B17-A82B-17AD93CF7F5B}" destId="{1E10397B-5D03-40CF-AE5F-2063BE7C2D20}" srcOrd="0" destOrd="0" parTransId="{FFFCC76D-07FF-4BE5-9948-CAB776367FA7}" sibTransId="{1B98BBBA-EF4B-43E6-9A41-B5EB0F373FAB}"/>
    <dgm:cxn modelId="{E4566523-7992-4359-A0E5-F39AA64D9025}" srcId="{33B4D379-FCAA-4E4F-B8CF-A4FC6FB439B5}" destId="{8CD3EC49-EE25-4957-BE12-CA9F524F3969}" srcOrd="0" destOrd="0" parTransId="{0E2B4AAE-BD52-43CE-9E6C-44B803D2856B}" sibTransId="{9E58A0E5-652D-4286-8887-B7BF2A79C250}"/>
    <dgm:cxn modelId="{346D6F2C-A203-4D9C-B67C-7BBA18C52FD7}" type="presOf" srcId="{DA0E7F25-45AD-495F-8469-72BB85CE4086}" destId="{E07391C7-1E22-401F-A108-AA7550C84926}" srcOrd="0" destOrd="0" presId="urn:microsoft.com/office/officeart/2005/8/layout/vList5"/>
    <dgm:cxn modelId="{A7E3473F-0287-4D00-8749-9544330A2E3F}" type="presOf" srcId="{2ABABBC0-3EA9-4A5F-B1E2-976A9A97DD8B}" destId="{BB354E23-EA85-4ED7-82E5-539D1A595BD9}" srcOrd="0" destOrd="0" presId="urn:microsoft.com/office/officeart/2005/8/layout/vList5"/>
    <dgm:cxn modelId="{6E04E041-CE7A-4AC0-BB95-7CFFBB2C2B8D}" type="presOf" srcId="{CB2E640B-B279-4686-A6FD-789A5077FEE1}" destId="{C61716AF-A3C6-475A-8B92-45A1DC02ACC8}" srcOrd="0" destOrd="0" presId="urn:microsoft.com/office/officeart/2005/8/layout/vList5"/>
    <dgm:cxn modelId="{BB180150-6DB6-4913-B938-AF3BC7106CF3}" type="presOf" srcId="{1E10397B-5D03-40CF-AE5F-2063BE7C2D20}" destId="{0FB51D0D-054E-4069-9F05-10BAC4A8D541}" srcOrd="0" destOrd="0" presId="urn:microsoft.com/office/officeart/2005/8/layout/vList5"/>
    <dgm:cxn modelId="{5977687A-8531-43C5-8BA4-539D4C29030C}" srcId="{33B4D379-FCAA-4E4F-B8CF-A4FC6FB439B5}" destId="{E14A5DE2-D32C-4B17-A82B-17AD93CF7F5B}" srcOrd="2" destOrd="0" parTransId="{7E1A1A95-D624-46DD-B0BC-01B677D70676}" sibTransId="{7729C13E-9302-4417-97A7-F76BCB3506AD}"/>
    <dgm:cxn modelId="{838E407F-666C-477B-B37D-DB6F79BD03AB}" type="presOf" srcId="{E14A5DE2-D32C-4B17-A82B-17AD93CF7F5B}" destId="{F5491191-48A6-459A-829B-862EE632E024}" srcOrd="0" destOrd="0" presId="urn:microsoft.com/office/officeart/2005/8/layout/vList5"/>
    <dgm:cxn modelId="{41E73CC0-651F-45A2-8170-A92369531528}" type="presOf" srcId="{8CD3EC49-EE25-4957-BE12-CA9F524F3969}" destId="{268A7508-1162-48D7-9E92-052D58DB9AB9}" srcOrd="0" destOrd="0" presId="urn:microsoft.com/office/officeart/2005/8/layout/vList5"/>
    <dgm:cxn modelId="{AE9379C7-75B6-4E5B-9944-626177AAF896}" type="presOf" srcId="{33B4D379-FCAA-4E4F-B8CF-A4FC6FB439B5}" destId="{7E9CD260-C241-4143-A5CE-742680C56428}" srcOrd="0" destOrd="0" presId="urn:microsoft.com/office/officeart/2005/8/layout/vList5"/>
    <dgm:cxn modelId="{04B171A6-3530-4802-87CB-0D490220AB59}" type="presParOf" srcId="{7E9CD260-C241-4143-A5CE-742680C56428}" destId="{E41A132B-6FD1-4E41-BD9F-EB71DB8B0D41}" srcOrd="0" destOrd="0" presId="urn:microsoft.com/office/officeart/2005/8/layout/vList5"/>
    <dgm:cxn modelId="{EB3ED252-B517-4C96-904C-EE686F6382A9}" type="presParOf" srcId="{E41A132B-6FD1-4E41-BD9F-EB71DB8B0D41}" destId="{268A7508-1162-48D7-9E92-052D58DB9AB9}" srcOrd="0" destOrd="0" presId="urn:microsoft.com/office/officeart/2005/8/layout/vList5"/>
    <dgm:cxn modelId="{D5F07879-39D3-46FC-B235-D6F69DBE5A57}" type="presParOf" srcId="{E41A132B-6FD1-4E41-BD9F-EB71DB8B0D41}" destId="{C61716AF-A3C6-475A-8B92-45A1DC02ACC8}" srcOrd="1" destOrd="0" presId="urn:microsoft.com/office/officeart/2005/8/layout/vList5"/>
    <dgm:cxn modelId="{21003A80-8AD1-4AD1-B19E-ECB1050CB320}" type="presParOf" srcId="{7E9CD260-C241-4143-A5CE-742680C56428}" destId="{1F0EFE88-E5F6-4810-BE95-89E03738E50C}" srcOrd="1" destOrd="0" presId="urn:microsoft.com/office/officeart/2005/8/layout/vList5"/>
    <dgm:cxn modelId="{20323CBF-B58F-45C0-8BF9-BD62DAB5753E}" type="presParOf" srcId="{7E9CD260-C241-4143-A5CE-742680C56428}" destId="{1C544789-92E1-42BF-8FD8-0EC35C7E5B20}" srcOrd="2" destOrd="0" presId="urn:microsoft.com/office/officeart/2005/8/layout/vList5"/>
    <dgm:cxn modelId="{11724965-CD11-4A80-847B-A4DE015F3059}" type="presParOf" srcId="{1C544789-92E1-42BF-8FD8-0EC35C7E5B20}" destId="{BB354E23-EA85-4ED7-82E5-539D1A595BD9}" srcOrd="0" destOrd="0" presId="urn:microsoft.com/office/officeart/2005/8/layout/vList5"/>
    <dgm:cxn modelId="{41495EB2-3986-4CCF-BF46-3E03D10B1264}" type="presParOf" srcId="{1C544789-92E1-42BF-8FD8-0EC35C7E5B20}" destId="{E07391C7-1E22-401F-A108-AA7550C84926}" srcOrd="1" destOrd="0" presId="urn:microsoft.com/office/officeart/2005/8/layout/vList5"/>
    <dgm:cxn modelId="{487F4B86-4080-40E3-99F3-B60D8513CE0B}" type="presParOf" srcId="{7E9CD260-C241-4143-A5CE-742680C56428}" destId="{D5FD5235-BC7F-479C-97E5-C29E30537970}" srcOrd="3" destOrd="0" presId="urn:microsoft.com/office/officeart/2005/8/layout/vList5"/>
    <dgm:cxn modelId="{F70BCCED-354D-4BEF-BE4F-CE55B5641F73}" type="presParOf" srcId="{7E9CD260-C241-4143-A5CE-742680C56428}" destId="{6A037278-EED5-452A-9FEF-30C5C4E5DAA2}" srcOrd="4" destOrd="0" presId="urn:microsoft.com/office/officeart/2005/8/layout/vList5"/>
    <dgm:cxn modelId="{AAFD27CD-3242-4AAE-BC97-950250AF0364}" type="presParOf" srcId="{6A037278-EED5-452A-9FEF-30C5C4E5DAA2}" destId="{F5491191-48A6-459A-829B-862EE632E024}" srcOrd="0" destOrd="0" presId="urn:microsoft.com/office/officeart/2005/8/layout/vList5"/>
    <dgm:cxn modelId="{B4BC4399-4F8F-454B-B4B1-939A265FA9DD}" type="presParOf" srcId="{6A037278-EED5-452A-9FEF-30C5C4E5DAA2}" destId="{0FB51D0D-054E-4069-9F05-10BAC4A8D541}" srcOrd="1" destOrd="0" presId="urn:microsoft.com/office/officeart/2005/8/layout/vList5"/>
  </dgm:cxnLst>
  <dgm:bg>
    <a:effectLst>
      <a:glow rad="228600">
        <a:schemeClr val="accent5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904710-3D58-451B-BCB3-A1874FFBA2C2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pPr latinLnBrk="1"/>
          <a:endParaRPr lang="ko-KR" altLang="en-US"/>
        </a:p>
      </dgm:t>
    </dgm:pt>
    <dgm:pt modelId="{009E8324-4241-49DE-967F-22C2B13929D6}">
      <dgm:prSet phldrT="[텍스트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latinLnBrk="1"/>
          <a:r>
            <a:rPr lang="en-US" altLang="ko-KR" sz="1200">
              <a:latin typeface="+mj-ea"/>
              <a:ea typeface="+mj-ea"/>
            </a:rPr>
            <a:t>1773</a:t>
          </a:r>
          <a:r>
            <a:rPr lang="ko-KR" altLang="en-US" sz="1200">
              <a:latin typeface="+mj-ea"/>
              <a:ea typeface="+mj-ea"/>
            </a:rPr>
            <a:t>년</a:t>
          </a:r>
          <a:r>
            <a:rPr lang="en-US" altLang="ko-KR" sz="1200">
              <a:latin typeface="+mj-ea"/>
              <a:ea typeface="+mj-ea"/>
            </a:rPr>
            <a:t> </a:t>
          </a:r>
          <a:r>
            <a:rPr lang="ko-KR" altLang="en-US" sz="1200">
              <a:latin typeface="+mj-ea"/>
              <a:ea typeface="+mj-ea"/>
            </a:rPr>
            <a:t>버지니아주에 최초로 정신병원이 설립되어 감옥이나 소년원등에 감금되었던 정신장애인들이 이전 수용됨 </a:t>
          </a:r>
          <a:endParaRPr lang="ko-KR" altLang="en-US" sz="1200" dirty="0">
            <a:latin typeface="+mj-ea"/>
            <a:ea typeface="+mj-ea"/>
          </a:endParaRPr>
        </a:p>
      </dgm:t>
    </dgm:pt>
    <dgm:pt modelId="{9B1ACF38-715E-4605-9042-3EC1DAED0085}" type="parTrans" cxnId="{54552B97-9544-4FF7-8E28-25F97863391D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FC7A1553-CE5F-4C84-B7B2-DEDAB6A8F959}" type="sibTrans" cxnId="{54552B97-9544-4FF7-8E28-25F97863391D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DA27F8AA-3D76-4920-9791-F809A9F8CFA4}">
      <dgm:prSet phldrT="[텍스트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latinLnBrk="1"/>
          <a:r>
            <a:rPr lang="ko-KR" altLang="en-US" sz="1200">
              <a:latin typeface="+mj-ea"/>
              <a:ea typeface="+mj-ea"/>
            </a:rPr>
            <a:t>도로시아 딕스가 감옥에 수용된 정신장애인들의 고통과 비인간적 처우에  대한 자료를 수집하고 정부에 정신병원을 신설할 것을 요구한 결과</a:t>
          </a:r>
          <a:r>
            <a:rPr lang="en-US" altLang="ko-KR" sz="1200">
              <a:latin typeface="+mj-ea"/>
              <a:ea typeface="+mj-ea"/>
            </a:rPr>
            <a:t>, </a:t>
          </a:r>
          <a:r>
            <a:rPr lang="ko-KR" altLang="en-US" sz="1200">
              <a:latin typeface="+mj-ea"/>
              <a:ea typeface="+mj-ea"/>
            </a:rPr>
            <a:t>정신병원이 수적으로 증가하게 됨 </a:t>
          </a:r>
          <a:endParaRPr lang="ko-KR" altLang="en-US" sz="1200" dirty="0">
            <a:latin typeface="+mj-ea"/>
            <a:ea typeface="+mj-ea"/>
          </a:endParaRPr>
        </a:p>
      </dgm:t>
    </dgm:pt>
    <dgm:pt modelId="{A584002A-D83A-4E72-A95A-10A1B1D67C3D}" type="parTrans" cxnId="{CBABC4EB-5783-489D-BADE-6C2F7CB7EBB9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4CEA0117-EDC0-47D4-91B0-E91D66981DC8}" type="sibTrans" cxnId="{CBABC4EB-5783-489D-BADE-6C2F7CB7EBB9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F5988448-5693-4EC0-995F-7364A0C35F31}">
      <dgm:prSet phldrT="[텍스트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latinLnBrk="1"/>
          <a:r>
            <a:rPr lang="en-US" altLang="ko-KR" sz="1200">
              <a:latin typeface="+mj-ea"/>
              <a:ea typeface="+mj-ea"/>
            </a:rPr>
            <a:t>1900</a:t>
          </a:r>
          <a:r>
            <a:rPr lang="ko-KR" altLang="en-US" sz="1200">
              <a:latin typeface="+mj-ea"/>
              <a:ea typeface="+mj-ea"/>
            </a:rPr>
            <a:t>년대 초에는 클리포드 비어스가 정신건강협회를 조직함 </a:t>
          </a:r>
          <a:endParaRPr lang="ko-KR" altLang="en-US" sz="1200" dirty="0">
            <a:latin typeface="+mj-ea"/>
            <a:ea typeface="+mj-ea"/>
          </a:endParaRPr>
        </a:p>
      </dgm:t>
    </dgm:pt>
    <dgm:pt modelId="{04C8E4A7-2649-4D03-9219-0C8B92037FC9}" type="parTrans" cxnId="{0346622D-E878-4224-AD9E-C935ABEF8B07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725C0EB4-FE14-4147-9094-FC1EDD92B497}" type="sibTrans" cxnId="{0346622D-E878-4224-AD9E-C935ABEF8B07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313DDAEE-4BA1-4C2E-8A79-139B5D73A696}">
      <dgm:prSet phldrT="[텍스트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latinLnBrk="1"/>
          <a:r>
            <a:rPr lang="ko-KR" altLang="en-US" sz="1200">
              <a:latin typeface="+mj-ea"/>
              <a:ea typeface="+mj-ea"/>
            </a:rPr>
            <a:t>예일대학을 졸업한 후 뉴욕의 보험회사에 근무하던 중 우울증으로 자살을 시도하여 정신병원에 입원하고 환자를 폭행 감금하는 것을 목격한 비어스는 자신의 경험을 토대로 책을 출판하고 정신위생운동에 몰두함</a:t>
          </a:r>
          <a:endParaRPr lang="ko-KR" altLang="en-US" sz="1200" dirty="0">
            <a:latin typeface="+mj-ea"/>
            <a:ea typeface="+mj-ea"/>
          </a:endParaRPr>
        </a:p>
      </dgm:t>
    </dgm:pt>
    <dgm:pt modelId="{D62E1FAF-3889-4C95-8A79-2D7E4AE3A184}" type="parTrans" cxnId="{F2D719B5-C629-4769-8D1C-EB75A5563ED5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6BDB4122-BAE5-4CC8-BE13-316EF68DBFC4}" type="sibTrans" cxnId="{F2D719B5-C629-4769-8D1C-EB75A5563ED5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5D35713D-1392-48A7-83EF-4C3B1A57F52C}">
      <dgm:prSet phldrT="[텍스트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latinLnBrk="1"/>
          <a:r>
            <a:rPr lang="en-US" altLang="ko-KR" sz="1200">
              <a:latin typeface="+mj-ea"/>
              <a:ea typeface="+mj-ea"/>
            </a:rPr>
            <a:t>1905</a:t>
          </a:r>
          <a:r>
            <a:rPr lang="ko-KR" altLang="en-US" sz="1200">
              <a:latin typeface="+mj-ea"/>
              <a:ea typeface="+mj-ea"/>
            </a:rPr>
            <a:t>년에 메사추세츠 주립병원에서  최초로 사회복지사를 채용했음</a:t>
          </a:r>
          <a:endParaRPr lang="ko-KR" altLang="en-US" sz="1200" dirty="0">
            <a:latin typeface="+mj-ea"/>
            <a:ea typeface="+mj-ea"/>
          </a:endParaRPr>
        </a:p>
      </dgm:t>
    </dgm:pt>
    <dgm:pt modelId="{43CEE277-E0FE-42B3-B183-3C4057115231}" type="parTrans" cxnId="{596A1819-C37C-4609-914D-BD52610EAB0F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6636606C-1C9E-4221-9BD9-F96C12A435AD}" type="sibTrans" cxnId="{596A1819-C37C-4609-914D-BD52610EAB0F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F8F71C58-AD29-4A1E-A2B2-4BA039B3F676}">
      <dgm:prSet phldrT="[텍스트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latinLnBrk="1"/>
          <a:r>
            <a:rPr lang="ko-KR" altLang="en-US" sz="1200" dirty="0" err="1">
              <a:latin typeface="+mj-ea"/>
              <a:ea typeface="+mj-ea"/>
            </a:rPr>
            <a:t>아돌프마이어</a:t>
          </a:r>
          <a:r>
            <a:rPr lang="ko-KR" altLang="en-US" sz="1200" dirty="0">
              <a:latin typeface="+mj-ea"/>
              <a:ea typeface="+mj-ea"/>
            </a:rPr>
            <a:t> 등 정신보건 관계자들에게 많은 영향을 미쳤고 </a:t>
          </a:r>
          <a:r>
            <a:rPr lang="ko-KR" altLang="en-US" sz="1200" dirty="0" err="1">
              <a:latin typeface="+mj-ea"/>
              <a:ea typeface="+mj-ea"/>
            </a:rPr>
            <a:t>마이어는</a:t>
          </a:r>
          <a:r>
            <a:rPr lang="ko-KR" altLang="en-US" sz="1200" dirty="0">
              <a:latin typeface="+mj-ea"/>
              <a:ea typeface="+mj-ea"/>
            </a:rPr>
            <a:t> 정신장애인 치료에 사회환경적 접근의 필요성을 인식하고 정신장애의  환경적 원인을 이해하기 위해 환자의 가족을 방문하고 환자에 대한 작업요법  및 사후관리를 시도하는 등 처음으로 정신보건사회복지를 실시함</a:t>
          </a:r>
        </a:p>
      </dgm:t>
    </dgm:pt>
    <dgm:pt modelId="{47BE2E89-BC67-4A33-8412-18DC376DF71A}" type="parTrans" cxnId="{C2FFF8A7-05B9-4486-9C49-B165C41B98F0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B0C1FA50-89D2-4BEF-BD78-AC1EF172FD03}" type="sibTrans" cxnId="{C2FFF8A7-05B9-4486-9C49-B165C41B98F0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4DB5FB7B-A249-426D-B2C2-30F358C5F6AF}" type="pres">
      <dgm:prSet presAssocID="{AF904710-3D58-451B-BCB3-A1874FFBA2C2}" presName="linear" presStyleCnt="0">
        <dgm:presLayoutVars>
          <dgm:dir/>
          <dgm:animLvl val="lvl"/>
          <dgm:resizeHandles val="exact"/>
        </dgm:presLayoutVars>
      </dgm:prSet>
      <dgm:spPr/>
    </dgm:pt>
    <dgm:pt modelId="{720F511E-1920-4DF4-B19F-2C50DF1818A5}" type="pres">
      <dgm:prSet presAssocID="{009E8324-4241-49DE-967F-22C2B13929D6}" presName="parentLin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65EAF2CF-EB08-4802-ABB3-179C0CF6C968}" type="pres">
      <dgm:prSet presAssocID="{009E8324-4241-49DE-967F-22C2B13929D6}" presName="parentLeftMargin" presStyleLbl="node1" presStyleIdx="0" presStyleCnt="3"/>
      <dgm:spPr/>
    </dgm:pt>
    <dgm:pt modelId="{7C7B4E91-FEAB-4097-89B6-5381854C2B60}" type="pres">
      <dgm:prSet presAssocID="{009E8324-4241-49DE-967F-22C2B13929D6}" presName="parentText" presStyleLbl="node1" presStyleIdx="0" presStyleCnt="3" custScaleX="142857">
        <dgm:presLayoutVars>
          <dgm:chMax val="0"/>
          <dgm:bulletEnabled val="1"/>
        </dgm:presLayoutVars>
      </dgm:prSet>
      <dgm:spPr/>
    </dgm:pt>
    <dgm:pt modelId="{6BA3EA6B-5F6E-45D7-A9BB-E228146F99D2}" type="pres">
      <dgm:prSet presAssocID="{009E8324-4241-49DE-967F-22C2B13929D6}" presName="negativeSpac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EF867041-167D-4C9B-9549-15482B2260CE}" type="pres">
      <dgm:prSet presAssocID="{009E8324-4241-49DE-967F-22C2B13929D6}" presName="childText" presStyleLbl="conFgAcc1" presStyleIdx="0" presStyleCnt="3">
        <dgm:presLayoutVars>
          <dgm:bulletEnabled val="1"/>
        </dgm:presLayoutVars>
      </dgm:prSet>
      <dgm:spPr/>
    </dgm:pt>
    <dgm:pt modelId="{00ECE1E6-E5A2-40D2-8076-31331B878C20}" type="pres">
      <dgm:prSet presAssocID="{FC7A1553-CE5F-4C84-B7B2-DEDAB6A8F959}" presName="spaceBetweenRectangles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73B9B86F-CB5B-4EBE-B8AB-0D9ED2E1EF2E}" type="pres">
      <dgm:prSet presAssocID="{F5988448-5693-4EC0-995F-7364A0C35F31}" presName="parentLin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A87834D0-B675-4301-94F4-60694EFC87C4}" type="pres">
      <dgm:prSet presAssocID="{F5988448-5693-4EC0-995F-7364A0C35F31}" presName="parentLeftMargin" presStyleLbl="node1" presStyleIdx="0" presStyleCnt="3"/>
      <dgm:spPr/>
    </dgm:pt>
    <dgm:pt modelId="{F37C260B-889D-4521-8196-EE7C3F5BB950}" type="pres">
      <dgm:prSet presAssocID="{F5988448-5693-4EC0-995F-7364A0C35F31}" presName="parentText" presStyleLbl="node1" presStyleIdx="1" presStyleCnt="3" custScaleX="142857">
        <dgm:presLayoutVars>
          <dgm:chMax val="0"/>
          <dgm:bulletEnabled val="1"/>
        </dgm:presLayoutVars>
      </dgm:prSet>
      <dgm:spPr/>
    </dgm:pt>
    <dgm:pt modelId="{D6DE26FF-5F87-4594-9AEE-E3FAF621E9C3}" type="pres">
      <dgm:prSet presAssocID="{F5988448-5693-4EC0-995F-7364A0C35F31}" presName="negativeSpac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FF727BCF-AD6A-400C-A1F5-1B9739EEBC60}" type="pres">
      <dgm:prSet presAssocID="{F5988448-5693-4EC0-995F-7364A0C35F31}" presName="childText" presStyleLbl="conFgAcc1" presStyleIdx="1" presStyleCnt="3">
        <dgm:presLayoutVars>
          <dgm:bulletEnabled val="1"/>
        </dgm:presLayoutVars>
      </dgm:prSet>
      <dgm:spPr/>
    </dgm:pt>
    <dgm:pt modelId="{2F0D278A-3CF8-4C00-A790-6D7C828B1D69}" type="pres">
      <dgm:prSet presAssocID="{725C0EB4-FE14-4147-9094-FC1EDD92B497}" presName="spaceBetweenRectangles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45D26B05-6373-4514-A40C-C1862E5B226F}" type="pres">
      <dgm:prSet presAssocID="{5D35713D-1392-48A7-83EF-4C3B1A57F52C}" presName="parentLin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8AB8D37A-8E42-4118-A64D-C5E7E8514F60}" type="pres">
      <dgm:prSet presAssocID="{5D35713D-1392-48A7-83EF-4C3B1A57F52C}" presName="parentLeftMargin" presStyleLbl="node1" presStyleIdx="1" presStyleCnt="3"/>
      <dgm:spPr/>
    </dgm:pt>
    <dgm:pt modelId="{65EAAA51-0788-4BBF-93C7-F286A4CB65D0}" type="pres">
      <dgm:prSet presAssocID="{5D35713D-1392-48A7-83EF-4C3B1A57F52C}" presName="parentText" presStyleLbl="node1" presStyleIdx="2" presStyleCnt="3" custScaleX="142857">
        <dgm:presLayoutVars>
          <dgm:chMax val="0"/>
          <dgm:bulletEnabled val="1"/>
        </dgm:presLayoutVars>
      </dgm:prSet>
      <dgm:spPr/>
    </dgm:pt>
    <dgm:pt modelId="{1A4BACEB-F23C-4396-90BE-99F188036972}" type="pres">
      <dgm:prSet presAssocID="{5D35713D-1392-48A7-83EF-4C3B1A57F52C}" presName="negativeSpac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A96D5F55-399F-42DA-A9EF-25AA3FF0F0FE}" type="pres">
      <dgm:prSet presAssocID="{5D35713D-1392-48A7-83EF-4C3B1A57F52C}" presName="childText" presStyleLbl="conFgAcc1" presStyleIdx="2" presStyleCnt="3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 w="165100" prst="coolSlant"/>
        </a:sp3d>
      </dgm:spPr>
    </dgm:pt>
  </dgm:ptLst>
  <dgm:cxnLst>
    <dgm:cxn modelId="{9E942800-2316-4B25-9D4A-A2105E9F8FF3}" type="presOf" srcId="{313DDAEE-4BA1-4C2E-8A79-139B5D73A696}" destId="{FF727BCF-AD6A-400C-A1F5-1B9739EEBC60}" srcOrd="0" destOrd="0" presId="urn:microsoft.com/office/officeart/2005/8/layout/list1"/>
    <dgm:cxn modelId="{02139313-F912-49BE-8DAB-D428EF42C6A5}" type="presOf" srcId="{5D35713D-1392-48A7-83EF-4C3B1A57F52C}" destId="{65EAAA51-0788-4BBF-93C7-F286A4CB65D0}" srcOrd="1" destOrd="0" presId="urn:microsoft.com/office/officeart/2005/8/layout/list1"/>
    <dgm:cxn modelId="{596A1819-C37C-4609-914D-BD52610EAB0F}" srcId="{AF904710-3D58-451B-BCB3-A1874FFBA2C2}" destId="{5D35713D-1392-48A7-83EF-4C3B1A57F52C}" srcOrd="2" destOrd="0" parTransId="{43CEE277-E0FE-42B3-B183-3C4057115231}" sibTransId="{6636606C-1C9E-4221-9BD9-F96C12A435AD}"/>
    <dgm:cxn modelId="{46E72C25-2F73-4B15-95C0-B6AA88381F3E}" type="presOf" srcId="{5D35713D-1392-48A7-83EF-4C3B1A57F52C}" destId="{8AB8D37A-8E42-4118-A64D-C5E7E8514F60}" srcOrd="0" destOrd="0" presId="urn:microsoft.com/office/officeart/2005/8/layout/list1"/>
    <dgm:cxn modelId="{0346622D-E878-4224-AD9E-C935ABEF8B07}" srcId="{AF904710-3D58-451B-BCB3-A1874FFBA2C2}" destId="{F5988448-5693-4EC0-995F-7364A0C35F31}" srcOrd="1" destOrd="0" parTransId="{04C8E4A7-2649-4D03-9219-0C8B92037FC9}" sibTransId="{725C0EB4-FE14-4147-9094-FC1EDD92B497}"/>
    <dgm:cxn modelId="{CEE5875E-F89E-4733-8184-6A553E27F5C9}" type="presOf" srcId="{F8F71C58-AD29-4A1E-A2B2-4BA039B3F676}" destId="{FF727BCF-AD6A-400C-A1F5-1B9739EEBC60}" srcOrd="0" destOrd="1" presId="urn:microsoft.com/office/officeart/2005/8/layout/list1"/>
    <dgm:cxn modelId="{89E0405F-A3B5-4F85-843B-8EA5CA61E0F3}" type="presOf" srcId="{F5988448-5693-4EC0-995F-7364A0C35F31}" destId="{F37C260B-889D-4521-8196-EE7C3F5BB950}" srcOrd="1" destOrd="0" presId="urn:microsoft.com/office/officeart/2005/8/layout/list1"/>
    <dgm:cxn modelId="{DE47BF4D-1AC3-4F4C-9BA4-9B8B05ADF1A6}" type="presOf" srcId="{009E8324-4241-49DE-967F-22C2B13929D6}" destId="{65EAF2CF-EB08-4802-ABB3-179C0CF6C968}" srcOrd="0" destOrd="0" presId="urn:microsoft.com/office/officeart/2005/8/layout/list1"/>
    <dgm:cxn modelId="{567CF370-A293-4E03-ABA7-5D1CEF11F7EC}" type="presOf" srcId="{F5988448-5693-4EC0-995F-7364A0C35F31}" destId="{A87834D0-B675-4301-94F4-60694EFC87C4}" srcOrd="0" destOrd="0" presId="urn:microsoft.com/office/officeart/2005/8/layout/list1"/>
    <dgm:cxn modelId="{233B1475-DBE6-4866-9476-B529DCD23DEA}" type="presOf" srcId="{DA27F8AA-3D76-4920-9791-F809A9F8CFA4}" destId="{EF867041-167D-4C9B-9549-15482B2260CE}" srcOrd="0" destOrd="0" presId="urn:microsoft.com/office/officeart/2005/8/layout/list1"/>
    <dgm:cxn modelId="{926D3282-B392-4545-9004-F3A69856F383}" type="presOf" srcId="{009E8324-4241-49DE-967F-22C2B13929D6}" destId="{7C7B4E91-FEAB-4097-89B6-5381854C2B60}" srcOrd="1" destOrd="0" presId="urn:microsoft.com/office/officeart/2005/8/layout/list1"/>
    <dgm:cxn modelId="{54552B97-9544-4FF7-8E28-25F97863391D}" srcId="{AF904710-3D58-451B-BCB3-A1874FFBA2C2}" destId="{009E8324-4241-49DE-967F-22C2B13929D6}" srcOrd="0" destOrd="0" parTransId="{9B1ACF38-715E-4605-9042-3EC1DAED0085}" sibTransId="{FC7A1553-CE5F-4C84-B7B2-DEDAB6A8F959}"/>
    <dgm:cxn modelId="{C2FFF8A7-05B9-4486-9C49-B165C41B98F0}" srcId="{F5988448-5693-4EC0-995F-7364A0C35F31}" destId="{F8F71C58-AD29-4A1E-A2B2-4BA039B3F676}" srcOrd="1" destOrd="0" parTransId="{47BE2E89-BC67-4A33-8412-18DC376DF71A}" sibTransId="{B0C1FA50-89D2-4BEF-BD78-AC1EF172FD03}"/>
    <dgm:cxn modelId="{368902B1-98F4-4312-9DAF-2440A4282240}" type="presOf" srcId="{AF904710-3D58-451B-BCB3-A1874FFBA2C2}" destId="{4DB5FB7B-A249-426D-B2C2-30F358C5F6AF}" srcOrd="0" destOrd="0" presId="urn:microsoft.com/office/officeart/2005/8/layout/list1"/>
    <dgm:cxn modelId="{F2D719B5-C629-4769-8D1C-EB75A5563ED5}" srcId="{F5988448-5693-4EC0-995F-7364A0C35F31}" destId="{313DDAEE-4BA1-4C2E-8A79-139B5D73A696}" srcOrd="0" destOrd="0" parTransId="{D62E1FAF-3889-4C95-8A79-2D7E4AE3A184}" sibTransId="{6BDB4122-BAE5-4CC8-BE13-316EF68DBFC4}"/>
    <dgm:cxn modelId="{CBABC4EB-5783-489D-BADE-6C2F7CB7EBB9}" srcId="{009E8324-4241-49DE-967F-22C2B13929D6}" destId="{DA27F8AA-3D76-4920-9791-F809A9F8CFA4}" srcOrd="0" destOrd="0" parTransId="{A584002A-D83A-4E72-A95A-10A1B1D67C3D}" sibTransId="{4CEA0117-EDC0-47D4-91B0-E91D66981DC8}"/>
    <dgm:cxn modelId="{58947426-9068-4BBC-80CA-25A5A096B9F3}" type="presParOf" srcId="{4DB5FB7B-A249-426D-B2C2-30F358C5F6AF}" destId="{720F511E-1920-4DF4-B19F-2C50DF1818A5}" srcOrd="0" destOrd="0" presId="urn:microsoft.com/office/officeart/2005/8/layout/list1"/>
    <dgm:cxn modelId="{EC42858D-828A-4FD2-9A02-9B5F827539EE}" type="presParOf" srcId="{720F511E-1920-4DF4-B19F-2C50DF1818A5}" destId="{65EAF2CF-EB08-4802-ABB3-179C0CF6C968}" srcOrd="0" destOrd="0" presId="urn:microsoft.com/office/officeart/2005/8/layout/list1"/>
    <dgm:cxn modelId="{7536F173-E885-4A50-8EB7-F0A77A5B4B80}" type="presParOf" srcId="{720F511E-1920-4DF4-B19F-2C50DF1818A5}" destId="{7C7B4E91-FEAB-4097-89B6-5381854C2B60}" srcOrd="1" destOrd="0" presId="urn:microsoft.com/office/officeart/2005/8/layout/list1"/>
    <dgm:cxn modelId="{650C496C-E8AE-435A-A66F-7C6646C0CF58}" type="presParOf" srcId="{4DB5FB7B-A249-426D-B2C2-30F358C5F6AF}" destId="{6BA3EA6B-5F6E-45D7-A9BB-E228146F99D2}" srcOrd="1" destOrd="0" presId="urn:microsoft.com/office/officeart/2005/8/layout/list1"/>
    <dgm:cxn modelId="{9AE8F497-C292-4911-AC29-9DC98F96DC26}" type="presParOf" srcId="{4DB5FB7B-A249-426D-B2C2-30F358C5F6AF}" destId="{EF867041-167D-4C9B-9549-15482B2260CE}" srcOrd="2" destOrd="0" presId="urn:microsoft.com/office/officeart/2005/8/layout/list1"/>
    <dgm:cxn modelId="{B682C907-6216-4BFB-9290-F9CD6BE0E50C}" type="presParOf" srcId="{4DB5FB7B-A249-426D-B2C2-30F358C5F6AF}" destId="{00ECE1E6-E5A2-40D2-8076-31331B878C20}" srcOrd="3" destOrd="0" presId="urn:microsoft.com/office/officeart/2005/8/layout/list1"/>
    <dgm:cxn modelId="{F1E013C1-D324-43F3-8D9F-B6902A145D8E}" type="presParOf" srcId="{4DB5FB7B-A249-426D-B2C2-30F358C5F6AF}" destId="{73B9B86F-CB5B-4EBE-B8AB-0D9ED2E1EF2E}" srcOrd="4" destOrd="0" presId="urn:microsoft.com/office/officeart/2005/8/layout/list1"/>
    <dgm:cxn modelId="{7138AEA7-B2E8-4E74-BE71-2CE6473B76A0}" type="presParOf" srcId="{73B9B86F-CB5B-4EBE-B8AB-0D9ED2E1EF2E}" destId="{A87834D0-B675-4301-94F4-60694EFC87C4}" srcOrd="0" destOrd="0" presId="urn:microsoft.com/office/officeart/2005/8/layout/list1"/>
    <dgm:cxn modelId="{DC684E61-78A3-4BCC-8F81-CC4595C6EF2E}" type="presParOf" srcId="{73B9B86F-CB5B-4EBE-B8AB-0D9ED2E1EF2E}" destId="{F37C260B-889D-4521-8196-EE7C3F5BB950}" srcOrd="1" destOrd="0" presId="urn:microsoft.com/office/officeart/2005/8/layout/list1"/>
    <dgm:cxn modelId="{9738DE22-C040-4D2E-8388-918024E5BA12}" type="presParOf" srcId="{4DB5FB7B-A249-426D-B2C2-30F358C5F6AF}" destId="{D6DE26FF-5F87-4594-9AEE-E3FAF621E9C3}" srcOrd="5" destOrd="0" presId="urn:microsoft.com/office/officeart/2005/8/layout/list1"/>
    <dgm:cxn modelId="{4A58DB9D-3979-4F7C-A250-FF04CB5FE303}" type="presParOf" srcId="{4DB5FB7B-A249-426D-B2C2-30F358C5F6AF}" destId="{FF727BCF-AD6A-400C-A1F5-1B9739EEBC60}" srcOrd="6" destOrd="0" presId="urn:microsoft.com/office/officeart/2005/8/layout/list1"/>
    <dgm:cxn modelId="{3B491E63-24BE-40F8-8E60-B353BB8F69F3}" type="presParOf" srcId="{4DB5FB7B-A249-426D-B2C2-30F358C5F6AF}" destId="{2F0D278A-3CF8-4C00-A790-6D7C828B1D69}" srcOrd="7" destOrd="0" presId="urn:microsoft.com/office/officeart/2005/8/layout/list1"/>
    <dgm:cxn modelId="{DB43EDCD-9F09-47FF-BD48-6B7C55EDC345}" type="presParOf" srcId="{4DB5FB7B-A249-426D-B2C2-30F358C5F6AF}" destId="{45D26B05-6373-4514-A40C-C1862E5B226F}" srcOrd="8" destOrd="0" presId="urn:microsoft.com/office/officeart/2005/8/layout/list1"/>
    <dgm:cxn modelId="{C5613384-5741-436D-B654-630652D98821}" type="presParOf" srcId="{45D26B05-6373-4514-A40C-C1862E5B226F}" destId="{8AB8D37A-8E42-4118-A64D-C5E7E8514F60}" srcOrd="0" destOrd="0" presId="urn:microsoft.com/office/officeart/2005/8/layout/list1"/>
    <dgm:cxn modelId="{CBDBB8FF-B644-400F-98C5-280963B9A121}" type="presParOf" srcId="{45D26B05-6373-4514-A40C-C1862E5B226F}" destId="{65EAAA51-0788-4BBF-93C7-F286A4CB65D0}" srcOrd="1" destOrd="0" presId="urn:microsoft.com/office/officeart/2005/8/layout/list1"/>
    <dgm:cxn modelId="{41158795-3333-4FCE-A51D-DD7DDBFC109E}" type="presParOf" srcId="{4DB5FB7B-A249-426D-B2C2-30F358C5F6AF}" destId="{1A4BACEB-F23C-4396-90BE-99F188036972}" srcOrd="9" destOrd="0" presId="urn:microsoft.com/office/officeart/2005/8/layout/list1"/>
    <dgm:cxn modelId="{15BFBA5A-964E-4E24-BE80-0BB29D0CDADD}" type="presParOf" srcId="{4DB5FB7B-A249-426D-B2C2-30F358C5F6AF}" destId="{A96D5F55-399F-42DA-A9EF-25AA3FF0F0F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F3A9583-2DDB-4772-98F8-A81879122512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pPr latinLnBrk="1"/>
          <a:endParaRPr lang="ko-KR" altLang="en-US"/>
        </a:p>
      </dgm:t>
    </dgm:pt>
    <dgm:pt modelId="{C466B079-F98B-4DAB-A285-CD570CA05A70}">
      <dgm:prSet phldrT="[텍스트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latinLnBrk="1"/>
          <a:r>
            <a:rPr lang="en-US" altLang="ko-KR" sz="1200">
              <a:latin typeface="+mj-ea"/>
              <a:ea typeface="+mj-ea"/>
            </a:rPr>
            <a:t>1913</a:t>
          </a:r>
          <a:r>
            <a:rPr lang="ko-KR" altLang="en-US" sz="1200">
              <a:latin typeface="+mj-ea"/>
              <a:ea typeface="+mj-ea"/>
            </a:rPr>
            <a:t>년에 보스턴 정신병원의사 어네스트 소다드 엘리자벳이 정신의료사회복지사 용어 최초사용 </a:t>
          </a:r>
          <a:endParaRPr lang="ko-KR" altLang="en-US" sz="1200" dirty="0">
            <a:latin typeface="+mj-ea"/>
            <a:ea typeface="+mj-ea"/>
          </a:endParaRPr>
        </a:p>
      </dgm:t>
    </dgm:pt>
    <dgm:pt modelId="{DDE69D24-D10F-4210-9A0C-C76A7ECE58B1}" type="parTrans" cxnId="{7221BD7C-8B67-42A4-B769-01B22242929D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CE98A98C-6A0D-48CD-A160-8D3651428A84}" type="sibTrans" cxnId="{7221BD7C-8B67-42A4-B769-01B22242929D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928877F0-277D-4D3B-9682-7E982F36A824}">
      <dgm:prSet phldrT="[텍스트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latinLnBrk="1"/>
          <a:r>
            <a:rPr lang="en-US" altLang="ko-KR" sz="1200">
              <a:latin typeface="+mj-ea"/>
              <a:ea typeface="+mj-ea"/>
            </a:rPr>
            <a:t>1918</a:t>
          </a:r>
          <a:r>
            <a:rPr lang="ko-KR" altLang="en-US" sz="1200">
              <a:latin typeface="+mj-ea"/>
              <a:ea typeface="+mj-ea"/>
            </a:rPr>
            <a:t>년에 스미스칼리지에서 정신의료사회복지사 양성을 위한 교육과정을 설치함</a:t>
          </a:r>
          <a:endParaRPr lang="ko-KR" altLang="en-US" sz="1200" dirty="0">
            <a:latin typeface="+mj-ea"/>
            <a:ea typeface="+mj-ea"/>
          </a:endParaRPr>
        </a:p>
      </dgm:t>
    </dgm:pt>
    <dgm:pt modelId="{F6050496-BFDA-4958-915D-CC635726A66F}" type="parTrans" cxnId="{BF6E2B24-8FA5-4277-B17A-C5FE68FED4BE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8017128A-4CED-450F-BD72-18EA21489A50}" type="sibTrans" cxnId="{BF6E2B24-8FA5-4277-B17A-C5FE68FED4BE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5C227970-613D-4628-977A-4B6CEB7D855E}">
      <dgm:prSet phldrT="[텍스트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latinLnBrk="1"/>
          <a:r>
            <a:rPr lang="en-US" altLang="ko-KR" sz="1200">
              <a:latin typeface="+mj-ea"/>
              <a:ea typeface="+mj-ea"/>
            </a:rPr>
            <a:t>1926</a:t>
          </a:r>
          <a:r>
            <a:rPr lang="ko-KR" altLang="en-US" sz="1200">
              <a:latin typeface="+mj-ea"/>
              <a:ea typeface="+mj-ea"/>
            </a:rPr>
            <a:t>년에 미국의료사회복지사협회가 결성됨</a:t>
          </a:r>
          <a:endParaRPr lang="ko-KR" altLang="en-US" sz="1200" dirty="0">
            <a:latin typeface="+mj-ea"/>
            <a:ea typeface="+mj-ea"/>
          </a:endParaRPr>
        </a:p>
      </dgm:t>
    </dgm:pt>
    <dgm:pt modelId="{86863A09-14C6-48C5-8F95-F0F80D96FC12}" type="parTrans" cxnId="{A6CC1BE6-FE79-4C70-B0C4-199C0B3FC7CE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349F990C-6A31-4092-AE7A-D4E4C5ECDC9C}" type="sibTrans" cxnId="{A6CC1BE6-FE79-4C70-B0C4-199C0B3FC7CE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BED3FE1E-7401-4E49-A652-BA946CEB5C6D}">
      <dgm:prSet phldrT="[텍스트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latinLnBrk="1"/>
          <a:r>
            <a:rPr lang="en-US" altLang="ko-KR" sz="1200">
              <a:latin typeface="+mj-ea"/>
              <a:ea typeface="+mj-ea"/>
            </a:rPr>
            <a:t>1922</a:t>
          </a:r>
          <a:r>
            <a:rPr lang="ko-KR" altLang="en-US" sz="1200">
              <a:latin typeface="+mj-ea"/>
              <a:ea typeface="+mj-ea"/>
            </a:rPr>
            <a:t>년에 아동상담소 계몽운동이 활성화되면서 정신보건사회복지의 발달에 영향을 미침 </a:t>
          </a:r>
          <a:endParaRPr lang="ko-KR" altLang="en-US" sz="1200" dirty="0">
            <a:latin typeface="+mj-ea"/>
            <a:ea typeface="+mj-ea"/>
          </a:endParaRPr>
        </a:p>
      </dgm:t>
    </dgm:pt>
    <dgm:pt modelId="{C941B538-EDF7-4B6D-A96D-47AF7F86D3F1}" type="parTrans" cxnId="{B76E4C71-2CF1-423E-AC52-4970B789CC32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79953834-D22F-4A3B-B413-77350EBF98A8}" type="sibTrans" cxnId="{B76E4C71-2CF1-423E-AC52-4970B789CC32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5324C4EA-74E7-4E5C-984F-B5D5D52CD431}">
      <dgm:prSet phldrT="[텍스트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latinLnBrk="1"/>
          <a:r>
            <a:rPr lang="en-US" altLang="ko-KR" sz="1200">
              <a:latin typeface="+mj-ea"/>
              <a:ea typeface="+mj-ea"/>
            </a:rPr>
            <a:t>1942</a:t>
          </a:r>
          <a:r>
            <a:rPr lang="ko-KR" altLang="en-US" sz="1200">
              <a:latin typeface="+mj-ea"/>
              <a:ea typeface="+mj-ea"/>
            </a:rPr>
            <a:t>년에 군대 내에 정신보건사회복지서비스를 실시함</a:t>
          </a:r>
          <a:endParaRPr lang="ko-KR" altLang="en-US" sz="1200" dirty="0">
            <a:latin typeface="+mj-ea"/>
            <a:ea typeface="+mj-ea"/>
          </a:endParaRPr>
        </a:p>
      </dgm:t>
    </dgm:pt>
    <dgm:pt modelId="{DC8F458C-62F3-4D5A-86E5-0AEFBBD66C42}" type="parTrans" cxnId="{DEA64678-C6C1-4A7A-8D73-7F841E77A85C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3D1D62A3-123A-4C9B-9F53-FA33C3C62085}" type="sibTrans" cxnId="{DEA64678-C6C1-4A7A-8D73-7F841E77A85C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9D11F177-8F7D-42EA-A9D1-6AD7243C07ED}">
      <dgm:prSet phldrT="[텍스트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latinLnBrk="1"/>
          <a:r>
            <a:rPr lang="en-US" altLang="ko-KR" sz="1200">
              <a:latin typeface="+mj-ea"/>
              <a:ea typeface="+mj-ea"/>
            </a:rPr>
            <a:t>1950</a:t>
          </a:r>
          <a:r>
            <a:rPr lang="ko-KR" altLang="en-US" sz="1200">
              <a:latin typeface="+mj-ea"/>
              <a:ea typeface="+mj-ea"/>
            </a:rPr>
            <a:t>년대에 병원 중심의 치료환경에 대한 비판이 제기되면서 직업재활과 사회적 재활에 초점을 둔 지역사회정신보건체계가 자리잡음</a:t>
          </a:r>
          <a:endParaRPr lang="ko-KR" altLang="en-US" sz="1200" dirty="0">
            <a:latin typeface="+mj-ea"/>
            <a:ea typeface="+mj-ea"/>
          </a:endParaRPr>
        </a:p>
      </dgm:t>
    </dgm:pt>
    <dgm:pt modelId="{5F1B96DA-D3C1-43CC-B89B-75AC13422A57}" type="parTrans" cxnId="{2C03FC00-B6B0-4E3E-9D09-97BF576F6D30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9D171C58-E85D-474C-A3CE-BE7A9FE51D11}" type="sibTrans" cxnId="{2C03FC00-B6B0-4E3E-9D09-97BF576F6D30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88B44EB2-8FF2-4EB9-9A52-C1499811E768}">
      <dgm:prSet phldrT="[텍스트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latinLnBrk="1"/>
          <a:r>
            <a:rPr lang="en-US" altLang="ko-KR" sz="1200">
              <a:latin typeface="+mj-ea"/>
              <a:ea typeface="+mj-ea"/>
            </a:rPr>
            <a:t>1963</a:t>
          </a:r>
          <a:r>
            <a:rPr lang="ko-KR" altLang="en-US" sz="1200">
              <a:latin typeface="+mj-ea"/>
              <a:ea typeface="+mj-ea"/>
            </a:rPr>
            <a:t>년에 지역사회정신보건법이 제정되면서 사회복지사의 수가 증가됨</a:t>
          </a:r>
          <a:endParaRPr lang="ko-KR" altLang="en-US" sz="1200" dirty="0">
            <a:latin typeface="+mj-ea"/>
            <a:ea typeface="+mj-ea"/>
          </a:endParaRPr>
        </a:p>
      </dgm:t>
    </dgm:pt>
    <dgm:pt modelId="{531C2820-A05E-44D5-914B-416728C386B7}" type="parTrans" cxnId="{A50B5C5C-8D6E-4D5E-8424-C63583F81130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63BAADDA-9A88-4E9B-A35F-DF3082D6459B}" type="sibTrans" cxnId="{A50B5C5C-8D6E-4D5E-8424-C63583F81130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BB42A7B0-1E78-49D2-AA95-7BA9973A1C4D}">
      <dgm:prSet phldrT="[텍스트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latinLnBrk="1"/>
          <a:r>
            <a:rPr lang="en-US" altLang="ko-KR" sz="1200">
              <a:latin typeface="+mj-ea"/>
              <a:ea typeface="+mj-ea"/>
            </a:rPr>
            <a:t>1970</a:t>
          </a:r>
          <a:r>
            <a:rPr lang="ko-KR" altLang="en-US" sz="1200">
              <a:latin typeface="+mj-ea"/>
              <a:ea typeface="+mj-ea"/>
            </a:rPr>
            <a:t>년대는 의사와 거의 같은 수의 사회복지사가 정신보건영역에서 활동하게 됨</a:t>
          </a:r>
          <a:endParaRPr lang="ko-KR" altLang="en-US" sz="1200" dirty="0">
            <a:latin typeface="+mj-ea"/>
            <a:ea typeface="+mj-ea"/>
          </a:endParaRPr>
        </a:p>
      </dgm:t>
    </dgm:pt>
    <dgm:pt modelId="{3E143782-8674-4D8B-9B34-B7BAEDBA8288}" type="parTrans" cxnId="{7F7B6BF6-7602-44E9-8961-435EAFC92263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ADC58488-5EDA-42EA-9E9B-9243E44A836C}" type="sibTrans" cxnId="{7F7B6BF6-7602-44E9-8961-435EAFC92263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2F658086-2F5E-4F54-B788-EA5872534BE1}" type="pres">
      <dgm:prSet presAssocID="{5F3A9583-2DDB-4772-98F8-A81879122512}" presName="linear" presStyleCnt="0">
        <dgm:presLayoutVars>
          <dgm:dir/>
          <dgm:animLvl val="lvl"/>
          <dgm:resizeHandles val="exact"/>
        </dgm:presLayoutVars>
      </dgm:prSet>
      <dgm:spPr/>
    </dgm:pt>
    <dgm:pt modelId="{9915BD4F-4282-4F0E-A56D-1BC82D28203D}" type="pres">
      <dgm:prSet presAssocID="{C466B079-F98B-4DAB-A285-CD570CA05A70}" presName="parentLin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BA7524BB-F8F5-4EC8-A520-EAADEF51EB5F}" type="pres">
      <dgm:prSet presAssocID="{C466B079-F98B-4DAB-A285-CD570CA05A70}" presName="parentLeftMargin" presStyleLbl="node1" presStyleIdx="0" presStyleCnt="8"/>
      <dgm:spPr/>
    </dgm:pt>
    <dgm:pt modelId="{B614A9BE-DA38-4C0B-93BF-62BCA16B46CD}" type="pres">
      <dgm:prSet presAssocID="{C466B079-F98B-4DAB-A285-CD570CA05A70}" presName="parentText" presStyleLbl="node1" presStyleIdx="0" presStyleCnt="8" custScaleX="142211">
        <dgm:presLayoutVars>
          <dgm:chMax val="0"/>
          <dgm:bulletEnabled val="1"/>
        </dgm:presLayoutVars>
      </dgm:prSet>
      <dgm:spPr/>
    </dgm:pt>
    <dgm:pt modelId="{19C9182D-A7D7-4A62-8F18-6FCA40F259CB}" type="pres">
      <dgm:prSet presAssocID="{C466B079-F98B-4DAB-A285-CD570CA05A70}" presName="negativeSpace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7D51A6E4-ED2A-4A3E-8792-8A42DBF31404}" type="pres">
      <dgm:prSet presAssocID="{C466B079-F98B-4DAB-A285-CD570CA05A70}" presName="childText" presStyleLbl="conFgAcc1" presStyleIdx="0" presStyleCnt="8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3BF5B26C-F960-4B2F-B9BE-D57E53990732}" type="pres">
      <dgm:prSet presAssocID="{CE98A98C-6A0D-48CD-A160-8D3651428A84}" presName="spaceBetweenRectangles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DD7AC3F0-3FF2-4DC4-9BE1-B29C28D627C6}" type="pres">
      <dgm:prSet presAssocID="{928877F0-277D-4D3B-9682-7E982F36A824}" presName="parentLin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A185CD5A-3181-43F0-946D-DA1E7DC6DF30}" type="pres">
      <dgm:prSet presAssocID="{928877F0-277D-4D3B-9682-7E982F36A824}" presName="parentLeftMargin" presStyleLbl="node1" presStyleIdx="0" presStyleCnt="8"/>
      <dgm:spPr/>
    </dgm:pt>
    <dgm:pt modelId="{A22226CE-864D-4BDE-A511-F31976623547}" type="pres">
      <dgm:prSet presAssocID="{928877F0-277D-4D3B-9682-7E982F36A824}" presName="parentText" presStyleLbl="node1" presStyleIdx="1" presStyleCnt="8" custScaleX="142857">
        <dgm:presLayoutVars>
          <dgm:chMax val="0"/>
          <dgm:bulletEnabled val="1"/>
        </dgm:presLayoutVars>
      </dgm:prSet>
      <dgm:spPr/>
    </dgm:pt>
    <dgm:pt modelId="{1D4DD114-27EC-46D8-8ADB-38C98B2CB54B}" type="pres">
      <dgm:prSet presAssocID="{928877F0-277D-4D3B-9682-7E982F36A824}" presName="negativeSpace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8D1FE20B-4074-44E8-9165-98392F183AA2}" type="pres">
      <dgm:prSet presAssocID="{928877F0-277D-4D3B-9682-7E982F36A824}" presName="childText" presStyleLbl="conFgAcc1" presStyleIdx="1" presStyleCnt="8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76886CD7-CBEA-4DF8-BECB-9BB2ACEE1B3A}" type="pres">
      <dgm:prSet presAssocID="{8017128A-4CED-450F-BD72-18EA21489A50}" presName="spaceBetweenRectangles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11554BCA-076B-4D8D-B6E1-72082D5316BE}" type="pres">
      <dgm:prSet presAssocID="{BED3FE1E-7401-4E49-A652-BA946CEB5C6D}" presName="parentLin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B7D6738A-279A-431F-8ACC-3453E2D89696}" type="pres">
      <dgm:prSet presAssocID="{BED3FE1E-7401-4E49-A652-BA946CEB5C6D}" presName="parentLeftMargin" presStyleLbl="node1" presStyleIdx="1" presStyleCnt="8"/>
      <dgm:spPr/>
    </dgm:pt>
    <dgm:pt modelId="{0CBDC7E2-E34A-493F-A2CD-4EDADC7A5D61}" type="pres">
      <dgm:prSet presAssocID="{BED3FE1E-7401-4E49-A652-BA946CEB5C6D}" presName="parentText" presStyleLbl="node1" presStyleIdx="2" presStyleCnt="8" custScaleX="142857">
        <dgm:presLayoutVars>
          <dgm:chMax val="0"/>
          <dgm:bulletEnabled val="1"/>
        </dgm:presLayoutVars>
      </dgm:prSet>
      <dgm:spPr/>
    </dgm:pt>
    <dgm:pt modelId="{67B46694-AA19-438B-B531-E88DB23955BD}" type="pres">
      <dgm:prSet presAssocID="{BED3FE1E-7401-4E49-A652-BA946CEB5C6D}" presName="negativeSpace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2F7547DF-B407-4600-9B6A-1E0111938730}" type="pres">
      <dgm:prSet presAssocID="{BED3FE1E-7401-4E49-A652-BA946CEB5C6D}" presName="childText" presStyleLbl="conFgAcc1" presStyleIdx="2" presStyleCnt="8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1336497F-E2AD-45B5-A851-487D550C85CF}" type="pres">
      <dgm:prSet presAssocID="{79953834-D22F-4A3B-B413-77350EBF98A8}" presName="spaceBetweenRectangles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5279408F-4225-4634-86FA-4F60CEA2A80E}" type="pres">
      <dgm:prSet presAssocID="{5C227970-613D-4628-977A-4B6CEB7D855E}" presName="parentLin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713977B5-7692-4B02-9E82-B3CC718C2037}" type="pres">
      <dgm:prSet presAssocID="{5C227970-613D-4628-977A-4B6CEB7D855E}" presName="parentLeftMargin" presStyleLbl="node1" presStyleIdx="2" presStyleCnt="8"/>
      <dgm:spPr/>
    </dgm:pt>
    <dgm:pt modelId="{6C67F539-288F-4099-B694-4BD84718A2E7}" type="pres">
      <dgm:prSet presAssocID="{5C227970-613D-4628-977A-4B6CEB7D855E}" presName="parentText" presStyleLbl="node1" presStyleIdx="3" presStyleCnt="8" custScaleX="142857">
        <dgm:presLayoutVars>
          <dgm:chMax val="0"/>
          <dgm:bulletEnabled val="1"/>
        </dgm:presLayoutVars>
      </dgm:prSet>
      <dgm:spPr/>
    </dgm:pt>
    <dgm:pt modelId="{063C9684-2E86-439B-8FF0-0962D0671E83}" type="pres">
      <dgm:prSet presAssocID="{5C227970-613D-4628-977A-4B6CEB7D855E}" presName="negativeSpace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27C043DC-CAB2-4E5D-8EEB-39F4C1CAB56C}" type="pres">
      <dgm:prSet presAssocID="{5C227970-613D-4628-977A-4B6CEB7D855E}" presName="childText" presStyleLbl="conFgAcc1" presStyleIdx="3" presStyleCnt="8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51AEE45E-71EF-4ACA-AC31-DF292D7F74E8}" type="pres">
      <dgm:prSet presAssocID="{349F990C-6A31-4092-AE7A-D4E4C5ECDC9C}" presName="spaceBetweenRectangles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58FD6C18-773E-4594-9A76-FEF1129B5ECF}" type="pres">
      <dgm:prSet presAssocID="{5324C4EA-74E7-4E5C-984F-B5D5D52CD431}" presName="parentLin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5EFA3F7C-42BC-4250-AD00-B150114FF2A2}" type="pres">
      <dgm:prSet presAssocID="{5324C4EA-74E7-4E5C-984F-B5D5D52CD431}" presName="parentLeftMargin" presStyleLbl="node1" presStyleIdx="3" presStyleCnt="8"/>
      <dgm:spPr/>
    </dgm:pt>
    <dgm:pt modelId="{205813F7-557B-4C79-8B55-9231AE86323F}" type="pres">
      <dgm:prSet presAssocID="{5324C4EA-74E7-4E5C-984F-B5D5D52CD431}" presName="parentText" presStyleLbl="node1" presStyleIdx="4" presStyleCnt="8" custScaleX="142857">
        <dgm:presLayoutVars>
          <dgm:chMax val="0"/>
          <dgm:bulletEnabled val="1"/>
        </dgm:presLayoutVars>
      </dgm:prSet>
      <dgm:spPr/>
    </dgm:pt>
    <dgm:pt modelId="{58987A3D-AEF7-4EF3-8CF1-D4F9245FD587}" type="pres">
      <dgm:prSet presAssocID="{5324C4EA-74E7-4E5C-984F-B5D5D52CD431}" presName="negativeSpace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67DB3F8F-06E3-4B4E-8984-86DC265CACEA}" type="pres">
      <dgm:prSet presAssocID="{5324C4EA-74E7-4E5C-984F-B5D5D52CD431}" presName="childText" presStyleLbl="conFgAcc1" presStyleIdx="4" presStyleCnt="8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0E3CB4C7-096A-418F-825E-C6D47196303A}" type="pres">
      <dgm:prSet presAssocID="{3D1D62A3-123A-4C9B-9F53-FA33C3C62085}" presName="spaceBetweenRectangles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D533686F-8717-48AD-9967-7E510925172F}" type="pres">
      <dgm:prSet presAssocID="{9D11F177-8F7D-42EA-A9D1-6AD7243C07ED}" presName="parentLin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31F3408A-5FBC-4DB7-BC17-7332F95F451E}" type="pres">
      <dgm:prSet presAssocID="{9D11F177-8F7D-42EA-A9D1-6AD7243C07ED}" presName="parentLeftMargin" presStyleLbl="node1" presStyleIdx="4" presStyleCnt="8"/>
      <dgm:spPr/>
    </dgm:pt>
    <dgm:pt modelId="{093DDF55-CC12-4334-A14D-8306278ED711}" type="pres">
      <dgm:prSet presAssocID="{9D11F177-8F7D-42EA-A9D1-6AD7243C07ED}" presName="parentText" presStyleLbl="node1" presStyleIdx="5" presStyleCnt="8" custScaleX="142857">
        <dgm:presLayoutVars>
          <dgm:chMax val="0"/>
          <dgm:bulletEnabled val="1"/>
        </dgm:presLayoutVars>
      </dgm:prSet>
      <dgm:spPr/>
    </dgm:pt>
    <dgm:pt modelId="{0517FFAC-C64E-4767-A18F-9CE2FD2CEA35}" type="pres">
      <dgm:prSet presAssocID="{9D11F177-8F7D-42EA-A9D1-6AD7243C07ED}" presName="negativeSpace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BD95D43B-2B4F-4160-94DA-BA2C0B32220F}" type="pres">
      <dgm:prSet presAssocID="{9D11F177-8F7D-42EA-A9D1-6AD7243C07ED}" presName="childText" presStyleLbl="conFgAcc1" presStyleIdx="5" presStyleCnt="8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73F6ADD7-B6CD-4E78-9115-0FF815A68158}" type="pres">
      <dgm:prSet presAssocID="{9D171C58-E85D-474C-A3CE-BE7A9FE51D11}" presName="spaceBetweenRectangles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94CB4890-8CD4-4B53-8728-E00787AB55A6}" type="pres">
      <dgm:prSet presAssocID="{88B44EB2-8FF2-4EB9-9A52-C1499811E768}" presName="parentLin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10C0AE67-6C9F-44B8-9EF0-1777563D2421}" type="pres">
      <dgm:prSet presAssocID="{88B44EB2-8FF2-4EB9-9A52-C1499811E768}" presName="parentLeftMargin" presStyleLbl="node1" presStyleIdx="5" presStyleCnt="8"/>
      <dgm:spPr/>
    </dgm:pt>
    <dgm:pt modelId="{10CD2FB9-D8BE-488D-B794-A0BBE2BA7698}" type="pres">
      <dgm:prSet presAssocID="{88B44EB2-8FF2-4EB9-9A52-C1499811E768}" presName="parentText" presStyleLbl="node1" presStyleIdx="6" presStyleCnt="8" custScaleX="142857">
        <dgm:presLayoutVars>
          <dgm:chMax val="0"/>
          <dgm:bulletEnabled val="1"/>
        </dgm:presLayoutVars>
      </dgm:prSet>
      <dgm:spPr/>
    </dgm:pt>
    <dgm:pt modelId="{96C30DA5-79E5-484C-B46A-05FE9F430C5B}" type="pres">
      <dgm:prSet presAssocID="{88B44EB2-8FF2-4EB9-9A52-C1499811E768}" presName="negativeSpace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B3024875-E628-4E7E-80CC-CF6FDB105755}" type="pres">
      <dgm:prSet presAssocID="{88B44EB2-8FF2-4EB9-9A52-C1499811E768}" presName="childText" presStyleLbl="conFgAcc1" presStyleIdx="6" presStyleCnt="8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241EF368-A164-41A9-9357-5F4476C72359}" type="pres">
      <dgm:prSet presAssocID="{63BAADDA-9A88-4E9B-A35F-DF3082D6459B}" presName="spaceBetweenRectangles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3946282D-181C-468F-98C2-C21CA852C137}" type="pres">
      <dgm:prSet presAssocID="{BB42A7B0-1E78-49D2-AA95-7BA9973A1C4D}" presName="parentLin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F152DE27-8A75-4D1F-B309-DA90F6A23458}" type="pres">
      <dgm:prSet presAssocID="{BB42A7B0-1E78-49D2-AA95-7BA9973A1C4D}" presName="parentLeftMargin" presStyleLbl="node1" presStyleIdx="6" presStyleCnt="8"/>
      <dgm:spPr/>
    </dgm:pt>
    <dgm:pt modelId="{70BA9287-ADBF-4920-9500-01A895AF9DEA}" type="pres">
      <dgm:prSet presAssocID="{BB42A7B0-1E78-49D2-AA95-7BA9973A1C4D}" presName="parentText" presStyleLbl="node1" presStyleIdx="7" presStyleCnt="8" custScaleX="142857">
        <dgm:presLayoutVars>
          <dgm:chMax val="0"/>
          <dgm:bulletEnabled val="1"/>
        </dgm:presLayoutVars>
      </dgm:prSet>
      <dgm:spPr/>
    </dgm:pt>
    <dgm:pt modelId="{9E9D1AB8-BB21-4FD0-B9F7-3E07269CD810}" type="pres">
      <dgm:prSet presAssocID="{BB42A7B0-1E78-49D2-AA95-7BA9973A1C4D}" presName="negativeSpace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1CA6DF1B-8EEF-4155-8CB8-7537B6B1BD6D}" type="pres">
      <dgm:prSet presAssocID="{BB42A7B0-1E78-49D2-AA95-7BA9973A1C4D}" presName="childText" presStyleLbl="conFgAcc1" presStyleIdx="7" presStyleCnt="8" custScaleY="75325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 prst="relaxedInset"/>
        </a:sp3d>
      </dgm:spPr>
    </dgm:pt>
  </dgm:ptLst>
  <dgm:cxnLst>
    <dgm:cxn modelId="{2C03FC00-B6B0-4E3E-9D09-97BF576F6D30}" srcId="{5F3A9583-2DDB-4772-98F8-A81879122512}" destId="{9D11F177-8F7D-42EA-A9D1-6AD7243C07ED}" srcOrd="5" destOrd="0" parTransId="{5F1B96DA-D3C1-43CC-B89B-75AC13422A57}" sibTransId="{9D171C58-E85D-474C-A3CE-BE7A9FE51D11}"/>
    <dgm:cxn modelId="{94848604-8133-4F43-A7DB-198BF3DA3C0D}" type="presOf" srcId="{BED3FE1E-7401-4E49-A652-BA946CEB5C6D}" destId="{0CBDC7E2-E34A-493F-A2CD-4EDADC7A5D61}" srcOrd="1" destOrd="0" presId="urn:microsoft.com/office/officeart/2005/8/layout/list1"/>
    <dgm:cxn modelId="{90D8D816-BEDA-44B0-BD6E-C66E64BCA32C}" type="presOf" srcId="{5324C4EA-74E7-4E5C-984F-B5D5D52CD431}" destId="{205813F7-557B-4C79-8B55-9231AE86323F}" srcOrd="1" destOrd="0" presId="urn:microsoft.com/office/officeart/2005/8/layout/list1"/>
    <dgm:cxn modelId="{5863CE21-634D-466F-A77F-9C5A4C304913}" type="presOf" srcId="{88B44EB2-8FF2-4EB9-9A52-C1499811E768}" destId="{10CD2FB9-D8BE-488D-B794-A0BBE2BA7698}" srcOrd="1" destOrd="0" presId="urn:microsoft.com/office/officeart/2005/8/layout/list1"/>
    <dgm:cxn modelId="{BF6E2B24-8FA5-4277-B17A-C5FE68FED4BE}" srcId="{5F3A9583-2DDB-4772-98F8-A81879122512}" destId="{928877F0-277D-4D3B-9682-7E982F36A824}" srcOrd="1" destOrd="0" parTransId="{F6050496-BFDA-4958-915D-CC635726A66F}" sibTransId="{8017128A-4CED-450F-BD72-18EA21489A50}"/>
    <dgm:cxn modelId="{A50B5C5C-8D6E-4D5E-8424-C63583F81130}" srcId="{5F3A9583-2DDB-4772-98F8-A81879122512}" destId="{88B44EB2-8FF2-4EB9-9A52-C1499811E768}" srcOrd="6" destOrd="0" parTransId="{531C2820-A05E-44D5-914B-416728C386B7}" sibTransId="{63BAADDA-9A88-4E9B-A35F-DF3082D6459B}"/>
    <dgm:cxn modelId="{2F535167-F1D4-4C52-B258-66E55C9507F1}" type="presOf" srcId="{5C227970-613D-4628-977A-4B6CEB7D855E}" destId="{6C67F539-288F-4099-B694-4BD84718A2E7}" srcOrd="1" destOrd="0" presId="urn:microsoft.com/office/officeart/2005/8/layout/list1"/>
    <dgm:cxn modelId="{19E31C4D-9843-490A-8087-999E46231C17}" type="presOf" srcId="{5F3A9583-2DDB-4772-98F8-A81879122512}" destId="{2F658086-2F5E-4F54-B788-EA5872534BE1}" srcOrd="0" destOrd="0" presId="urn:microsoft.com/office/officeart/2005/8/layout/list1"/>
    <dgm:cxn modelId="{F8C1DF50-2E00-44A5-BFBE-FECA772DBA03}" type="presOf" srcId="{C466B079-F98B-4DAB-A285-CD570CA05A70}" destId="{B614A9BE-DA38-4C0B-93BF-62BCA16B46CD}" srcOrd="1" destOrd="0" presId="urn:microsoft.com/office/officeart/2005/8/layout/list1"/>
    <dgm:cxn modelId="{B76E4C71-2CF1-423E-AC52-4970B789CC32}" srcId="{5F3A9583-2DDB-4772-98F8-A81879122512}" destId="{BED3FE1E-7401-4E49-A652-BA946CEB5C6D}" srcOrd="2" destOrd="0" parTransId="{C941B538-EDF7-4B6D-A96D-47AF7F86D3F1}" sibTransId="{79953834-D22F-4A3B-B413-77350EBF98A8}"/>
    <dgm:cxn modelId="{3377A475-A2EE-4EDF-BC6C-BFF1CB63CF82}" type="presOf" srcId="{BED3FE1E-7401-4E49-A652-BA946CEB5C6D}" destId="{B7D6738A-279A-431F-8ACC-3453E2D89696}" srcOrd="0" destOrd="0" presId="urn:microsoft.com/office/officeart/2005/8/layout/list1"/>
    <dgm:cxn modelId="{DEA64678-C6C1-4A7A-8D73-7F841E77A85C}" srcId="{5F3A9583-2DDB-4772-98F8-A81879122512}" destId="{5324C4EA-74E7-4E5C-984F-B5D5D52CD431}" srcOrd="4" destOrd="0" parTransId="{DC8F458C-62F3-4D5A-86E5-0AEFBBD66C42}" sibTransId="{3D1D62A3-123A-4C9B-9F53-FA33C3C62085}"/>
    <dgm:cxn modelId="{BB067F7B-373B-46DE-9EDE-949B770F1C32}" type="presOf" srcId="{9D11F177-8F7D-42EA-A9D1-6AD7243C07ED}" destId="{31F3408A-5FBC-4DB7-BC17-7332F95F451E}" srcOrd="0" destOrd="0" presId="urn:microsoft.com/office/officeart/2005/8/layout/list1"/>
    <dgm:cxn modelId="{7221BD7C-8B67-42A4-B769-01B22242929D}" srcId="{5F3A9583-2DDB-4772-98F8-A81879122512}" destId="{C466B079-F98B-4DAB-A285-CD570CA05A70}" srcOrd="0" destOrd="0" parTransId="{DDE69D24-D10F-4210-9A0C-C76A7ECE58B1}" sibTransId="{CE98A98C-6A0D-48CD-A160-8D3651428A84}"/>
    <dgm:cxn modelId="{8AAE717D-C4BC-4914-AC32-3A6009175119}" type="presOf" srcId="{5C227970-613D-4628-977A-4B6CEB7D855E}" destId="{713977B5-7692-4B02-9E82-B3CC718C2037}" srcOrd="0" destOrd="0" presId="urn:microsoft.com/office/officeart/2005/8/layout/list1"/>
    <dgm:cxn modelId="{A0E877A4-F73C-45E1-AAE8-FD98A46126C3}" type="presOf" srcId="{5324C4EA-74E7-4E5C-984F-B5D5D52CD431}" destId="{5EFA3F7C-42BC-4250-AD00-B150114FF2A2}" srcOrd="0" destOrd="0" presId="urn:microsoft.com/office/officeart/2005/8/layout/list1"/>
    <dgm:cxn modelId="{7D50E0BD-71A9-4004-A571-91902CC3B895}" type="presOf" srcId="{BB42A7B0-1E78-49D2-AA95-7BA9973A1C4D}" destId="{F152DE27-8A75-4D1F-B309-DA90F6A23458}" srcOrd="0" destOrd="0" presId="urn:microsoft.com/office/officeart/2005/8/layout/list1"/>
    <dgm:cxn modelId="{708C5EC4-EFD0-47A6-BAA9-AA6426323DA9}" type="presOf" srcId="{928877F0-277D-4D3B-9682-7E982F36A824}" destId="{A22226CE-864D-4BDE-A511-F31976623547}" srcOrd="1" destOrd="0" presId="urn:microsoft.com/office/officeart/2005/8/layout/list1"/>
    <dgm:cxn modelId="{360EFCD7-349B-4869-A25D-B877170F7B40}" type="presOf" srcId="{88B44EB2-8FF2-4EB9-9A52-C1499811E768}" destId="{10C0AE67-6C9F-44B8-9EF0-1777563D2421}" srcOrd="0" destOrd="0" presId="urn:microsoft.com/office/officeart/2005/8/layout/list1"/>
    <dgm:cxn modelId="{E6FFA5E3-825C-475B-9E23-D0A6E2FBEBCC}" type="presOf" srcId="{BB42A7B0-1E78-49D2-AA95-7BA9973A1C4D}" destId="{70BA9287-ADBF-4920-9500-01A895AF9DEA}" srcOrd="1" destOrd="0" presId="urn:microsoft.com/office/officeart/2005/8/layout/list1"/>
    <dgm:cxn modelId="{A6CC1BE6-FE79-4C70-B0C4-199C0B3FC7CE}" srcId="{5F3A9583-2DDB-4772-98F8-A81879122512}" destId="{5C227970-613D-4628-977A-4B6CEB7D855E}" srcOrd="3" destOrd="0" parTransId="{86863A09-14C6-48C5-8F95-F0F80D96FC12}" sibTransId="{349F990C-6A31-4092-AE7A-D4E4C5ECDC9C}"/>
    <dgm:cxn modelId="{01FA09F3-4A0B-4B59-B9A5-682C046EFDB0}" type="presOf" srcId="{9D11F177-8F7D-42EA-A9D1-6AD7243C07ED}" destId="{093DDF55-CC12-4334-A14D-8306278ED711}" srcOrd="1" destOrd="0" presId="urn:microsoft.com/office/officeart/2005/8/layout/list1"/>
    <dgm:cxn modelId="{7F7B6BF6-7602-44E9-8961-435EAFC92263}" srcId="{5F3A9583-2DDB-4772-98F8-A81879122512}" destId="{BB42A7B0-1E78-49D2-AA95-7BA9973A1C4D}" srcOrd="7" destOrd="0" parTransId="{3E143782-8674-4D8B-9B34-B7BAEDBA8288}" sibTransId="{ADC58488-5EDA-42EA-9E9B-9243E44A836C}"/>
    <dgm:cxn modelId="{68E0FDF6-B367-42C7-B207-1BE19DA2BD46}" type="presOf" srcId="{C466B079-F98B-4DAB-A285-CD570CA05A70}" destId="{BA7524BB-F8F5-4EC8-A520-EAADEF51EB5F}" srcOrd="0" destOrd="0" presId="urn:microsoft.com/office/officeart/2005/8/layout/list1"/>
    <dgm:cxn modelId="{0C0849F8-6A34-4CCF-AF90-93E5715910FA}" type="presOf" srcId="{928877F0-277D-4D3B-9682-7E982F36A824}" destId="{A185CD5A-3181-43F0-946D-DA1E7DC6DF30}" srcOrd="0" destOrd="0" presId="urn:microsoft.com/office/officeart/2005/8/layout/list1"/>
    <dgm:cxn modelId="{0307F026-A354-4754-AA5D-DA7F3B25CA6F}" type="presParOf" srcId="{2F658086-2F5E-4F54-B788-EA5872534BE1}" destId="{9915BD4F-4282-4F0E-A56D-1BC82D28203D}" srcOrd="0" destOrd="0" presId="urn:microsoft.com/office/officeart/2005/8/layout/list1"/>
    <dgm:cxn modelId="{CFEB1434-1000-4736-999B-A2E9918E9EBB}" type="presParOf" srcId="{9915BD4F-4282-4F0E-A56D-1BC82D28203D}" destId="{BA7524BB-F8F5-4EC8-A520-EAADEF51EB5F}" srcOrd="0" destOrd="0" presId="urn:microsoft.com/office/officeart/2005/8/layout/list1"/>
    <dgm:cxn modelId="{23709ACF-4881-417F-B0A8-CEE271CBE096}" type="presParOf" srcId="{9915BD4F-4282-4F0E-A56D-1BC82D28203D}" destId="{B614A9BE-DA38-4C0B-93BF-62BCA16B46CD}" srcOrd="1" destOrd="0" presId="urn:microsoft.com/office/officeart/2005/8/layout/list1"/>
    <dgm:cxn modelId="{D6C748A6-A353-4CED-8B66-EA5636E611A0}" type="presParOf" srcId="{2F658086-2F5E-4F54-B788-EA5872534BE1}" destId="{19C9182D-A7D7-4A62-8F18-6FCA40F259CB}" srcOrd="1" destOrd="0" presId="urn:microsoft.com/office/officeart/2005/8/layout/list1"/>
    <dgm:cxn modelId="{A5C50961-251E-4086-8A18-BFC55003F670}" type="presParOf" srcId="{2F658086-2F5E-4F54-B788-EA5872534BE1}" destId="{7D51A6E4-ED2A-4A3E-8792-8A42DBF31404}" srcOrd="2" destOrd="0" presId="urn:microsoft.com/office/officeart/2005/8/layout/list1"/>
    <dgm:cxn modelId="{3C98DFE7-491F-499C-A6EB-B228DA7E59F7}" type="presParOf" srcId="{2F658086-2F5E-4F54-B788-EA5872534BE1}" destId="{3BF5B26C-F960-4B2F-B9BE-D57E53990732}" srcOrd="3" destOrd="0" presId="urn:microsoft.com/office/officeart/2005/8/layout/list1"/>
    <dgm:cxn modelId="{9BDA0335-4EED-4C89-80A8-4E5B4CCD93B3}" type="presParOf" srcId="{2F658086-2F5E-4F54-B788-EA5872534BE1}" destId="{DD7AC3F0-3FF2-4DC4-9BE1-B29C28D627C6}" srcOrd="4" destOrd="0" presId="urn:microsoft.com/office/officeart/2005/8/layout/list1"/>
    <dgm:cxn modelId="{AE15BBBB-855D-4ECD-9314-B0C4E491171C}" type="presParOf" srcId="{DD7AC3F0-3FF2-4DC4-9BE1-B29C28D627C6}" destId="{A185CD5A-3181-43F0-946D-DA1E7DC6DF30}" srcOrd="0" destOrd="0" presId="urn:microsoft.com/office/officeart/2005/8/layout/list1"/>
    <dgm:cxn modelId="{8FC1ACCE-3703-4504-A56F-057A577E5E96}" type="presParOf" srcId="{DD7AC3F0-3FF2-4DC4-9BE1-B29C28D627C6}" destId="{A22226CE-864D-4BDE-A511-F31976623547}" srcOrd="1" destOrd="0" presId="urn:microsoft.com/office/officeart/2005/8/layout/list1"/>
    <dgm:cxn modelId="{8369D2C8-491F-43BD-B827-5BBBD1C08FF3}" type="presParOf" srcId="{2F658086-2F5E-4F54-B788-EA5872534BE1}" destId="{1D4DD114-27EC-46D8-8ADB-38C98B2CB54B}" srcOrd="5" destOrd="0" presId="urn:microsoft.com/office/officeart/2005/8/layout/list1"/>
    <dgm:cxn modelId="{E8D76B54-BAFE-4F62-A7CE-30D49D3BACFD}" type="presParOf" srcId="{2F658086-2F5E-4F54-B788-EA5872534BE1}" destId="{8D1FE20B-4074-44E8-9165-98392F183AA2}" srcOrd="6" destOrd="0" presId="urn:microsoft.com/office/officeart/2005/8/layout/list1"/>
    <dgm:cxn modelId="{61B95762-FDDA-49DB-AE2C-3C01EC360598}" type="presParOf" srcId="{2F658086-2F5E-4F54-B788-EA5872534BE1}" destId="{76886CD7-CBEA-4DF8-BECB-9BB2ACEE1B3A}" srcOrd="7" destOrd="0" presId="urn:microsoft.com/office/officeart/2005/8/layout/list1"/>
    <dgm:cxn modelId="{2CD018BA-07BE-4498-82BC-6E9AAA624F13}" type="presParOf" srcId="{2F658086-2F5E-4F54-B788-EA5872534BE1}" destId="{11554BCA-076B-4D8D-B6E1-72082D5316BE}" srcOrd="8" destOrd="0" presId="urn:microsoft.com/office/officeart/2005/8/layout/list1"/>
    <dgm:cxn modelId="{C9B3CBF8-B026-4074-BCFA-8AB09623DBB2}" type="presParOf" srcId="{11554BCA-076B-4D8D-B6E1-72082D5316BE}" destId="{B7D6738A-279A-431F-8ACC-3453E2D89696}" srcOrd="0" destOrd="0" presId="urn:microsoft.com/office/officeart/2005/8/layout/list1"/>
    <dgm:cxn modelId="{546ECEF3-3CDC-401B-9D01-7CFA86BA6383}" type="presParOf" srcId="{11554BCA-076B-4D8D-B6E1-72082D5316BE}" destId="{0CBDC7E2-E34A-493F-A2CD-4EDADC7A5D61}" srcOrd="1" destOrd="0" presId="urn:microsoft.com/office/officeart/2005/8/layout/list1"/>
    <dgm:cxn modelId="{8B8391A5-5B08-41A6-B207-F438C63207FA}" type="presParOf" srcId="{2F658086-2F5E-4F54-B788-EA5872534BE1}" destId="{67B46694-AA19-438B-B531-E88DB23955BD}" srcOrd="9" destOrd="0" presId="urn:microsoft.com/office/officeart/2005/8/layout/list1"/>
    <dgm:cxn modelId="{23391EFA-2B4A-43C6-AE0C-76C10E359720}" type="presParOf" srcId="{2F658086-2F5E-4F54-B788-EA5872534BE1}" destId="{2F7547DF-B407-4600-9B6A-1E0111938730}" srcOrd="10" destOrd="0" presId="urn:microsoft.com/office/officeart/2005/8/layout/list1"/>
    <dgm:cxn modelId="{905BE232-006C-4836-97B0-8E060B5B0F7E}" type="presParOf" srcId="{2F658086-2F5E-4F54-B788-EA5872534BE1}" destId="{1336497F-E2AD-45B5-A851-487D550C85CF}" srcOrd="11" destOrd="0" presId="urn:microsoft.com/office/officeart/2005/8/layout/list1"/>
    <dgm:cxn modelId="{6329A9CA-3652-41E7-9554-BE41EF019BA7}" type="presParOf" srcId="{2F658086-2F5E-4F54-B788-EA5872534BE1}" destId="{5279408F-4225-4634-86FA-4F60CEA2A80E}" srcOrd="12" destOrd="0" presId="urn:microsoft.com/office/officeart/2005/8/layout/list1"/>
    <dgm:cxn modelId="{B7A5BA76-3E79-4180-A5FD-87DD18DCC7A4}" type="presParOf" srcId="{5279408F-4225-4634-86FA-4F60CEA2A80E}" destId="{713977B5-7692-4B02-9E82-B3CC718C2037}" srcOrd="0" destOrd="0" presId="urn:microsoft.com/office/officeart/2005/8/layout/list1"/>
    <dgm:cxn modelId="{3A28EB39-8060-4C38-85DA-BF4925C967EB}" type="presParOf" srcId="{5279408F-4225-4634-86FA-4F60CEA2A80E}" destId="{6C67F539-288F-4099-B694-4BD84718A2E7}" srcOrd="1" destOrd="0" presId="urn:microsoft.com/office/officeart/2005/8/layout/list1"/>
    <dgm:cxn modelId="{F530694C-990F-4540-8530-D4DDCB0EB0EC}" type="presParOf" srcId="{2F658086-2F5E-4F54-B788-EA5872534BE1}" destId="{063C9684-2E86-439B-8FF0-0962D0671E83}" srcOrd="13" destOrd="0" presId="urn:microsoft.com/office/officeart/2005/8/layout/list1"/>
    <dgm:cxn modelId="{632233FC-E24C-4B2D-8718-2F738826C0AB}" type="presParOf" srcId="{2F658086-2F5E-4F54-B788-EA5872534BE1}" destId="{27C043DC-CAB2-4E5D-8EEB-39F4C1CAB56C}" srcOrd="14" destOrd="0" presId="urn:microsoft.com/office/officeart/2005/8/layout/list1"/>
    <dgm:cxn modelId="{B5EAB0D3-CC1C-4AAB-9143-EE3DA89970C7}" type="presParOf" srcId="{2F658086-2F5E-4F54-B788-EA5872534BE1}" destId="{51AEE45E-71EF-4ACA-AC31-DF292D7F74E8}" srcOrd="15" destOrd="0" presId="urn:microsoft.com/office/officeart/2005/8/layout/list1"/>
    <dgm:cxn modelId="{DA661E87-B66F-4655-A486-CE04299A43B5}" type="presParOf" srcId="{2F658086-2F5E-4F54-B788-EA5872534BE1}" destId="{58FD6C18-773E-4594-9A76-FEF1129B5ECF}" srcOrd="16" destOrd="0" presId="urn:microsoft.com/office/officeart/2005/8/layout/list1"/>
    <dgm:cxn modelId="{5DC81EC8-0568-4DCC-B799-D7C44CEF0A03}" type="presParOf" srcId="{58FD6C18-773E-4594-9A76-FEF1129B5ECF}" destId="{5EFA3F7C-42BC-4250-AD00-B150114FF2A2}" srcOrd="0" destOrd="0" presId="urn:microsoft.com/office/officeart/2005/8/layout/list1"/>
    <dgm:cxn modelId="{C4896183-556D-4ACD-A9D0-E5B70FDA4AF0}" type="presParOf" srcId="{58FD6C18-773E-4594-9A76-FEF1129B5ECF}" destId="{205813F7-557B-4C79-8B55-9231AE86323F}" srcOrd="1" destOrd="0" presId="urn:microsoft.com/office/officeart/2005/8/layout/list1"/>
    <dgm:cxn modelId="{5E86FB62-C726-4920-934B-4BF0AE1B82D6}" type="presParOf" srcId="{2F658086-2F5E-4F54-B788-EA5872534BE1}" destId="{58987A3D-AEF7-4EF3-8CF1-D4F9245FD587}" srcOrd="17" destOrd="0" presId="urn:microsoft.com/office/officeart/2005/8/layout/list1"/>
    <dgm:cxn modelId="{2A9627DC-8627-48DE-89BC-0C193CFC4573}" type="presParOf" srcId="{2F658086-2F5E-4F54-B788-EA5872534BE1}" destId="{67DB3F8F-06E3-4B4E-8984-86DC265CACEA}" srcOrd="18" destOrd="0" presId="urn:microsoft.com/office/officeart/2005/8/layout/list1"/>
    <dgm:cxn modelId="{2EE1E30E-6540-4757-A11E-702250EA8B5B}" type="presParOf" srcId="{2F658086-2F5E-4F54-B788-EA5872534BE1}" destId="{0E3CB4C7-096A-418F-825E-C6D47196303A}" srcOrd="19" destOrd="0" presId="urn:microsoft.com/office/officeart/2005/8/layout/list1"/>
    <dgm:cxn modelId="{86BF8A5D-F3ED-45F1-9A41-998487E24642}" type="presParOf" srcId="{2F658086-2F5E-4F54-B788-EA5872534BE1}" destId="{D533686F-8717-48AD-9967-7E510925172F}" srcOrd="20" destOrd="0" presId="urn:microsoft.com/office/officeart/2005/8/layout/list1"/>
    <dgm:cxn modelId="{DE1A22C6-50DC-44BD-AF99-B96E5324879C}" type="presParOf" srcId="{D533686F-8717-48AD-9967-7E510925172F}" destId="{31F3408A-5FBC-4DB7-BC17-7332F95F451E}" srcOrd="0" destOrd="0" presId="urn:microsoft.com/office/officeart/2005/8/layout/list1"/>
    <dgm:cxn modelId="{CF049D53-5462-4F18-BA20-2B7E7FBD6598}" type="presParOf" srcId="{D533686F-8717-48AD-9967-7E510925172F}" destId="{093DDF55-CC12-4334-A14D-8306278ED711}" srcOrd="1" destOrd="0" presId="urn:microsoft.com/office/officeart/2005/8/layout/list1"/>
    <dgm:cxn modelId="{F1507064-23BD-499A-8DA9-5DBCEBF2A164}" type="presParOf" srcId="{2F658086-2F5E-4F54-B788-EA5872534BE1}" destId="{0517FFAC-C64E-4767-A18F-9CE2FD2CEA35}" srcOrd="21" destOrd="0" presId="urn:microsoft.com/office/officeart/2005/8/layout/list1"/>
    <dgm:cxn modelId="{0F2EF804-F883-4DCC-9743-704F065A2170}" type="presParOf" srcId="{2F658086-2F5E-4F54-B788-EA5872534BE1}" destId="{BD95D43B-2B4F-4160-94DA-BA2C0B32220F}" srcOrd="22" destOrd="0" presId="urn:microsoft.com/office/officeart/2005/8/layout/list1"/>
    <dgm:cxn modelId="{D97181B7-810E-4CF8-A27D-14F9391C4DA0}" type="presParOf" srcId="{2F658086-2F5E-4F54-B788-EA5872534BE1}" destId="{73F6ADD7-B6CD-4E78-9115-0FF815A68158}" srcOrd="23" destOrd="0" presId="urn:microsoft.com/office/officeart/2005/8/layout/list1"/>
    <dgm:cxn modelId="{FB18B670-E101-4933-A039-C8B304970FA5}" type="presParOf" srcId="{2F658086-2F5E-4F54-B788-EA5872534BE1}" destId="{94CB4890-8CD4-4B53-8728-E00787AB55A6}" srcOrd="24" destOrd="0" presId="urn:microsoft.com/office/officeart/2005/8/layout/list1"/>
    <dgm:cxn modelId="{9A26CE38-3B65-4460-9F42-5F2D91A477AE}" type="presParOf" srcId="{94CB4890-8CD4-4B53-8728-E00787AB55A6}" destId="{10C0AE67-6C9F-44B8-9EF0-1777563D2421}" srcOrd="0" destOrd="0" presId="urn:microsoft.com/office/officeart/2005/8/layout/list1"/>
    <dgm:cxn modelId="{B2A75DA2-7798-48E4-BFB9-6E0092CCF362}" type="presParOf" srcId="{94CB4890-8CD4-4B53-8728-E00787AB55A6}" destId="{10CD2FB9-D8BE-488D-B794-A0BBE2BA7698}" srcOrd="1" destOrd="0" presId="urn:microsoft.com/office/officeart/2005/8/layout/list1"/>
    <dgm:cxn modelId="{4EFF4219-46D2-4CB1-BF21-C09089F4A003}" type="presParOf" srcId="{2F658086-2F5E-4F54-B788-EA5872534BE1}" destId="{96C30DA5-79E5-484C-B46A-05FE9F430C5B}" srcOrd="25" destOrd="0" presId="urn:microsoft.com/office/officeart/2005/8/layout/list1"/>
    <dgm:cxn modelId="{EE5E7314-6F07-4669-A70E-DCF9676FBB56}" type="presParOf" srcId="{2F658086-2F5E-4F54-B788-EA5872534BE1}" destId="{B3024875-E628-4E7E-80CC-CF6FDB105755}" srcOrd="26" destOrd="0" presId="urn:microsoft.com/office/officeart/2005/8/layout/list1"/>
    <dgm:cxn modelId="{80731B1F-B13E-45D5-B77E-3E8B6AC658CE}" type="presParOf" srcId="{2F658086-2F5E-4F54-B788-EA5872534BE1}" destId="{241EF368-A164-41A9-9357-5F4476C72359}" srcOrd="27" destOrd="0" presId="urn:microsoft.com/office/officeart/2005/8/layout/list1"/>
    <dgm:cxn modelId="{1E59EB96-C828-4773-86A4-FB28A37FCE27}" type="presParOf" srcId="{2F658086-2F5E-4F54-B788-EA5872534BE1}" destId="{3946282D-181C-468F-98C2-C21CA852C137}" srcOrd="28" destOrd="0" presId="urn:microsoft.com/office/officeart/2005/8/layout/list1"/>
    <dgm:cxn modelId="{D8CE1F1A-87F6-4970-AC03-7E99D7EBD54B}" type="presParOf" srcId="{3946282D-181C-468F-98C2-C21CA852C137}" destId="{F152DE27-8A75-4D1F-B309-DA90F6A23458}" srcOrd="0" destOrd="0" presId="urn:microsoft.com/office/officeart/2005/8/layout/list1"/>
    <dgm:cxn modelId="{590E82D6-E009-431D-B7B5-509480974D29}" type="presParOf" srcId="{3946282D-181C-468F-98C2-C21CA852C137}" destId="{70BA9287-ADBF-4920-9500-01A895AF9DEA}" srcOrd="1" destOrd="0" presId="urn:microsoft.com/office/officeart/2005/8/layout/list1"/>
    <dgm:cxn modelId="{25AACA9D-B44C-41F6-9DAC-31F901F5B93A}" type="presParOf" srcId="{2F658086-2F5E-4F54-B788-EA5872534BE1}" destId="{9E9D1AB8-BB21-4FD0-B9F7-3E07269CD810}" srcOrd="29" destOrd="0" presId="urn:microsoft.com/office/officeart/2005/8/layout/list1"/>
    <dgm:cxn modelId="{D89FB9D8-938D-4C15-B043-777BF77779CF}" type="presParOf" srcId="{2F658086-2F5E-4F54-B788-EA5872534BE1}" destId="{1CA6DF1B-8EEF-4155-8CB8-7537B6B1BD6D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F904710-3D58-451B-BCB3-A1874FFBA2C2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pPr latinLnBrk="1"/>
          <a:endParaRPr lang="ko-KR" altLang="en-US"/>
        </a:p>
      </dgm:t>
    </dgm:pt>
    <dgm:pt modelId="{009E8324-4241-49DE-967F-22C2B13929D6}">
      <dgm:prSet phldrT="[텍스트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latinLnBrk="1"/>
          <a:r>
            <a:rPr lang="en-US" altLang="ko-KR" sz="1200" dirty="0">
              <a:latin typeface="+mj-ea"/>
              <a:ea typeface="+mj-ea"/>
            </a:rPr>
            <a:t>1986</a:t>
          </a:r>
          <a:r>
            <a:rPr lang="ko-KR" altLang="en-US" sz="1200" dirty="0">
              <a:latin typeface="+mj-ea"/>
              <a:ea typeface="+mj-ea"/>
            </a:rPr>
            <a:t>년 정신보건서비스계획법을 통해 지역사회중심서비스시스템을 완성함</a:t>
          </a:r>
        </a:p>
      </dgm:t>
    </dgm:pt>
    <dgm:pt modelId="{9B1ACF38-715E-4605-9042-3EC1DAED0085}" type="parTrans" cxnId="{54552B97-9544-4FF7-8E28-25F97863391D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FC7A1553-CE5F-4C84-B7B2-DEDAB6A8F959}" type="sibTrans" cxnId="{54552B97-9544-4FF7-8E28-25F97863391D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DA27F8AA-3D76-4920-9791-F809A9F8CFA4}">
      <dgm:prSet phldrT="[텍스트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latinLnBrk="1"/>
          <a:r>
            <a:rPr lang="ko-KR" altLang="en-US" sz="1200" dirty="0">
              <a:latin typeface="+mj-ea"/>
              <a:ea typeface="+mj-ea"/>
            </a:rPr>
            <a:t>주정부가 지역사회중심서비스시스템을 설립하고 운영하며</a:t>
          </a:r>
          <a:r>
            <a:rPr lang="en-US" altLang="ko-KR" sz="1200" dirty="0">
              <a:latin typeface="+mj-ea"/>
              <a:ea typeface="+mj-ea"/>
            </a:rPr>
            <a:t>, </a:t>
          </a:r>
          <a:r>
            <a:rPr lang="ko-KR" altLang="en-US" sz="1200" dirty="0">
              <a:latin typeface="+mj-ea"/>
              <a:ea typeface="+mj-ea"/>
            </a:rPr>
            <a:t>서비스 대상 등을 명시해 보고서를 제출하고 연방정부의 예산지원을 받으려면 주정부나 지방정부가 사례관리를 </a:t>
          </a:r>
          <a:r>
            <a:rPr lang="ko-KR" altLang="en-US" sz="1200" dirty="0" err="1">
              <a:latin typeface="+mj-ea"/>
              <a:ea typeface="+mj-ea"/>
            </a:rPr>
            <a:t>제공해야한다고</a:t>
          </a:r>
          <a:r>
            <a:rPr lang="ko-KR" altLang="en-US" sz="1200" dirty="0">
              <a:latin typeface="+mj-ea"/>
              <a:ea typeface="+mj-ea"/>
            </a:rPr>
            <a:t> 명시함</a:t>
          </a:r>
          <a:r>
            <a:rPr lang="en-US" altLang="ko-KR" sz="1200" dirty="0">
              <a:latin typeface="+mj-ea"/>
              <a:ea typeface="+mj-ea"/>
            </a:rPr>
            <a:t>(</a:t>
          </a:r>
          <a:r>
            <a:rPr lang="ko-KR" altLang="en-US" sz="1200" dirty="0">
              <a:latin typeface="+mj-ea"/>
              <a:ea typeface="+mj-ea"/>
            </a:rPr>
            <a:t>정신건강사회복지사</a:t>
          </a:r>
          <a:r>
            <a:rPr lang="en-US" altLang="ko-KR" sz="1200" dirty="0">
              <a:latin typeface="+mj-ea"/>
              <a:ea typeface="+mj-ea"/>
            </a:rPr>
            <a:t>, </a:t>
          </a:r>
          <a:r>
            <a:rPr lang="ko-KR" altLang="en-US" sz="1200" dirty="0">
              <a:latin typeface="+mj-ea"/>
              <a:ea typeface="+mj-ea"/>
            </a:rPr>
            <a:t>정신건강간호사</a:t>
          </a:r>
          <a:r>
            <a:rPr lang="en-US" altLang="ko-KR" sz="1200" dirty="0">
              <a:latin typeface="+mj-ea"/>
              <a:ea typeface="+mj-ea"/>
            </a:rPr>
            <a:t>,</a:t>
          </a:r>
          <a:r>
            <a:rPr lang="ko-KR" altLang="en-US" sz="1200" dirty="0">
              <a:latin typeface="+mj-ea"/>
              <a:ea typeface="+mj-ea"/>
            </a:rPr>
            <a:t> 정신건강임상심리사 등이 전문요원으로 명시됨</a:t>
          </a:r>
          <a:r>
            <a:rPr lang="en-US" altLang="ko-KR" sz="1200" dirty="0">
              <a:latin typeface="+mj-ea"/>
              <a:ea typeface="+mj-ea"/>
            </a:rPr>
            <a:t>)</a:t>
          </a:r>
          <a:endParaRPr lang="ko-KR" altLang="en-US" sz="1200" dirty="0">
            <a:latin typeface="+mj-ea"/>
            <a:ea typeface="+mj-ea"/>
          </a:endParaRPr>
        </a:p>
      </dgm:t>
    </dgm:pt>
    <dgm:pt modelId="{A584002A-D83A-4E72-A95A-10A1B1D67C3D}" type="parTrans" cxnId="{CBABC4EB-5783-489D-BADE-6C2F7CB7EBB9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4CEA0117-EDC0-47D4-91B0-E91D66981DC8}" type="sibTrans" cxnId="{CBABC4EB-5783-489D-BADE-6C2F7CB7EBB9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F5988448-5693-4EC0-995F-7364A0C35F31}">
      <dgm:prSet phldrT="[텍스트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latinLnBrk="1"/>
          <a:r>
            <a:rPr lang="en-US" altLang="ko-KR" sz="1200" dirty="0">
              <a:latin typeface="+mj-ea"/>
              <a:ea typeface="+mj-ea"/>
            </a:rPr>
            <a:t>1990</a:t>
          </a:r>
          <a:r>
            <a:rPr lang="ko-KR" altLang="en-US" sz="1200" dirty="0">
              <a:latin typeface="+mj-ea"/>
              <a:ea typeface="+mj-ea"/>
            </a:rPr>
            <a:t>년 </a:t>
          </a:r>
          <a:r>
            <a:rPr lang="ko-KR" altLang="en-US" sz="1200" dirty="0" err="1">
              <a:latin typeface="+mj-ea"/>
              <a:ea typeface="+mj-ea"/>
            </a:rPr>
            <a:t>미국장애인법</a:t>
          </a:r>
          <a:r>
            <a:rPr lang="ko-KR" altLang="en-US" sz="1200" dirty="0">
              <a:latin typeface="+mj-ea"/>
              <a:ea typeface="+mj-ea"/>
            </a:rPr>
            <a:t> 통과 </a:t>
          </a:r>
        </a:p>
      </dgm:t>
    </dgm:pt>
    <dgm:pt modelId="{04C8E4A7-2649-4D03-9219-0C8B92037FC9}" type="parTrans" cxnId="{0346622D-E878-4224-AD9E-C935ABEF8B07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725C0EB4-FE14-4147-9094-FC1EDD92B497}" type="sibTrans" cxnId="{0346622D-E878-4224-AD9E-C935ABEF8B07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313DDAEE-4BA1-4C2E-8A79-139B5D73A696}">
      <dgm:prSet phldrT="[텍스트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latinLnBrk="1"/>
          <a:r>
            <a:rPr lang="ko-KR" altLang="en-US" sz="1200" dirty="0">
              <a:latin typeface="+mj-ea"/>
              <a:ea typeface="+mj-ea"/>
            </a:rPr>
            <a:t>신체장애뿐만 아니라 정신장애인에 대해서도 고용</a:t>
          </a:r>
          <a:r>
            <a:rPr lang="en-US" altLang="ko-KR" sz="1200" dirty="0">
              <a:latin typeface="+mj-ea"/>
              <a:ea typeface="+mj-ea"/>
            </a:rPr>
            <a:t>, </a:t>
          </a:r>
          <a:r>
            <a:rPr lang="ko-KR" altLang="en-US" sz="1200" dirty="0">
              <a:latin typeface="+mj-ea"/>
              <a:ea typeface="+mj-ea"/>
            </a:rPr>
            <a:t>교육</a:t>
          </a:r>
          <a:r>
            <a:rPr lang="en-US" altLang="ko-KR" sz="1200" dirty="0">
              <a:latin typeface="+mj-ea"/>
              <a:ea typeface="+mj-ea"/>
            </a:rPr>
            <a:t>, </a:t>
          </a:r>
          <a:r>
            <a:rPr lang="ko-KR" altLang="en-US" sz="1200" dirty="0">
              <a:latin typeface="+mj-ea"/>
              <a:ea typeface="+mj-ea"/>
            </a:rPr>
            <a:t>공공숙박시설</a:t>
          </a:r>
          <a:r>
            <a:rPr lang="en-US" altLang="ko-KR" sz="1200" dirty="0">
              <a:latin typeface="+mj-ea"/>
              <a:ea typeface="+mj-ea"/>
            </a:rPr>
            <a:t>, </a:t>
          </a:r>
          <a:r>
            <a:rPr lang="ko-KR" altLang="en-US" sz="1200" dirty="0">
              <a:latin typeface="+mj-ea"/>
              <a:ea typeface="+mj-ea"/>
            </a:rPr>
            <a:t>공공서비스 그리고 교통서비스 이용에서 차별을 금지함</a:t>
          </a:r>
          <a:r>
            <a:rPr lang="en-US" altLang="ko-KR" sz="1200" dirty="0">
              <a:latin typeface="+mj-ea"/>
              <a:ea typeface="+mj-ea"/>
            </a:rPr>
            <a:t>(15</a:t>
          </a:r>
          <a:r>
            <a:rPr lang="ko-KR" altLang="en-US" sz="1200" dirty="0">
              <a:latin typeface="+mj-ea"/>
              <a:ea typeface="+mj-ea"/>
            </a:rPr>
            <a:t>명 이상을 고용하고 있는 사기업에 대해서도  차별금지법이 적용됨</a:t>
          </a:r>
          <a:r>
            <a:rPr lang="en-US" altLang="ko-KR" sz="1200" dirty="0">
              <a:latin typeface="+mj-ea"/>
              <a:ea typeface="+mj-ea"/>
            </a:rPr>
            <a:t>)</a:t>
          </a:r>
          <a:endParaRPr lang="ko-KR" altLang="en-US" sz="1200" dirty="0">
            <a:latin typeface="+mj-ea"/>
            <a:ea typeface="+mj-ea"/>
          </a:endParaRPr>
        </a:p>
      </dgm:t>
    </dgm:pt>
    <dgm:pt modelId="{D62E1FAF-3889-4C95-8A79-2D7E4AE3A184}" type="parTrans" cxnId="{F2D719B5-C629-4769-8D1C-EB75A5563ED5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6BDB4122-BAE5-4CC8-BE13-316EF68DBFC4}" type="sibTrans" cxnId="{F2D719B5-C629-4769-8D1C-EB75A5563ED5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4DB5FB7B-A249-426D-B2C2-30F358C5F6AF}" type="pres">
      <dgm:prSet presAssocID="{AF904710-3D58-451B-BCB3-A1874FFBA2C2}" presName="linear" presStyleCnt="0">
        <dgm:presLayoutVars>
          <dgm:dir/>
          <dgm:animLvl val="lvl"/>
          <dgm:resizeHandles val="exact"/>
        </dgm:presLayoutVars>
      </dgm:prSet>
      <dgm:spPr/>
    </dgm:pt>
    <dgm:pt modelId="{720F511E-1920-4DF4-B19F-2C50DF1818A5}" type="pres">
      <dgm:prSet presAssocID="{009E8324-4241-49DE-967F-22C2B13929D6}" presName="parentLin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65EAF2CF-EB08-4802-ABB3-179C0CF6C968}" type="pres">
      <dgm:prSet presAssocID="{009E8324-4241-49DE-967F-22C2B13929D6}" presName="parentLeftMargin" presStyleLbl="node1" presStyleIdx="0" presStyleCnt="2"/>
      <dgm:spPr/>
    </dgm:pt>
    <dgm:pt modelId="{7C7B4E91-FEAB-4097-89B6-5381854C2B60}" type="pres">
      <dgm:prSet presAssocID="{009E8324-4241-49DE-967F-22C2B13929D6}" presName="parentText" presStyleLbl="node1" presStyleIdx="0" presStyleCnt="2" custScaleX="142857">
        <dgm:presLayoutVars>
          <dgm:chMax val="0"/>
          <dgm:bulletEnabled val="1"/>
        </dgm:presLayoutVars>
      </dgm:prSet>
      <dgm:spPr/>
    </dgm:pt>
    <dgm:pt modelId="{6BA3EA6B-5F6E-45D7-A9BB-E228146F99D2}" type="pres">
      <dgm:prSet presAssocID="{009E8324-4241-49DE-967F-22C2B13929D6}" presName="negativeSpac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EF867041-167D-4C9B-9549-15482B2260CE}" type="pres">
      <dgm:prSet presAssocID="{009E8324-4241-49DE-967F-22C2B13929D6}" presName="childText" presStyleLbl="conFgAcc1" presStyleIdx="0" presStyleCnt="2">
        <dgm:presLayoutVars>
          <dgm:bulletEnabled val="1"/>
        </dgm:presLayoutVars>
      </dgm:prSet>
      <dgm:spPr/>
    </dgm:pt>
    <dgm:pt modelId="{00ECE1E6-E5A2-40D2-8076-31331B878C20}" type="pres">
      <dgm:prSet presAssocID="{FC7A1553-CE5F-4C84-B7B2-DEDAB6A8F959}" presName="spaceBetweenRectangles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73B9B86F-CB5B-4EBE-B8AB-0D9ED2E1EF2E}" type="pres">
      <dgm:prSet presAssocID="{F5988448-5693-4EC0-995F-7364A0C35F31}" presName="parentLin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A87834D0-B675-4301-94F4-60694EFC87C4}" type="pres">
      <dgm:prSet presAssocID="{F5988448-5693-4EC0-995F-7364A0C35F31}" presName="parentLeftMargin" presStyleLbl="node1" presStyleIdx="0" presStyleCnt="2"/>
      <dgm:spPr/>
    </dgm:pt>
    <dgm:pt modelId="{F37C260B-889D-4521-8196-EE7C3F5BB950}" type="pres">
      <dgm:prSet presAssocID="{F5988448-5693-4EC0-995F-7364A0C35F31}" presName="parentText" presStyleLbl="node1" presStyleIdx="1" presStyleCnt="2" custScaleX="142857">
        <dgm:presLayoutVars>
          <dgm:chMax val="0"/>
          <dgm:bulletEnabled val="1"/>
        </dgm:presLayoutVars>
      </dgm:prSet>
      <dgm:spPr/>
    </dgm:pt>
    <dgm:pt modelId="{D6DE26FF-5F87-4594-9AEE-E3FAF621E9C3}" type="pres">
      <dgm:prSet presAssocID="{F5988448-5693-4EC0-995F-7364A0C35F31}" presName="negativeSpac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FF727BCF-AD6A-400C-A1F5-1B9739EEBC60}" type="pres">
      <dgm:prSet presAssocID="{F5988448-5693-4EC0-995F-7364A0C35F31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AEBAE413-DC12-4DD1-805B-FBCAE4AB4388}" type="presOf" srcId="{009E8324-4241-49DE-967F-22C2B13929D6}" destId="{65EAF2CF-EB08-4802-ABB3-179C0CF6C968}" srcOrd="0" destOrd="0" presId="urn:microsoft.com/office/officeart/2005/8/layout/list1"/>
    <dgm:cxn modelId="{0346622D-E878-4224-AD9E-C935ABEF8B07}" srcId="{AF904710-3D58-451B-BCB3-A1874FFBA2C2}" destId="{F5988448-5693-4EC0-995F-7364A0C35F31}" srcOrd="1" destOrd="0" parTransId="{04C8E4A7-2649-4D03-9219-0C8B92037FC9}" sibTransId="{725C0EB4-FE14-4147-9094-FC1EDD92B497}"/>
    <dgm:cxn modelId="{4981ED32-1140-4ACB-BD81-6CA28CB7E2B4}" type="presOf" srcId="{F5988448-5693-4EC0-995F-7364A0C35F31}" destId="{F37C260B-889D-4521-8196-EE7C3F5BB950}" srcOrd="1" destOrd="0" presId="urn:microsoft.com/office/officeart/2005/8/layout/list1"/>
    <dgm:cxn modelId="{20D5413A-6FD5-46B8-AFF7-AA4FB10AA3B6}" type="presOf" srcId="{DA27F8AA-3D76-4920-9791-F809A9F8CFA4}" destId="{EF867041-167D-4C9B-9549-15482B2260CE}" srcOrd="0" destOrd="0" presId="urn:microsoft.com/office/officeart/2005/8/layout/list1"/>
    <dgm:cxn modelId="{0739243B-C2BF-4F87-B358-A56248719E00}" type="presOf" srcId="{009E8324-4241-49DE-967F-22C2B13929D6}" destId="{7C7B4E91-FEAB-4097-89B6-5381854C2B60}" srcOrd="1" destOrd="0" presId="urn:microsoft.com/office/officeart/2005/8/layout/list1"/>
    <dgm:cxn modelId="{54552B97-9544-4FF7-8E28-25F97863391D}" srcId="{AF904710-3D58-451B-BCB3-A1874FFBA2C2}" destId="{009E8324-4241-49DE-967F-22C2B13929D6}" srcOrd="0" destOrd="0" parTransId="{9B1ACF38-715E-4605-9042-3EC1DAED0085}" sibTransId="{FC7A1553-CE5F-4C84-B7B2-DEDAB6A8F959}"/>
    <dgm:cxn modelId="{F2D719B5-C629-4769-8D1C-EB75A5563ED5}" srcId="{F5988448-5693-4EC0-995F-7364A0C35F31}" destId="{313DDAEE-4BA1-4C2E-8A79-139B5D73A696}" srcOrd="0" destOrd="0" parTransId="{D62E1FAF-3889-4C95-8A79-2D7E4AE3A184}" sibTransId="{6BDB4122-BAE5-4CC8-BE13-316EF68DBFC4}"/>
    <dgm:cxn modelId="{A42245C6-9D91-4715-A9D9-F1C6708DB537}" type="presOf" srcId="{F5988448-5693-4EC0-995F-7364A0C35F31}" destId="{A87834D0-B675-4301-94F4-60694EFC87C4}" srcOrd="0" destOrd="0" presId="urn:microsoft.com/office/officeart/2005/8/layout/list1"/>
    <dgm:cxn modelId="{A987B1E9-3D93-4637-A014-B244BA3F3ACC}" type="presOf" srcId="{AF904710-3D58-451B-BCB3-A1874FFBA2C2}" destId="{4DB5FB7B-A249-426D-B2C2-30F358C5F6AF}" srcOrd="0" destOrd="0" presId="urn:microsoft.com/office/officeart/2005/8/layout/list1"/>
    <dgm:cxn modelId="{CBABC4EB-5783-489D-BADE-6C2F7CB7EBB9}" srcId="{009E8324-4241-49DE-967F-22C2B13929D6}" destId="{DA27F8AA-3D76-4920-9791-F809A9F8CFA4}" srcOrd="0" destOrd="0" parTransId="{A584002A-D83A-4E72-A95A-10A1B1D67C3D}" sibTransId="{4CEA0117-EDC0-47D4-91B0-E91D66981DC8}"/>
    <dgm:cxn modelId="{322768FB-4461-4956-8C77-24FA0D79E6CD}" type="presOf" srcId="{313DDAEE-4BA1-4C2E-8A79-139B5D73A696}" destId="{FF727BCF-AD6A-400C-A1F5-1B9739EEBC60}" srcOrd="0" destOrd="0" presId="urn:microsoft.com/office/officeart/2005/8/layout/list1"/>
    <dgm:cxn modelId="{D93809F8-C50E-4401-93CF-E3E0550CB141}" type="presParOf" srcId="{4DB5FB7B-A249-426D-B2C2-30F358C5F6AF}" destId="{720F511E-1920-4DF4-B19F-2C50DF1818A5}" srcOrd="0" destOrd="0" presId="urn:microsoft.com/office/officeart/2005/8/layout/list1"/>
    <dgm:cxn modelId="{4DD47303-ACAE-4435-BB08-9658C82AFC4E}" type="presParOf" srcId="{720F511E-1920-4DF4-B19F-2C50DF1818A5}" destId="{65EAF2CF-EB08-4802-ABB3-179C0CF6C968}" srcOrd="0" destOrd="0" presId="urn:microsoft.com/office/officeart/2005/8/layout/list1"/>
    <dgm:cxn modelId="{89CD2FBA-C641-4639-9117-6AE20B6E4068}" type="presParOf" srcId="{720F511E-1920-4DF4-B19F-2C50DF1818A5}" destId="{7C7B4E91-FEAB-4097-89B6-5381854C2B60}" srcOrd="1" destOrd="0" presId="urn:microsoft.com/office/officeart/2005/8/layout/list1"/>
    <dgm:cxn modelId="{F29567E6-7A6E-4C09-B191-BB73C127BB3A}" type="presParOf" srcId="{4DB5FB7B-A249-426D-B2C2-30F358C5F6AF}" destId="{6BA3EA6B-5F6E-45D7-A9BB-E228146F99D2}" srcOrd="1" destOrd="0" presId="urn:microsoft.com/office/officeart/2005/8/layout/list1"/>
    <dgm:cxn modelId="{BA78E216-87FE-4E01-A507-0C4410CE4F2F}" type="presParOf" srcId="{4DB5FB7B-A249-426D-B2C2-30F358C5F6AF}" destId="{EF867041-167D-4C9B-9549-15482B2260CE}" srcOrd="2" destOrd="0" presId="urn:microsoft.com/office/officeart/2005/8/layout/list1"/>
    <dgm:cxn modelId="{02D1480B-12D6-4EEC-A99C-5C0CEB9CCD0B}" type="presParOf" srcId="{4DB5FB7B-A249-426D-B2C2-30F358C5F6AF}" destId="{00ECE1E6-E5A2-40D2-8076-31331B878C20}" srcOrd="3" destOrd="0" presId="urn:microsoft.com/office/officeart/2005/8/layout/list1"/>
    <dgm:cxn modelId="{C1A2657A-FCC1-49BC-B630-2A9E45A5FAA6}" type="presParOf" srcId="{4DB5FB7B-A249-426D-B2C2-30F358C5F6AF}" destId="{73B9B86F-CB5B-4EBE-B8AB-0D9ED2E1EF2E}" srcOrd="4" destOrd="0" presId="urn:microsoft.com/office/officeart/2005/8/layout/list1"/>
    <dgm:cxn modelId="{544707EF-0D34-446A-8481-F7D7DDF0D1BB}" type="presParOf" srcId="{73B9B86F-CB5B-4EBE-B8AB-0D9ED2E1EF2E}" destId="{A87834D0-B675-4301-94F4-60694EFC87C4}" srcOrd="0" destOrd="0" presId="urn:microsoft.com/office/officeart/2005/8/layout/list1"/>
    <dgm:cxn modelId="{3C741B91-28FE-497C-9E8B-EC86B02C7263}" type="presParOf" srcId="{73B9B86F-CB5B-4EBE-B8AB-0D9ED2E1EF2E}" destId="{F37C260B-889D-4521-8196-EE7C3F5BB950}" srcOrd="1" destOrd="0" presId="urn:microsoft.com/office/officeart/2005/8/layout/list1"/>
    <dgm:cxn modelId="{6C779928-324E-45A0-B82F-46104BAF1EDD}" type="presParOf" srcId="{4DB5FB7B-A249-426D-B2C2-30F358C5F6AF}" destId="{D6DE26FF-5F87-4594-9AEE-E3FAF621E9C3}" srcOrd="5" destOrd="0" presId="urn:microsoft.com/office/officeart/2005/8/layout/list1"/>
    <dgm:cxn modelId="{9D7E8F1D-8597-4FAC-8E47-978119F68CA4}" type="presParOf" srcId="{4DB5FB7B-A249-426D-B2C2-30F358C5F6AF}" destId="{FF727BCF-AD6A-400C-A1F5-1B9739EEBC6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F904710-3D58-451B-BCB3-A1874FFBA2C2}" type="doc">
      <dgm:prSet loTypeId="urn:microsoft.com/office/officeart/2005/8/layout/list1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pPr latinLnBrk="1"/>
          <a:endParaRPr lang="ko-KR" altLang="en-US"/>
        </a:p>
      </dgm:t>
    </dgm:pt>
    <dgm:pt modelId="{F8F71C58-AD29-4A1E-A2B2-4BA039B3F676}">
      <dgm:prSet phldrT="[텍스트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latinLnBrk="1"/>
          <a:r>
            <a:rPr lang="en-US" altLang="ko-KR" sz="1200" dirty="0">
              <a:latin typeface="+mj-ea"/>
              <a:ea typeface="+mj-ea"/>
            </a:rPr>
            <a:t>1945</a:t>
          </a:r>
          <a:r>
            <a:rPr lang="ko-KR" altLang="en-US" sz="1200" dirty="0">
              <a:latin typeface="+mj-ea"/>
              <a:ea typeface="+mj-ea"/>
            </a:rPr>
            <a:t>년 </a:t>
          </a:r>
          <a:r>
            <a:rPr lang="ko-KR" altLang="en-US" sz="1200" dirty="0" err="1">
              <a:latin typeface="+mj-ea"/>
              <a:ea typeface="+mj-ea"/>
            </a:rPr>
            <a:t>대한신경정신의학회가</a:t>
          </a:r>
          <a:r>
            <a:rPr lang="ko-KR" altLang="en-US" sz="1200" dirty="0">
              <a:latin typeface="+mj-ea"/>
              <a:ea typeface="+mj-ea"/>
            </a:rPr>
            <a:t> 조직되면서 정신의학자</a:t>
          </a:r>
          <a:r>
            <a:rPr lang="en-US" altLang="ko-KR" sz="1200" dirty="0">
              <a:latin typeface="+mj-ea"/>
              <a:ea typeface="+mj-ea"/>
            </a:rPr>
            <a:t>, </a:t>
          </a:r>
          <a:r>
            <a:rPr lang="ko-KR" altLang="en-US" sz="1200" dirty="0">
              <a:latin typeface="+mj-ea"/>
              <a:ea typeface="+mj-ea"/>
            </a:rPr>
            <a:t>심리학자 중심으로 청소년 문제게 관심을 가짐</a:t>
          </a:r>
        </a:p>
      </dgm:t>
    </dgm:pt>
    <dgm:pt modelId="{47BE2E89-BC67-4A33-8412-18DC376DF71A}" type="parTrans" cxnId="{C2FFF8A7-05B9-4486-9C49-B165C41B98F0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B0C1FA50-89D2-4BEF-BD78-AC1EF172FD03}" type="sibTrans" cxnId="{C2FFF8A7-05B9-4486-9C49-B165C41B98F0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A600B2C3-EAA4-48CD-B62E-907623992278}">
      <dgm:prSet phldrT="[텍스트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latinLnBrk="1"/>
          <a:r>
            <a:rPr lang="ko-KR" altLang="en-US" sz="1200" dirty="0">
              <a:latin typeface="+mj-ea"/>
              <a:ea typeface="+mj-ea"/>
            </a:rPr>
            <a:t>한국전쟁 당시 미군병원 내 </a:t>
          </a:r>
          <a:r>
            <a:rPr lang="ko-KR" altLang="en-US" sz="1200" dirty="0" err="1">
              <a:latin typeface="+mj-ea"/>
              <a:ea typeface="+mj-ea"/>
            </a:rPr>
            <a:t>정신건강사회복지사였던</a:t>
          </a:r>
          <a:r>
            <a:rPr lang="ko-KR" altLang="en-US" sz="1200" dirty="0">
              <a:latin typeface="+mj-ea"/>
              <a:ea typeface="+mj-ea"/>
            </a:rPr>
            <a:t> </a:t>
          </a:r>
          <a:r>
            <a:rPr lang="ko-KR" altLang="en-US" sz="1200" dirty="0" err="1">
              <a:latin typeface="+mj-ea"/>
              <a:ea typeface="+mj-ea"/>
            </a:rPr>
            <a:t>랄프</a:t>
          </a:r>
          <a:r>
            <a:rPr lang="ko-KR" altLang="en-US" sz="1200" dirty="0">
              <a:latin typeface="+mj-ea"/>
              <a:ea typeface="+mj-ea"/>
            </a:rPr>
            <a:t> 모건의 영향을 받아 한국의 정신과 의사들이 사회복지사의 필요성을 인식함</a:t>
          </a:r>
        </a:p>
      </dgm:t>
    </dgm:pt>
    <dgm:pt modelId="{AB7E4C24-03ED-4E8E-9B87-03CE60DC7D1A}" type="parTrans" cxnId="{53D6AAED-94DB-4DCA-B80F-6D7E1D217830}">
      <dgm:prSet/>
      <dgm:spPr/>
      <dgm:t>
        <a:bodyPr/>
        <a:lstStyle/>
        <a:p>
          <a:pPr latinLnBrk="1"/>
          <a:endParaRPr lang="ko-KR" altLang="en-US"/>
        </a:p>
      </dgm:t>
    </dgm:pt>
    <dgm:pt modelId="{D107FA5B-09FA-4827-8B83-D202EE65AC52}" type="sibTrans" cxnId="{53D6AAED-94DB-4DCA-B80F-6D7E1D217830}">
      <dgm:prSet/>
      <dgm:spPr/>
      <dgm:t>
        <a:bodyPr/>
        <a:lstStyle/>
        <a:p>
          <a:pPr latinLnBrk="1"/>
          <a:endParaRPr lang="ko-KR" altLang="en-US"/>
        </a:p>
      </dgm:t>
    </dgm:pt>
    <dgm:pt modelId="{4C30A214-F668-45C9-AB22-5F651A1701AF}">
      <dgm:prSet phldrT="[텍스트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latinLnBrk="1"/>
          <a:r>
            <a:rPr lang="en-US" altLang="ko-KR" sz="1200" dirty="0">
              <a:latin typeface="+mj-ea"/>
              <a:ea typeface="+mj-ea"/>
            </a:rPr>
            <a:t>1958</a:t>
          </a:r>
          <a:r>
            <a:rPr lang="ko-KR" altLang="en-US" sz="1200" dirty="0">
              <a:latin typeface="+mj-ea"/>
              <a:ea typeface="+mj-ea"/>
            </a:rPr>
            <a:t>년 시립아동상담소가 개설되면서 정신과 의사</a:t>
          </a:r>
          <a:r>
            <a:rPr lang="en-US" altLang="ko-KR" sz="1200" dirty="0">
              <a:latin typeface="+mj-ea"/>
              <a:ea typeface="+mj-ea"/>
            </a:rPr>
            <a:t>, </a:t>
          </a:r>
          <a:r>
            <a:rPr lang="ko-KR" altLang="en-US" sz="1200" dirty="0">
              <a:latin typeface="+mj-ea"/>
              <a:ea typeface="+mj-ea"/>
            </a:rPr>
            <a:t>심리학자</a:t>
          </a:r>
          <a:r>
            <a:rPr lang="en-US" altLang="ko-KR" sz="1200" dirty="0">
              <a:latin typeface="+mj-ea"/>
              <a:ea typeface="+mj-ea"/>
            </a:rPr>
            <a:t>, </a:t>
          </a:r>
          <a:r>
            <a:rPr lang="ko-KR" altLang="en-US" sz="1200" dirty="0" err="1">
              <a:latin typeface="+mj-ea"/>
              <a:ea typeface="+mj-ea"/>
            </a:rPr>
            <a:t>사회복지사</a:t>
          </a:r>
          <a:r>
            <a:rPr lang="en-US" altLang="ko-KR" sz="1200" dirty="0">
              <a:latin typeface="+mj-ea"/>
              <a:ea typeface="+mj-ea"/>
            </a:rPr>
            <a:t>, </a:t>
          </a:r>
          <a:r>
            <a:rPr lang="ko-KR" altLang="en-US" sz="1200" dirty="0">
              <a:latin typeface="+mj-ea"/>
              <a:ea typeface="+mj-ea"/>
            </a:rPr>
            <a:t>법률가를 중심으로 </a:t>
          </a:r>
          <a:r>
            <a:rPr lang="ko-KR" altLang="en-US" sz="1200" dirty="0" err="1">
              <a:latin typeface="+mj-ea"/>
              <a:ea typeface="+mj-ea"/>
            </a:rPr>
            <a:t>팀접근을</a:t>
          </a:r>
          <a:r>
            <a:rPr lang="ko-KR" altLang="en-US" sz="1200" dirty="0">
              <a:latin typeface="+mj-ea"/>
              <a:ea typeface="+mj-ea"/>
            </a:rPr>
            <a:t> 시도하게 됨</a:t>
          </a:r>
        </a:p>
      </dgm:t>
    </dgm:pt>
    <dgm:pt modelId="{6B27C5A5-6484-40F7-A4A9-6290AE5FD3C1}" type="parTrans" cxnId="{D9E07FB2-E918-4BC4-B329-DFEF813B63D9}">
      <dgm:prSet/>
      <dgm:spPr/>
      <dgm:t>
        <a:bodyPr/>
        <a:lstStyle/>
        <a:p>
          <a:pPr latinLnBrk="1"/>
          <a:endParaRPr lang="ko-KR" altLang="en-US"/>
        </a:p>
      </dgm:t>
    </dgm:pt>
    <dgm:pt modelId="{A10298C6-1741-40A3-9EA5-C90AAEA5FB46}" type="sibTrans" cxnId="{D9E07FB2-E918-4BC4-B329-DFEF813B63D9}">
      <dgm:prSet/>
      <dgm:spPr/>
      <dgm:t>
        <a:bodyPr/>
        <a:lstStyle/>
        <a:p>
          <a:pPr latinLnBrk="1"/>
          <a:endParaRPr lang="ko-KR" altLang="en-US"/>
        </a:p>
      </dgm:t>
    </dgm:pt>
    <dgm:pt modelId="{888F55E2-7025-4A80-ADAB-5B94DE71EE0B}">
      <dgm:prSet phldrT="[텍스트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latinLnBrk="1"/>
          <a:r>
            <a:rPr lang="en-US" altLang="ko-KR" sz="1200" dirty="0">
              <a:latin typeface="+mj-ea"/>
              <a:ea typeface="+mj-ea"/>
            </a:rPr>
            <a:t>1962</a:t>
          </a:r>
          <a:r>
            <a:rPr lang="ko-KR" altLang="en-US" sz="1200" dirty="0">
              <a:latin typeface="+mj-ea"/>
              <a:ea typeface="+mj-ea"/>
            </a:rPr>
            <a:t>년에 국립정신병원에 </a:t>
          </a:r>
          <a:r>
            <a:rPr lang="ko-KR" altLang="en-US" sz="1200" dirty="0" err="1">
              <a:latin typeface="+mj-ea"/>
              <a:ea typeface="+mj-ea"/>
            </a:rPr>
            <a:t>사회복지사를</a:t>
          </a:r>
          <a:r>
            <a:rPr lang="ko-KR" altLang="en-US" sz="1200" dirty="0">
              <a:latin typeface="+mj-ea"/>
              <a:ea typeface="+mj-ea"/>
            </a:rPr>
            <a:t> 채용함</a:t>
          </a:r>
        </a:p>
      </dgm:t>
    </dgm:pt>
    <dgm:pt modelId="{C8CA0686-B837-49AE-97BF-CE06D47BE79D}" type="parTrans" cxnId="{6CDB628F-1006-4E1F-B782-3AE578F53030}">
      <dgm:prSet/>
      <dgm:spPr/>
      <dgm:t>
        <a:bodyPr/>
        <a:lstStyle/>
        <a:p>
          <a:pPr latinLnBrk="1"/>
          <a:endParaRPr lang="ko-KR" altLang="en-US"/>
        </a:p>
      </dgm:t>
    </dgm:pt>
    <dgm:pt modelId="{6C145154-B83B-4DB6-8487-D9C6ECAC2505}" type="sibTrans" cxnId="{6CDB628F-1006-4E1F-B782-3AE578F53030}">
      <dgm:prSet/>
      <dgm:spPr/>
      <dgm:t>
        <a:bodyPr/>
        <a:lstStyle/>
        <a:p>
          <a:pPr latinLnBrk="1"/>
          <a:endParaRPr lang="ko-KR" altLang="en-US"/>
        </a:p>
      </dgm:t>
    </dgm:pt>
    <dgm:pt modelId="{4DB5FB7B-A249-426D-B2C2-30F358C5F6AF}" type="pres">
      <dgm:prSet presAssocID="{AF904710-3D58-451B-BCB3-A1874FFBA2C2}" presName="linear" presStyleCnt="0">
        <dgm:presLayoutVars>
          <dgm:dir/>
          <dgm:animLvl val="lvl"/>
          <dgm:resizeHandles val="exact"/>
        </dgm:presLayoutVars>
      </dgm:prSet>
      <dgm:spPr/>
    </dgm:pt>
    <dgm:pt modelId="{7E616528-DF7A-449C-A9A8-016A66A0BCAC}" type="pres">
      <dgm:prSet presAssocID="{F8F71C58-AD29-4A1E-A2B2-4BA039B3F676}" presName="parentLin" presStyleCnt="0"/>
      <dgm:spPr/>
    </dgm:pt>
    <dgm:pt modelId="{5EE5854C-17CD-4900-9B18-B39FDB846E90}" type="pres">
      <dgm:prSet presAssocID="{F8F71C58-AD29-4A1E-A2B2-4BA039B3F676}" presName="parentLeftMargin" presStyleLbl="node1" presStyleIdx="0" presStyleCnt="3"/>
      <dgm:spPr/>
    </dgm:pt>
    <dgm:pt modelId="{7E91FFEA-4057-4733-A0B6-6892173C9C9F}" type="pres">
      <dgm:prSet presAssocID="{F8F71C58-AD29-4A1E-A2B2-4BA039B3F676}" presName="parentText" presStyleLbl="node1" presStyleIdx="0" presStyleCnt="3" custScaleX="142857">
        <dgm:presLayoutVars>
          <dgm:chMax val="0"/>
          <dgm:bulletEnabled val="1"/>
        </dgm:presLayoutVars>
      </dgm:prSet>
      <dgm:spPr/>
    </dgm:pt>
    <dgm:pt modelId="{4023DD35-57A3-4A71-8697-30568114B0F6}" type="pres">
      <dgm:prSet presAssocID="{F8F71C58-AD29-4A1E-A2B2-4BA039B3F676}" presName="negativeSpace" presStyleCnt="0"/>
      <dgm:spPr/>
    </dgm:pt>
    <dgm:pt modelId="{13C2A1C3-E0AF-448F-9B41-9FCB2BB63B3F}" type="pres">
      <dgm:prSet presAssocID="{F8F71C58-AD29-4A1E-A2B2-4BA039B3F676}" presName="childText" presStyleLbl="conFgAcc1" presStyleIdx="0" presStyleCnt="3">
        <dgm:presLayoutVars>
          <dgm:bulletEnabled val="1"/>
        </dgm:presLayoutVars>
      </dgm:prSet>
      <dgm:spPr/>
    </dgm:pt>
    <dgm:pt modelId="{7EE6E688-2587-4CD7-9793-73FC1102D369}" type="pres">
      <dgm:prSet presAssocID="{B0C1FA50-89D2-4BEF-BD78-AC1EF172FD03}" presName="spaceBetweenRectangles" presStyleCnt="0"/>
      <dgm:spPr/>
    </dgm:pt>
    <dgm:pt modelId="{2AD41A72-223A-4753-BB69-F4DCA3D2AC02}" type="pres">
      <dgm:prSet presAssocID="{4C30A214-F668-45C9-AB22-5F651A1701AF}" presName="parentLin" presStyleCnt="0"/>
      <dgm:spPr/>
    </dgm:pt>
    <dgm:pt modelId="{7EBA744A-950A-4541-8678-72F881736CBF}" type="pres">
      <dgm:prSet presAssocID="{4C30A214-F668-45C9-AB22-5F651A1701AF}" presName="parentLeftMargin" presStyleLbl="node1" presStyleIdx="0" presStyleCnt="3"/>
      <dgm:spPr/>
    </dgm:pt>
    <dgm:pt modelId="{B9F7A4BA-F180-451F-ACA3-95FCB22440A3}" type="pres">
      <dgm:prSet presAssocID="{4C30A214-F668-45C9-AB22-5F651A1701AF}" presName="parentText" presStyleLbl="node1" presStyleIdx="1" presStyleCnt="3" custScaleX="142857">
        <dgm:presLayoutVars>
          <dgm:chMax val="0"/>
          <dgm:bulletEnabled val="1"/>
        </dgm:presLayoutVars>
      </dgm:prSet>
      <dgm:spPr/>
    </dgm:pt>
    <dgm:pt modelId="{6A42A103-3A5F-4FE6-812F-FE1843DCF1A5}" type="pres">
      <dgm:prSet presAssocID="{4C30A214-F668-45C9-AB22-5F651A1701AF}" presName="negativeSpace" presStyleCnt="0"/>
      <dgm:spPr/>
    </dgm:pt>
    <dgm:pt modelId="{03F56243-3DF5-42EC-B2E6-0A91F322CB46}" type="pres">
      <dgm:prSet presAssocID="{4C30A214-F668-45C9-AB22-5F651A1701AF}" presName="childText" presStyleLbl="conFgAcc1" presStyleIdx="1" presStyleCnt="3">
        <dgm:presLayoutVars>
          <dgm:bulletEnabled val="1"/>
        </dgm:presLayoutVars>
      </dgm:prSet>
      <dgm:spPr/>
    </dgm:pt>
    <dgm:pt modelId="{FBA7B1A9-9A16-4FAC-874F-2F7BB98B4143}" type="pres">
      <dgm:prSet presAssocID="{A10298C6-1741-40A3-9EA5-C90AAEA5FB46}" presName="spaceBetweenRectangles" presStyleCnt="0"/>
      <dgm:spPr/>
    </dgm:pt>
    <dgm:pt modelId="{05780C55-602B-408D-9DA5-98AF0A7948A7}" type="pres">
      <dgm:prSet presAssocID="{888F55E2-7025-4A80-ADAB-5B94DE71EE0B}" presName="parentLin" presStyleCnt="0"/>
      <dgm:spPr/>
    </dgm:pt>
    <dgm:pt modelId="{B6BC9F91-6444-492D-B310-1A45705F432B}" type="pres">
      <dgm:prSet presAssocID="{888F55E2-7025-4A80-ADAB-5B94DE71EE0B}" presName="parentLeftMargin" presStyleLbl="node1" presStyleIdx="1" presStyleCnt="3"/>
      <dgm:spPr/>
    </dgm:pt>
    <dgm:pt modelId="{32892025-9787-420A-ABBA-DD2A5AC16139}" type="pres">
      <dgm:prSet presAssocID="{888F55E2-7025-4A80-ADAB-5B94DE71EE0B}" presName="parentText" presStyleLbl="node1" presStyleIdx="2" presStyleCnt="3" custScaleX="142857">
        <dgm:presLayoutVars>
          <dgm:chMax val="0"/>
          <dgm:bulletEnabled val="1"/>
        </dgm:presLayoutVars>
      </dgm:prSet>
      <dgm:spPr/>
    </dgm:pt>
    <dgm:pt modelId="{04F3B3CC-894C-420B-8228-E3043FFE1198}" type="pres">
      <dgm:prSet presAssocID="{888F55E2-7025-4A80-ADAB-5B94DE71EE0B}" presName="negativeSpace" presStyleCnt="0"/>
      <dgm:spPr/>
    </dgm:pt>
    <dgm:pt modelId="{A3DD7FF7-6B47-4836-BF16-1D029C2AA819}" type="pres">
      <dgm:prSet presAssocID="{888F55E2-7025-4A80-ADAB-5B94DE71EE0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94A3E36-7E25-41DF-99BE-20B8B1AA2E04}" type="presOf" srcId="{888F55E2-7025-4A80-ADAB-5B94DE71EE0B}" destId="{B6BC9F91-6444-492D-B310-1A45705F432B}" srcOrd="0" destOrd="0" presId="urn:microsoft.com/office/officeart/2005/8/layout/list1"/>
    <dgm:cxn modelId="{F71F545C-9B90-458F-BAD0-775F3716E15A}" type="presOf" srcId="{4C30A214-F668-45C9-AB22-5F651A1701AF}" destId="{B9F7A4BA-F180-451F-ACA3-95FCB22440A3}" srcOrd="1" destOrd="0" presId="urn:microsoft.com/office/officeart/2005/8/layout/list1"/>
    <dgm:cxn modelId="{A198B643-47DC-47BF-AC6C-AB7BF6E687C6}" type="presOf" srcId="{F8F71C58-AD29-4A1E-A2B2-4BA039B3F676}" destId="{7E91FFEA-4057-4733-A0B6-6892173C9C9F}" srcOrd="1" destOrd="0" presId="urn:microsoft.com/office/officeart/2005/8/layout/list1"/>
    <dgm:cxn modelId="{80761D83-6897-4B6D-9E47-4039EAFF5F32}" type="presOf" srcId="{888F55E2-7025-4A80-ADAB-5B94DE71EE0B}" destId="{32892025-9787-420A-ABBA-DD2A5AC16139}" srcOrd="1" destOrd="0" presId="urn:microsoft.com/office/officeart/2005/8/layout/list1"/>
    <dgm:cxn modelId="{6CDB628F-1006-4E1F-B782-3AE578F53030}" srcId="{AF904710-3D58-451B-BCB3-A1874FFBA2C2}" destId="{888F55E2-7025-4A80-ADAB-5B94DE71EE0B}" srcOrd="2" destOrd="0" parTransId="{C8CA0686-B837-49AE-97BF-CE06D47BE79D}" sibTransId="{6C145154-B83B-4DB6-8487-D9C6ECAC2505}"/>
    <dgm:cxn modelId="{3E0EAD94-F4F4-4D91-9337-3E7BCE43C9BF}" type="presOf" srcId="{A600B2C3-EAA4-48CD-B62E-907623992278}" destId="{13C2A1C3-E0AF-448F-9B41-9FCB2BB63B3F}" srcOrd="0" destOrd="0" presId="urn:microsoft.com/office/officeart/2005/8/layout/list1"/>
    <dgm:cxn modelId="{C2FFF8A7-05B9-4486-9C49-B165C41B98F0}" srcId="{AF904710-3D58-451B-BCB3-A1874FFBA2C2}" destId="{F8F71C58-AD29-4A1E-A2B2-4BA039B3F676}" srcOrd="0" destOrd="0" parTransId="{47BE2E89-BC67-4A33-8412-18DC376DF71A}" sibTransId="{B0C1FA50-89D2-4BEF-BD78-AC1EF172FD03}"/>
    <dgm:cxn modelId="{D9E07FB2-E918-4BC4-B329-DFEF813B63D9}" srcId="{AF904710-3D58-451B-BCB3-A1874FFBA2C2}" destId="{4C30A214-F668-45C9-AB22-5F651A1701AF}" srcOrd="1" destOrd="0" parTransId="{6B27C5A5-6484-40F7-A4A9-6290AE5FD3C1}" sibTransId="{A10298C6-1741-40A3-9EA5-C90AAEA5FB46}"/>
    <dgm:cxn modelId="{2FBAA1B2-D256-4D91-BFF2-BECEB24772C3}" type="presOf" srcId="{AF904710-3D58-451B-BCB3-A1874FFBA2C2}" destId="{4DB5FB7B-A249-426D-B2C2-30F358C5F6AF}" srcOrd="0" destOrd="0" presId="urn:microsoft.com/office/officeart/2005/8/layout/list1"/>
    <dgm:cxn modelId="{627408B9-0B62-4AB5-98D8-F08C83AAFE67}" type="presOf" srcId="{4C30A214-F668-45C9-AB22-5F651A1701AF}" destId="{7EBA744A-950A-4541-8678-72F881736CBF}" srcOrd="0" destOrd="0" presId="urn:microsoft.com/office/officeart/2005/8/layout/list1"/>
    <dgm:cxn modelId="{FB3A1DC3-3CB3-4432-991C-E00D2092F996}" type="presOf" srcId="{F8F71C58-AD29-4A1E-A2B2-4BA039B3F676}" destId="{5EE5854C-17CD-4900-9B18-B39FDB846E90}" srcOrd="0" destOrd="0" presId="urn:microsoft.com/office/officeart/2005/8/layout/list1"/>
    <dgm:cxn modelId="{53D6AAED-94DB-4DCA-B80F-6D7E1D217830}" srcId="{F8F71C58-AD29-4A1E-A2B2-4BA039B3F676}" destId="{A600B2C3-EAA4-48CD-B62E-907623992278}" srcOrd="0" destOrd="0" parTransId="{AB7E4C24-03ED-4E8E-9B87-03CE60DC7D1A}" sibTransId="{D107FA5B-09FA-4827-8B83-D202EE65AC52}"/>
    <dgm:cxn modelId="{476D789C-B808-4922-A282-646FC8549E46}" type="presParOf" srcId="{4DB5FB7B-A249-426D-B2C2-30F358C5F6AF}" destId="{7E616528-DF7A-449C-A9A8-016A66A0BCAC}" srcOrd="0" destOrd="0" presId="urn:microsoft.com/office/officeart/2005/8/layout/list1"/>
    <dgm:cxn modelId="{3D6ED4D9-161F-472A-A838-D8182FF8B9FF}" type="presParOf" srcId="{7E616528-DF7A-449C-A9A8-016A66A0BCAC}" destId="{5EE5854C-17CD-4900-9B18-B39FDB846E90}" srcOrd="0" destOrd="0" presId="urn:microsoft.com/office/officeart/2005/8/layout/list1"/>
    <dgm:cxn modelId="{E412056F-3F86-4CD0-AC2E-73902414BD96}" type="presParOf" srcId="{7E616528-DF7A-449C-A9A8-016A66A0BCAC}" destId="{7E91FFEA-4057-4733-A0B6-6892173C9C9F}" srcOrd="1" destOrd="0" presId="urn:microsoft.com/office/officeart/2005/8/layout/list1"/>
    <dgm:cxn modelId="{A1368747-1B14-4568-905D-FE7ABBD6116A}" type="presParOf" srcId="{4DB5FB7B-A249-426D-B2C2-30F358C5F6AF}" destId="{4023DD35-57A3-4A71-8697-30568114B0F6}" srcOrd="1" destOrd="0" presId="urn:microsoft.com/office/officeart/2005/8/layout/list1"/>
    <dgm:cxn modelId="{99A9716D-37DC-4DC7-AE8C-C77AA8510B59}" type="presParOf" srcId="{4DB5FB7B-A249-426D-B2C2-30F358C5F6AF}" destId="{13C2A1C3-E0AF-448F-9B41-9FCB2BB63B3F}" srcOrd="2" destOrd="0" presId="urn:microsoft.com/office/officeart/2005/8/layout/list1"/>
    <dgm:cxn modelId="{C9034874-C1D7-4CE0-B33B-F3C3B03177AE}" type="presParOf" srcId="{4DB5FB7B-A249-426D-B2C2-30F358C5F6AF}" destId="{7EE6E688-2587-4CD7-9793-73FC1102D369}" srcOrd="3" destOrd="0" presId="urn:microsoft.com/office/officeart/2005/8/layout/list1"/>
    <dgm:cxn modelId="{B3D1986C-28A6-483D-B5A7-227F71DF1081}" type="presParOf" srcId="{4DB5FB7B-A249-426D-B2C2-30F358C5F6AF}" destId="{2AD41A72-223A-4753-BB69-F4DCA3D2AC02}" srcOrd="4" destOrd="0" presId="urn:microsoft.com/office/officeart/2005/8/layout/list1"/>
    <dgm:cxn modelId="{701B6EAF-04F6-4AF9-9978-7DABE4BBB6E8}" type="presParOf" srcId="{2AD41A72-223A-4753-BB69-F4DCA3D2AC02}" destId="{7EBA744A-950A-4541-8678-72F881736CBF}" srcOrd="0" destOrd="0" presId="urn:microsoft.com/office/officeart/2005/8/layout/list1"/>
    <dgm:cxn modelId="{F2A81A98-BD0C-4249-971D-3D9BDB3F9198}" type="presParOf" srcId="{2AD41A72-223A-4753-BB69-F4DCA3D2AC02}" destId="{B9F7A4BA-F180-451F-ACA3-95FCB22440A3}" srcOrd="1" destOrd="0" presId="urn:microsoft.com/office/officeart/2005/8/layout/list1"/>
    <dgm:cxn modelId="{7954EA36-2DBC-4C4F-9D88-FA4AA7266DCD}" type="presParOf" srcId="{4DB5FB7B-A249-426D-B2C2-30F358C5F6AF}" destId="{6A42A103-3A5F-4FE6-812F-FE1843DCF1A5}" srcOrd="5" destOrd="0" presId="urn:microsoft.com/office/officeart/2005/8/layout/list1"/>
    <dgm:cxn modelId="{69556A2D-B971-43EA-8E3D-45D0E0A9E53D}" type="presParOf" srcId="{4DB5FB7B-A249-426D-B2C2-30F358C5F6AF}" destId="{03F56243-3DF5-42EC-B2E6-0A91F322CB46}" srcOrd="6" destOrd="0" presId="urn:microsoft.com/office/officeart/2005/8/layout/list1"/>
    <dgm:cxn modelId="{2F8BB4A0-EE44-4C6A-B8C3-155E1EE95CB8}" type="presParOf" srcId="{4DB5FB7B-A249-426D-B2C2-30F358C5F6AF}" destId="{FBA7B1A9-9A16-4FAC-874F-2F7BB98B4143}" srcOrd="7" destOrd="0" presId="urn:microsoft.com/office/officeart/2005/8/layout/list1"/>
    <dgm:cxn modelId="{CE56F1D1-D3E7-4CBC-A638-E92F63F70439}" type="presParOf" srcId="{4DB5FB7B-A249-426D-B2C2-30F358C5F6AF}" destId="{05780C55-602B-408D-9DA5-98AF0A7948A7}" srcOrd="8" destOrd="0" presId="urn:microsoft.com/office/officeart/2005/8/layout/list1"/>
    <dgm:cxn modelId="{FA720538-374A-454A-B960-F333F3D8B82B}" type="presParOf" srcId="{05780C55-602B-408D-9DA5-98AF0A7948A7}" destId="{B6BC9F91-6444-492D-B310-1A45705F432B}" srcOrd="0" destOrd="0" presId="urn:microsoft.com/office/officeart/2005/8/layout/list1"/>
    <dgm:cxn modelId="{A6022106-62E1-494F-B423-A01333E327E5}" type="presParOf" srcId="{05780C55-602B-408D-9DA5-98AF0A7948A7}" destId="{32892025-9787-420A-ABBA-DD2A5AC16139}" srcOrd="1" destOrd="0" presId="urn:microsoft.com/office/officeart/2005/8/layout/list1"/>
    <dgm:cxn modelId="{6F97CCF3-0C42-4523-ABA4-FCCE76B38ACB}" type="presParOf" srcId="{4DB5FB7B-A249-426D-B2C2-30F358C5F6AF}" destId="{04F3B3CC-894C-420B-8228-E3043FFE1198}" srcOrd="9" destOrd="0" presId="urn:microsoft.com/office/officeart/2005/8/layout/list1"/>
    <dgm:cxn modelId="{E58CFF3A-8739-4313-9AAF-7F1F8A37D092}" type="presParOf" srcId="{4DB5FB7B-A249-426D-B2C2-30F358C5F6AF}" destId="{A3DD7FF7-6B47-4836-BF16-1D029C2AA81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F3A9583-2DDB-4772-98F8-A81879122512}" type="doc">
      <dgm:prSet loTypeId="urn:microsoft.com/office/officeart/2005/8/layout/list1" loCatId="list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pPr latinLnBrk="1"/>
          <a:endParaRPr lang="ko-KR" altLang="en-US"/>
        </a:p>
      </dgm:t>
    </dgm:pt>
    <dgm:pt modelId="{C466B079-F98B-4DAB-A285-CD570CA05A70}">
      <dgm:prSet phldrT="[텍스트]" custT="1"/>
      <dgm:spPr/>
      <dgm:t>
        <a:bodyPr/>
        <a:lstStyle/>
        <a:p>
          <a:pPr latinLnBrk="1"/>
          <a:r>
            <a:rPr lang="en-US" altLang="ko-KR" sz="1200" dirty="0">
              <a:latin typeface="+mj-ea"/>
              <a:ea typeface="+mj-ea"/>
            </a:rPr>
            <a:t>1963</a:t>
          </a:r>
          <a:r>
            <a:rPr lang="ko-KR" altLang="en-US" sz="1200" dirty="0">
              <a:latin typeface="+mj-ea"/>
              <a:ea typeface="+mj-ea"/>
            </a:rPr>
            <a:t>년에 성모병원 신경정신과에 전임 </a:t>
          </a:r>
          <a:r>
            <a:rPr lang="ko-KR" altLang="en-US" sz="1200" dirty="0" err="1">
              <a:latin typeface="+mj-ea"/>
              <a:ea typeface="+mj-ea"/>
            </a:rPr>
            <a:t>사회복지사를</a:t>
          </a:r>
          <a:r>
            <a:rPr lang="ko-KR" altLang="en-US" sz="1200" dirty="0">
              <a:latin typeface="+mj-ea"/>
              <a:ea typeface="+mj-ea"/>
            </a:rPr>
            <a:t> 채용함</a:t>
          </a:r>
        </a:p>
      </dgm:t>
    </dgm:pt>
    <dgm:pt modelId="{DDE69D24-D10F-4210-9A0C-C76A7ECE58B1}" type="parTrans" cxnId="{7221BD7C-8B67-42A4-B769-01B22242929D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CE98A98C-6A0D-48CD-A160-8D3651428A84}" type="sibTrans" cxnId="{7221BD7C-8B67-42A4-B769-01B22242929D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928877F0-277D-4D3B-9682-7E982F36A824}">
      <dgm:prSet phldrT="[텍스트]" custT="1"/>
      <dgm:spPr/>
      <dgm:t>
        <a:bodyPr/>
        <a:lstStyle/>
        <a:p>
          <a:pPr latinLnBrk="1"/>
          <a:r>
            <a:rPr lang="en-US" altLang="ko-KR" sz="1200" dirty="0">
              <a:latin typeface="+mj-ea"/>
              <a:ea typeface="+mj-ea"/>
            </a:rPr>
            <a:t>1990</a:t>
          </a:r>
          <a:r>
            <a:rPr lang="ko-KR" altLang="en-US" sz="1200" dirty="0">
              <a:latin typeface="+mj-ea"/>
              <a:ea typeface="+mj-ea"/>
            </a:rPr>
            <a:t>년에는 전국 </a:t>
          </a:r>
          <a:r>
            <a:rPr lang="en-US" altLang="ko-KR" sz="1200" dirty="0">
              <a:latin typeface="+mj-ea"/>
              <a:ea typeface="+mj-ea"/>
            </a:rPr>
            <a:t>100</a:t>
          </a:r>
          <a:r>
            <a:rPr lang="ko-KR" altLang="en-US" sz="1200" dirty="0" err="1">
              <a:latin typeface="+mj-ea"/>
              <a:ea typeface="+mj-ea"/>
            </a:rPr>
            <a:t>여개</a:t>
          </a:r>
          <a:r>
            <a:rPr lang="ko-KR" altLang="en-US" sz="1200" dirty="0">
              <a:latin typeface="+mj-ea"/>
              <a:ea typeface="+mj-ea"/>
            </a:rPr>
            <a:t> 기관에서 정신보건 </a:t>
          </a:r>
          <a:r>
            <a:rPr lang="ko-KR" altLang="en-US" sz="1200" dirty="0" err="1">
              <a:latin typeface="+mj-ea"/>
              <a:ea typeface="+mj-ea"/>
            </a:rPr>
            <a:t>사회복지사가</a:t>
          </a:r>
          <a:r>
            <a:rPr lang="ko-KR" altLang="en-US" sz="1200" dirty="0">
              <a:latin typeface="+mj-ea"/>
              <a:ea typeface="+mj-ea"/>
            </a:rPr>
            <a:t> 활동함</a:t>
          </a:r>
        </a:p>
      </dgm:t>
    </dgm:pt>
    <dgm:pt modelId="{F6050496-BFDA-4958-915D-CC635726A66F}" type="parTrans" cxnId="{BF6E2B24-8FA5-4277-B17A-C5FE68FED4BE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8017128A-4CED-450F-BD72-18EA21489A50}" type="sibTrans" cxnId="{BF6E2B24-8FA5-4277-B17A-C5FE68FED4BE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E03DE59F-084C-4790-9A29-D7D9D87895BA}">
      <dgm:prSet phldrT="[텍스트]" custT="1"/>
      <dgm:spPr/>
      <dgm:t>
        <a:bodyPr/>
        <a:lstStyle/>
        <a:p>
          <a:pPr latinLnBrk="1"/>
          <a:r>
            <a:rPr lang="en-US" altLang="ko-KR" sz="1200" dirty="0">
              <a:latin typeface="+mj-ea"/>
              <a:ea typeface="+mj-ea"/>
            </a:rPr>
            <a:t>1995</a:t>
          </a:r>
          <a:r>
            <a:rPr lang="ko-KR" altLang="en-US" sz="1200" dirty="0">
              <a:latin typeface="+mj-ea"/>
              <a:ea typeface="+mj-ea"/>
            </a:rPr>
            <a:t>년에 정신보건법이 제정됨 </a:t>
          </a:r>
        </a:p>
      </dgm:t>
    </dgm:pt>
    <dgm:pt modelId="{D7132184-7B4E-4B32-93E4-05AFA50A83F7}" type="parTrans" cxnId="{5BFB88DE-8F3A-4286-9E18-118861E38A55}">
      <dgm:prSet/>
      <dgm:spPr/>
      <dgm:t>
        <a:bodyPr/>
        <a:lstStyle/>
        <a:p>
          <a:pPr latinLnBrk="1"/>
          <a:endParaRPr lang="ko-KR" altLang="en-US"/>
        </a:p>
      </dgm:t>
    </dgm:pt>
    <dgm:pt modelId="{06C6F69C-F8DE-4938-806B-24DEA6C08C7E}" type="sibTrans" cxnId="{5BFB88DE-8F3A-4286-9E18-118861E38A55}">
      <dgm:prSet/>
      <dgm:spPr/>
      <dgm:t>
        <a:bodyPr/>
        <a:lstStyle/>
        <a:p>
          <a:pPr latinLnBrk="1"/>
          <a:endParaRPr lang="ko-KR" altLang="en-US"/>
        </a:p>
      </dgm:t>
    </dgm:pt>
    <dgm:pt modelId="{369046AE-056F-4B4E-817E-5E8773510E0D}">
      <dgm:prSet phldrT="[텍스트]" custT="1"/>
      <dgm:spPr/>
      <dgm:t>
        <a:bodyPr/>
        <a:lstStyle/>
        <a:p>
          <a:pPr latinLnBrk="1"/>
          <a:r>
            <a:rPr lang="en-US" altLang="ko-KR" sz="1200" dirty="0">
              <a:latin typeface="+mj-ea"/>
              <a:ea typeface="+mj-ea"/>
            </a:rPr>
            <a:t>1977</a:t>
          </a:r>
          <a:r>
            <a:rPr lang="ko-KR" altLang="en-US" sz="1200" dirty="0">
              <a:latin typeface="+mj-ea"/>
              <a:ea typeface="+mj-ea"/>
            </a:rPr>
            <a:t>년 의료보험 내에 정신보건사회복지사의 치료활동에 대한 보험청구 규정이 신설됨에</a:t>
          </a:r>
          <a:r>
            <a:rPr lang="en-US" altLang="ko-KR" sz="1200" dirty="0">
              <a:latin typeface="+mj-ea"/>
              <a:ea typeface="+mj-ea"/>
            </a:rPr>
            <a:t> </a:t>
          </a:r>
          <a:r>
            <a:rPr lang="ko-KR" altLang="en-US" sz="1200" dirty="0">
              <a:latin typeface="+mj-ea"/>
              <a:ea typeface="+mj-ea"/>
            </a:rPr>
            <a:t>따라 정신과에서 </a:t>
          </a:r>
          <a:r>
            <a:rPr lang="ko-KR" altLang="en-US" sz="1200" dirty="0" err="1">
              <a:latin typeface="+mj-ea"/>
              <a:ea typeface="+mj-ea"/>
            </a:rPr>
            <a:t>사회복지사를</a:t>
          </a:r>
          <a:r>
            <a:rPr lang="ko-KR" altLang="en-US" sz="1200" dirty="0">
              <a:latin typeface="+mj-ea"/>
              <a:ea typeface="+mj-ea"/>
            </a:rPr>
            <a:t> 채용하는 경우가 늘어남 </a:t>
          </a:r>
        </a:p>
      </dgm:t>
    </dgm:pt>
    <dgm:pt modelId="{0BDC2582-1595-49DE-AD4A-C116D32AE9C8}" type="parTrans" cxnId="{EEB77EDC-D847-428A-8D57-3E674902D59F}">
      <dgm:prSet/>
      <dgm:spPr/>
      <dgm:t>
        <a:bodyPr/>
        <a:lstStyle/>
        <a:p>
          <a:pPr latinLnBrk="1"/>
          <a:endParaRPr lang="ko-KR" altLang="en-US"/>
        </a:p>
      </dgm:t>
    </dgm:pt>
    <dgm:pt modelId="{2A199072-B585-4128-B50A-94ADC97AA7D2}" type="sibTrans" cxnId="{EEB77EDC-D847-428A-8D57-3E674902D59F}">
      <dgm:prSet/>
      <dgm:spPr/>
      <dgm:t>
        <a:bodyPr/>
        <a:lstStyle/>
        <a:p>
          <a:pPr latinLnBrk="1"/>
          <a:endParaRPr lang="ko-KR" altLang="en-US"/>
        </a:p>
      </dgm:t>
    </dgm:pt>
    <dgm:pt modelId="{866F0DC6-37F2-455B-9186-2CA37B3A55F8}">
      <dgm:prSet phldrT="[텍스트]" custT="1"/>
      <dgm:spPr/>
      <dgm:t>
        <a:bodyPr/>
        <a:lstStyle/>
        <a:p>
          <a:pPr latinLnBrk="1"/>
          <a:r>
            <a:rPr lang="en-US" altLang="ko-KR" sz="1200" dirty="0">
              <a:latin typeface="+mj-ea"/>
              <a:ea typeface="+mj-ea"/>
            </a:rPr>
            <a:t>1973</a:t>
          </a:r>
          <a:r>
            <a:rPr lang="ko-KR" altLang="en-US" sz="1200" dirty="0">
              <a:latin typeface="+mj-ea"/>
              <a:ea typeface="+mj-ea"/>
            </a:rPr>
            <a:t>년 의료법 시행령에 종합병원에는 </a:t>
          </a:r>
          <a:r>
            <a:rPr lang="ko-KR" altLang="en-US" sz="1200" dirty="0" err="1">
              <a:latin typeface="+mj-ea"/>
              <a:ea typeface="+mj-ea"/>
            </a:rPr>
            <a:t>사회복지사</a:t>
          </a:r>
          <a:r>
            <a:rPr lang="ko-KR" altLang="en-US" sz="1200" dirty="0">
              <a:latin typeface="+mj-ea"/>
              <a:ea typeface="+mj-ea"/>
            </a:rPr>
            <a:t> </a:t>
          </a:r>
          <a:r>
            <a:rPr lang="en-US" altLang="ko-KR" sz="1200" dirty="0">
              <a:latin typeface="+mj-ea"/>
              <a:ea typeface="+mj-ea"/>
            </a:rPr>
            <a:t>1</a:t>
          </a:r>
          <a:r>
            <a:rPr lang="ko-KR" altLang="en-US" sz="1200" dirty="0">
              <a:latin typeface="+mj-ea"/>
              <a:ea typeface="+mj-ea"/>
            </a:rPr>
            <a:t>인 이상을 두도록 명시함으로 병원 내 사회복지사의 수가 증가하고 병원에서는 환자의 재활과 사회복귀에 관심을 가지게 됨</a:t>
          </a:r>
        </a:p>
      </dgm:t>
    </dgm:pt>
    <dgm:pt modelId="{47B77436-BE3E-4041-8C93-130A58374DE8}" type="parTrans" cxnId="{12A519FA-35EE-4357-B55D-E2E476FCBAD8}">
      <dgm:prSet/>
      <dgm:spPr/>
      <dgm:t>
        <a:bodyPr/>
        <a:lstStyle/>
        <a:p>
          <a:pPr latinLnBrk="1"/>
          <a:endParaRPr lang="ko-KR" altLang="en-US"/>
        </a:p>
      </dgm:t>
    </dgm:pt>
    <dgm:pt modelId="{F4E57612-B0BF-40C2-847D-E14AC31BE3D8}" type="sibTrans" cxnId="{12A519FA-35EE-4357-B55D-E2E476FCBAD8}">
      <dgm:prSet/>
      <dgm:spPr/>
      <dgm:t>
        <a:bodyPr/>
        <a:lstStyle/>
        <a:p>
          <a:pPr latinLnBrk="1"/>
          <a:endParaRPr lang="ko-KR" altLang="en-US"/>
        </a:p>
      </dgm:t>
    </dgm:pt>
    <dgm:pt modelId="{0985C727-7A4F-4877-9526-D4E8BCAB410F}">
      <dgm:prSet custT="1"/>
      <dgm:spPr/>
      <dgm:t>
        <a:bodyPr/>
        <a:lstStyle/>
        <a:p>
          <a:pPr latinLnBrk="1"/>
          <a:r>
            <a:rPr lang="en-US" altLang="ko-KR" sz="1200" dirty="0">
              <a:latin typeface="+mj-ea"/>
              <a:ea typeface="+mj-ea"/>
            </a:rPr>
            <a:t>2016</a:t>
          </a:r>
          <a:r>
            <a:rPr lang="ko-KR" altLang="en-US" sz="1200" dirty="0">
              <a:latin typeface="+mj-ea"/>
              <a:ea typeface="+mj-ea"/>
            </a:rPr>
            <a:t>년에 </a:t>
          </a:r>
          <a:r>
            <a:rPr lang="ko-KR" altLang="en-US" sz="1200" dirty="0" err="1">
              <a:latin typeface="+mj-ea"/>
              <a:ea typeface="+mj-ea"/>
            </a:rPr>
            <a:t>정신건강법</a:t>
          </a:r>
          <a:r>
            <a:rPr lang="ko-KR" altLang="en-US" sz="1200" dirty="0">
              <a:latin typeface="+mj-ea"/>
              <a:ea typeface="+mj-ea"/>
            </a:rPr>
            <a:t> 개정</a:t>
          </a:r>
        </a:p>
      </dgm:t>
    </dgm:pt>
    <dgm:pt modelId="{9AE0D3D6-049C-433E-AE38-480E48333B79}" type="parTrans" cxnId="{DB6683D3-2736-42BF-A3D7-5044C9A846EA}">
      <dgm:prSet/>
      <dgm:spPr/>
      <dgm:t>
        <a:bodyPr/>
        <a:lstStyle/>
        <a:p>
          <a:pPr latinLnBrk="1"/>
          <a:endParaRPr lang="ko-KR" altLang="en-US"/>
        </a:p>
      </dgm:t>
    </dgm:pt>
    <dgm:pt modelId="{C8B78BE9-BAE9-4FC0-9CFD-0CA5490910E4}" type="sibTrans" cxnId="{DB6683D3-2736-42BF-A3D7-5044C9A846EA}">
      <dgm:prSet/>
      <dgm:spPr/>
      <dgm:t>
        <a:bodyPr/>
        <a:lstStyle/>
        <a:p>
          <a:pPr latinLnBrk="1"/>
          <a:endParaRPr lang="ko-KR" altLang="en-US"/>
        </a:p>
      </dgm:t>
    </dgm:pt>
    <dgm:pt modelId="{2F658086-2F5E-4F54-B788-EA5872534BE1}" type="pres">
      <dgm:prSet presAssocID="{5F3A9583-2DDB-4772-98F8-A81879122512}" presName="linear" presStyleCnt="0">
        <dgm:presLayoutVars>
          <dgm:dir/>
          <dgm:animLvl val="lvl"/>
          <dgm:resizeHandles val="exact"/>
        </dgm:presLayoutVars>
      </dgm:prSet>
      <dgm:spPr/>
    </dgm:pt>
    <dgm:pt modelId="{9915BD4F-4282-4F0E-A56D-1BC82D28203D}" type="pres">
      <dgm:prSet presAssocID="{C466B079-F98B-4DAB-A285-CD570CA05A70}" presName="parentLin" presStyleCnt="0"/>
      <dgm:spPr/>
    </dgm:pt>
    <dgm:pt modelId="{BA7524BB-F8F5-4EC8-A520-EAADEF51EB5F}" type="pres">
      <dgm:prSet presAssocID="{C466B079-F98B-4DAB-A285-CD570CA05A70}" presName="parentLeftMargin" presStyleLbl="node1" presStyleIdx="0" presStyleCnt="6"/>
      <dgm:spPr/>
    </dgm:pt>
    <dgm:pt modelId="{B614A9BE-DA38-4C0B-93BF-62BCA16B46CD}" type="pres">
      <dgm:prSet presAssocID="{C466B079-F98B-4DAB-A285-CD570CA05A70}" presName="parentText" presStyleLbl="node1" presStyleIdx="0" presStyleCnt="6" custScaleX="142211" custLinFactNeighborX="18860" custLinFactNeighborY="4552">
        <dgm:presLayoutVars>
          <dgm:chMax val="0"/>
          <dgm:bulletEnabled val="1"/>
        </dgm:presLayoutVars>
      </dgm:prSet>
      <dgm:spPr/>
    </dgm:pt>
    <dgm:pt modelId="{19C9182D-A7D7-4A62-8F18-6FCA40F259CB}" type="pres">
      <dgm:prSet presAssocID="{C466B079-F98B-4DAB-A285-CD570CA05A70}" presName="negativeSpace" presStyleCnt="0"/>
      <dgm:spPr/>
    </dgm:pt>
    <dgm:pt modelId="{7D51A6E4-ED2A-4A3E-8792-8A42DBF31404}" type="pres">
      <dgm:prSet presAssocID="{C466B079-F98B-4DAB-A285-CD570CA05A70}" presName="childText" presStyleLbl="conFgAcc1" presStyleIdx="0" presStyleCnt="6">
        <dgm:presLayoutVars>
          <dgm:bulletEnabled val="1"/>
        </dgm:presLayoutVars>
      </dgm:prSet>
      <dgm:spPr/>
    </dgm:pt>
    <dgm:pt modelId="{3BF5B26C-F960-4B2F-B9BE-D57E53990732}" type="pres">
      <dgm:prSet presAssocID="{CE98A98C-6A0D-48CD-A160-8D3651428A84}" presName="spaceBetweenRectangles" presStyleCnt="0"/>
      <dgm:spPr/>
    </dgm:pt>
    <dgm:pt modelId="{E7C26EF0-FA16-4BE8-8C1A-B825062675DE}" type="pres">
      <dgm:prSet presAssocID="{866F0DC6-37F2-455B-9186-2CA37B3A55F8}" presName="parentLin" presStyleCnt="0"/>
      <dgm:spPr/>
    </dgm:pt>
    <dgm:pt modelId="{D8D8476D-130D-49DE-AE5C-5ECA71A55950}" type="pres">
      <dgm:prSet presAssocID="{866F0DC6-37F2-455B-9186-2CA37B3A55F8}" presName="parentLeftMargin" presStyleLbl="node1" presStyleIdx="0" presStyleCnt="6"/>
      <dgm:spPr/>
    </dgm:pt>
    <dgm:pt modelId="{E00BFB91-A80E-416C-8919-1F714284375C}" type="pres">
      <dgm:prSet presAssocID="{866F0DC6-37F2-455B-9186-2CA37B3A55F8}" presName="parentText" presStyleLbl="node1" presStyleIdx="1" presStyleCnt="6" custScaleX="142857">
        <dgm:presLayoutVars>
          <dgm:chMax val="0"/>
          <dgm:bulletEnabled val="1"/>
        </dgm:presLayoutVars>
      </dgm:prSet>
      <dgm:spPr/>
    </dgm:pt>
    <dgm:pt modelId="{7C2FE6C4-7FC3-448D-BE3C-833D3E0AC4C2}" type="pres">
      <dgm:prSet presAssocID="{866F0DC6-37F2-455B-9186-2CA37B3A55F8}" presName="negativeSpace" presStyleCnt="0"/>
      <dgm:spPr/>
    </dgm:pt>
    <dgm:pt modelId="{90C7AE51-9DD7-4A63-BFD7-A4046E633B49}" type="pres">
      <dgm:prSet presAssocID="{866F0DC6-37F2-455B-9186-2CA37B3A55F8}" presName="childText" presStyleLbl="conFgAcc1" presStyleIdx="1" presStyleCnt="6">
        <dgm:presLayoutVars>
          <dgm:bulletEnabled val="1"/>
        </dgm:presLayoutVars>
      </dgm:prSet>
      <dgm:spPr/>
    </dgm:pt>
    <dgm:pt modelId="{292937C5-9199-4EFB-A4DD-99292CAD879C}" type="pres">
      <dgm:prSet presAssocID="{F4E57612-B0BF-40C2-847D-E14AC31BE3D8}" presName="spaceBetweenRectangles" presStyleCnt="0"/>
      <dgm:spPr/>
    </dgm:pt>
    <dgm:pt modelId="{145894F3-657E-4A0A-A8F6-62E091F05821}" type="pres">
      <dgm:prSet presAssocID="{369046AE-056F-4B4E-817E-5E8773510E0D}" presName="parentLin" presStyleCnt="0"/>
      <dgm:spPr/>
    </dgm:pt>
    <dgm:pt modelId="{6771CCBF-EF4C-402F-8679-B15E0D13253B}" type="pres">
      <dgm:prSet presAssocID="{369046AE-056F-4B4E-817E-5E8773510E0D}" presName="parentLeftMargin" presStyleLbl="node1" presStyleIdx="1" presStyleCnt="6"/>
      <dgm:spPr/>
    </dgm:pt>
    <dgm:pt modelId="{AF52132F-842E-4A7D-BA8D-1AD4EEDFB74F}" type="pres">
      <dgm:prSet presAssocID="{369046AE-056F-4B4E-817E-5E8773510E0D}" presName="parentText" presStyleLbl="node1" presStyleIdx="2" presStyleCnt="6" custScaleX="142857" custLinFactNeighborX="-4522" custLinFactNeighborY="4479">
        <dgm:presLayoutVars>
          <dgm:chMax val="0"/>
          <dgm:bulletEnabled val="1"/>
        </dgm:presLayoutVars>
      </dgm:prSet>
      <dgm:spPr/>
    </dgm:pt>
    <dgm:pt modelId="{E1E33C9A-12DE-47AE-8532-6DE0D720CB1A}" type="pres">
      <dgm:prSet presAssocID="{369046AE-056F-4B4E-817E-5E8773510E0D}" presName="negativeSpace" presStyleCnt="0"/>
      <dgm:spPr/>
    </dgm:pt>
    <dgm:pt modelId="{66D10836-04A7-410B-A8FF-16744B4C46F9}" type="pres">
      <dgm:prSet presAssocID="{369046AE-056F-4B4E-817E-5E8773510E0D}" presName="childText" presStyleLbl="conFgAcc1" presStyleIdx="2" presStyleCnt="6">
        <dgm:presLayoutVars>
          <dgm:bulletEnabled val="1"/>
        </dgm:presLayoutVars>
      </dgm:prSet>
      <dgm:spPr/>
    </dgm:pt>
    <dgm:pt modelId="{C1C8F6AD-8659-48DD-86F9-AEC46A5F2EBF}" type="pres">
      <dgm:prSet presAssocID="{2A199072-B585-4128-B50A-94ADC97AA7D2}" presName="spaceBetweenRectangles" presStyleCnt="0"/>
      <dgm:spPr/>
    </dgm:pt>
    <dgm:pt modelId="{DD7AC3F0-3FF2-4DC4-9BE1-B29C28D627C6}" type="pres">
      <dgm:prSet presAssocID="{928877F0-277D-4D3B-9682-7E982F36A824}" presName="parentLin" presStyleCnt="0"/>
      <dgm:spPr/>
    </dgm:pt>
    <dgm:pt modelId="{A185CD5A-3181-43F0-946D-DA1E7DC6DF30}" type="pres">
      <dgm:prSet presAssocID="{928877F0-277D-4D3B-9682-7E982F36A824}" presName="parentLeftMargin" presStyleLbl="node1" presStyleIdx="2" presStyleCnt="6"/>
      <dgm:spPr/>
    </dgm:pt>
    <dgm:pt modelId="{A22226CE-864D-4BDE-A511-F31976623547}" type="pres">
      <dgm:prSet presAssocID="{928877F0-277D-4D3B-9682-7E982F36A824}" presName="parentText" presStyleLbl="node1" presStyleIdx="3" presStyleCnt="6" custScaleX="142857">
        <dgm:presLayoutVars>
          <dgm:chMax val="0"/>
          <dgm:bulletEnabled val="1"/>
        </dgm:presLayoutVars>
      </dgm:prSet>
      <dgm:spPr/>
    </dgm:pt>
    <dgm:pt modelId="{1D4DD114-27EC-46D8-8ADB-38C98B2CB54B}" type="pres">
      <dgm:prSet presAssocID="{928877F0-277D-4D3B-9682-7E982F36A824}" presName="negativeSpace" presStyleCnt="0"/>
      <dgm:spPr/>
    </dgm:pt>
    <dgm:pt modelId="{8D1FE20B-4074-44E8-9165-98392F183AA2}" type="pres">
      <dgm:prSet presAssocID="{928877F0-277D-4D3B-9682-7E982F36A824}" presName="childText" presStyleLbl="conFgAcc1" presStyleIdx="3" presStyleCnt="6">
        <dgm:presLayoutVars>
          <dgm:bulletEnabled val="1"/>
        </dgm:presLayoutVars>
      </dgm:prSet>
      <dgm:spPr/>
    </dgm:pt>
    <dgm:pt modelId="{76886CD7-CBEA-4DF8-BECB-9BB2ACEE1B3A}" type="pres">
      <dgm:prSet presAssocID="{8017128A-4CED-450F-BD72-18EA21489A50}" presName="spaceBetweenRectangles" presStyleCnt="0"/>
      <dgm:spPr/>
    </dgm:pt>
    <dgm:pt modelId="{0BA32226-7457-44E5-B423-8C3B9A8BDB78}" type="pres">
      <dgm:prSet presAssocID="{E03DE59F-084C-4790-9A29-D7D9D87895BA}" presName="parentLin" presStyleCnt="0"/>
      <dgm:spPr/>
    </dgm:pt>
    <dgm:pt modelId="{043E24F9-1B16-4A8B-8F36-FE66C7B61110}" type="pres">
      <dgm:prSet presAssocID="{E03DE59F-084C-4790-9A29-D7D9D87895BA}" presName="parentLeftMargin" presStyleLbl="node1" presStyleIdx="3" presStyleCnt="6"/>
      <dgm:spPr/>
    </dgm:pt>
    <dgm:pt modelId="{D6FAFEC7-2C5E-42CB-8E12-F3D1FA580287}" type="pres">
      <dgm:prSet presAssocID="{E03DE59F-084C-4790-9A29-D7D9D87895BA}" presName="parentText" presStyleLbl="node1" presStyleIdx="4" presStyleCnt="6" custScaleX="142857">
        <dgm:presLayoutVars>
          <dgm:chMax val="0"/>
          <dgm:bulletEnabled val="1"/>
        </dgm:presLayoutVars>
      </dgm:prSet>
      <dgm:spPr/>
    </dgm:pt>
    <dgm:pt modelId="{2544B978-9A3E-4725-BD0B-602F342DFF32}" type="pres">
      <dgm:prSet presAssocID="{E03DE59F-084C-4790-9A29-D7D9D87895BA}" presName="negativeSpace" presStyleCnt="0"/>
      <dgm:spPr/>
    </dgm:pt>
    <dgm:pt modelId="{B47F8D2A-4453-4B78-A073-D830CCE50B68}" type="pres">
      <dgm:prSet presAssocID="{E03DE59F-084C-4790-9A29-D7D9D87895BA}" presName="childText" presStyleLbl="conFgAcc1" presStyleIdx="4" presStyleCnt="6">
        <dgm:presLayoutVars>
          <dgm:bulletEnabled val="1"/>
        </dgm:presLayoutVars>
      </dgm:prSet>
      <dgm:spPr/>
    </dgm:pt>
    <dgm:pt modelId="{36F44745-99DF-44B4-BFCC-718F3AC94D23}" type="pres">
      <dgm:prSet presAssocID="{06C6F69C-F8DE-4938-806B-24DEA6C08C7E}" presName="spaceBetweenRectangles" presStyleCnt="0"/>
      <dgm:spPr/>
    </dgm:pt>
    <dgm:pt modelId="{F0DCCADB-087A-4D4D-B088-11B79342C774}" type="pres">
      <dgm:prSet presAssocID="{0985C727-7A4F-4877-9526-D4E8BCAB410F}" presName="parentLin" presStyleCnt="0"/>
      <dgm:spPr/>
    </dgm:pt>
    <dgm:pt modelId="{0BAF46E8-AA1B-4354-BB28-B49A9A87A2A3}" type="pres">
      <dgm:prSet presAssocID="{0985C727-7A4F-4877-9526-D4E8BCAB410F}" presName="parentLeftMargin" presStyleLbl="node1" presStyleIdx="4" presStyleCnt="6"/>
      <dgm:spPr/>
    </dgm:pt>
    <dgm:pt modelId="{6F67913D-3A41-4FB6-BD91-8BA4686976DF}" type="pres">
      <dgm:prSet presAssocID="{0985C727-7A4F-4877-9526-D4E8BCAB410F}" presName="parentText" presStyleLbl="node1" presStyleIdx="5" presStyleCnt="6" custScaleX="142857" custLinFactNeighborX="-9091" custLinFactNeighborY="-1923">
        <dgm:presLayoutVars>
          <dgm:chMax val="0"/>
          <dgm:bulletEnabled val="1"/>
        </dgm:presLayoutVars>
      </dgm:prSet>
      <dgm:spPr/>
    </dgm:pt>
    <dgm:pt modelId="{CFA09FD4-C616-4C9F-AF42-CC8E3937C41D}" type="pres">
      <dgm:prSet presAssocID="{0985C727-7A4F-4877-9526-D4E8BCAB410F}" presName="negativeSpace" presStyleCnt="0"/>
      <dgm:spPr/>
    </dgm:pt>
    <dgm:pt modelId="{221FD04B-3432-4F14-BFBA-B88EA180C226}" type="pres">
      <dgm:prSet presAssocID="{0985C727-7A4F-4877-9526-D4E8BCAB410F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28C07820-D19C-44DF-BD9E-48A72317FDA6}" type="presOf" srcId="{866F0DC6-37F2-455B-9186-2CA37B3A55F8}" destId="{E00BFB91-A80E-416C-8919-1F714284375C}" srcOrd="1" destOrd="0" presId="urn:microsoft.com/office/officeart/2005/8/layout/list1"/>
    <dgm:cxn modelId="{95B3B022-9B09-4DC6-8510-059D8756FFB3}" type="presOf" srcId="{C466B079-F98B-4DAB-A285-CD570CA05A70}" destId="{B614A9BE-DA38-4C0B-93BF-62BCA16B46CD}" srcOrd="1" destOrd="0" presId="urn:microsoft.com/office/officeart/2005/8/layout/list1"/>
    <dgm:cxn modelId="{BF6E2B24-8FA5-4277-B17A-C5FE68FED4BE}" srcId="{5F3A9583-2DDB-4772-98F8-A81879122512}" destId="{928877F0-277D-4D3B-9682-7E982F36A824}" srcOrd="3" destOrd="0" parTransId="{F6050496-BFDA-4958-915D-CC635726A66F}" sibTransId="{8017128A-4CED-450F-BD72-18EA21489A50}"/>
    <dgm:cxn modelId="{801D722B-C5F5-4DE5-9696-BF909C901F6E}" type="presOf" srcId="{928877F0-277D-4D3B-9682-7E982F36A824}" destId="{A22226CE-864D-4BDE-A511-F31976623547}" srcOrd="1" destOrd="0" presId="urn:microsoft.com/office/officeart/2005/8/layout/list1"/>
    <dgm:cxn modelId="{9D0CDF2B-9802-4759-8B1B-19A4647EC1AD}" type="presOf" srcId="{E03DE59F-084C-4790-9A29-D7D9D87895BA}" destId="{043E24F9-1B16-4A8B-8F36-FE66C7B61110}" srcOrd="0" destOrd="0" presId="urn:microsoft.com/office/officeart/2005/8/layout/list1"/>
    <dgm:cxn modelId="{D8F2EE35-3088-46D3-B985-2CDB4505CE0A}" type="presOf" srcId="{5F3A9583-2DDB-4772-98F8-A81879122512}" destId="{2F658086-2F5E-4F54-B788-EA5872534BE1}" srcOrd="0" destOrd="0" presId="urn:microsoft.com/office/officeart/2005/8/layout/list1"/>
    <dgm:cxn modelId="{85BE7262-A32B-4B32-89AD-9354AB41B2EF}" type="presOf" srcId="{E03DE59F-084C-4790-9A29-D7D9D87895BA}" destId="{D6FAFEC7-2C5E-42CB-8E12-F3D1FA580287}" srcOrd="1" destOrd="0" presId="urn:microsoft.com/office/officeart/2005/8/layout/list1"/>
    <dgm:cxn modelId="{7221BD7C-8B67-42A4-B769-01B22242929D}" srcId="{5F3A9583-2DDB-4772-98F8-A81879122512}" destId="{C466B079-F98B-4DAB-A285-CD570CA05A70}" srcOrd="0" destOrd="0" parTransId="{DDE69D24-D10F-4210-9A0C-C76A7ECE58B1}" sibTransId="{CE98A98C-6A0D-48CD-A160-8D3651428A84}"/>
    <dgm:cxn modelId="{66CCB6C8-3A1C-4B94-BA92-E1F61D6138EC}" type="presOf" srcId="{C466B079-F98B-4DAB-A285-CD570CA05A70}" destId="{BA7524BB-F8F5-4EC8-A520-EAADEF51EB5F}" srcOrd="0" destOrd="0" presId="urn:microsoft.com/office/officeart/2005/8/layout/list1"/>
    <dgm:cxn modelId="{DC322FC9-454E-4816-BDCD-8539DFACD781}" type="presOf" srcId="{369046AE-056F-4B4E-817E-5E8773510E0D}" destId="{6771CCBF-EF4C-402F-8679-B15E0D13253B}" srcOrd="0" destOrd="0" presId="urn:microsoft.com/office/officeart/2005/8/layout/list1"/>
    <dgm:cxn modelId="{BD48D5D2-8922-468C-A3D4-9B62BE94AD07}" type="presOf" srcId="{0985C727-7A4F-4877-9526-D4E8BCAB410F}" destId="{6F67913D-3A41-4FB6-BD91-8BA4686976DF}" srcOrd="1" destOrd="0" presId="urn:microsoft.com/office/officeart/2005/8/layout/list1"/>
    <dgm:cxn modelId="{DB6683D3-2736-42BF-A3D7-5044C9A846EA}" srcId="{5F3A9583-2DDB-4772-98F8-A81879122512}" destId="{0985C727-7A4F-4877-9526-D4E8BCAB410F}" srcOrd="5" destOrd="0" parTransId="{9AE0D3D6-049C-433E-AE38-480E48333B79}" sibTransId="{C8B78BE9-BAE9-4FC0-9CFD-0CA5490910E4}"/>
    <dgm:cxn modelId="{EEB77EDC-D847-428A-8D57-3E674902D59F}" srcId="{5F3A9583-2DDB-4772-98F8-A81879122512}" destId="{369046AE-056F-4B4E-817E-5E8773510E0D}" srcOrd="2" destOrd="0" parTransId="{0BDC2582-1595-49DE-AD4A-C116D32AE9C8}" sibTransId="{2A199072-B585-4128-B50A-94ADC97AA7D2}"/>
    <dgm:cxn modelId="{5BFB88DE-8F3A-4286-9E18-118861E38A55}" srcId="{5F3A9583-2DDB-4772-98F8-A81879122512}" destId="{E03DE59F-084C-4790-9A29-D7D9D87895BA}" srcOrd="4" destOrd="0" parTransId="{D7132184-7B4E-4B32-93E4-05AFA50A83F7}" sibTransId="{06C6F69C-F8DE-4938-806B-24DEA6C08C7E}"/>
    <dgm:cxn modelId="{A6425DE5-8BA4-42A7-8CD5-4B7C7B51B17E}" type="presOf" srcId="{928877F0-277D-4D3B-9682-7E982F36A824}" destId="{A185CD5A-3181-43F0-946D-DA1E7DC6DF30}" srcOrd="0" destOrd="0" presId="urn:microsoft.com/office/officeart/2005/8/layout/list1"/>
    <dgm:cxn modelId="{678C74EC-2AD6-4A1B-9563-61E3BA6484DC}" type="presOf" srcId="{369046AE-056F-4B4E-817E-5E8773510E0D}" destId="{AF52132F-842E-4A7D-BA8D-1AD4EEDFB74F}" srcOrd="1" destOrd="0" presId="urn:microsoft.com/office/officeart/2005/8/layout/list1"/>
    <dgm:cxn modelId="{F2D176F3-E5A6-4686-ABAE-6991ABF65C4E}" type="presOf" srcId="{866F0DC6-37F2-455B-9186-2CA37B3A55F8}" destId="{D8D8476D-130D-49DE-AE5C-5ECA71A55950}" srcOrd="0" destOrd="0" presId="urn:microsoft.com/office/officeart/2005/8/layout/list1"/>
    <dgm:cxn modelId="{12A519FA-35EE-4357-B55D-E2E476FCBAD8}" srcId="{5F3A9583-2DDB-4772-98F8-A81879122512}" destId="{866F0DC6-37F2-455B-9186-2CA37B3A55F8}" srcOrd="1" destOrd="0" parTransId="{47B77436-BE3E-4041-8C93-130A58374DE8}" sibTransId="{F4E57612-B0BF-40C2-847D-E14AC31BE3D8}"/>
    <dgm:cxn modelId="{1B5776FA-5FA7-42A5-8E25-4EDFF1AB8C90}" type="presOf" srcId="{0985C727-7A4F-4877-9526-D4E8BCAB410F}" destId="{0BAF46E8-AA1B-4354-BB28-B49A9A87A2A3}" srcOrd="0" destOrd="0" presId="urn:microsoft.com/office/officeart/2005/8/layout/list1"/>
    <dgm:cxn modelId="{6B1AC062-FCDA-404F-92E4-4D3CB6247219}" type="presParOf" srcId="{2F658086-2F5E-4F54-B788-EA5872534BE1}" destId="{9915BD4F-4282-4F0E-A56D-1BC82D28203D}" srcOrd="0" destOrd="0" presId="urn:microsoft.com/office/officeart/2005/8/layout/list1"/>
    <dgm:cxn modelId="{11428C52-56F8-4A0A-B347-237D0C0ADA28}" type="presParOf" srcId="{9915BD4F-4282-4F0E-A56D-1BC82D28203D}" destId="{BA7524BB-F8F5-4EC8-A520-EAADEF51EB5F}" srcOrd="0" destOrd="0" presId="urn:microsoft.com/office/officeart/2005/8/layout/list1"/>
    <dgm:cxn modelId="{F4BDFBF6-4E40-4132-BEE2-C51CBA7F6976}" type="presParOf" srcId="{9915BD4F-4282-4F0E-A56D-1BC82D28203D}" destId="{B614A9BE-DA38-4C0B-93BF-62BCA16B46CD}" srcOrd="1" destOrd="0" presId="urn:microsoft.com/office/officeart/2005/8/layout/list1"/>
    <dgm:cxn modelId="{92515E83-1BE7-4D68-87A3-44FBD2873542}" type="presParOf" srcId="{2F658086-2F5E-4F54-B788-EA5872534BE1}" destId="{19C9182D-A7D7-4A62-8F18-6FCA40F259CB}" srcOrd="1" destOrd="0" presId="urn:microsoft.com/office/officeart/2005/8/layout/list1"/>
    <dgm:cxn modelId="{5D0C6640-286A-4613-B9C9-013C1F6ED36A}" type="presParOf" srcId="{2F658086-2F5E-4F54-B788-EA5872534BE1}" destId="{7D51A6E4-ED2A-4A3E-8792-8A42DBF31404}" srcOrd="2" destOrd="0" presId="urn:microsoft.com/office/officeart/2005/8/layout/list1"/>
    <dgm:cxn modelId="{E20AC7A9-6C24-42C6-B082-DE39C97CC08D}" type="presParOf" srcId="{2F658086-2F5E-4F54-B788-EA5872534BE1}" destId="{3BF5B26C-F960-4B2F-B9BE-D57E53990732}" srcOrd="3" destOrd="0" presId="urn:microsoft.com/office/officeart/2005/8/layout/list1"/>
    <dgm:cxn modelId="{111B7BDF-47EA-4BBB-9994-A254055F1340}" type="presParOf" srcId="{2F658086-2F5E-4F54-B788-EA5872534BE1}" destId="{E7C26EF0-FA16-4BE8-8C1A-B825062675DE}" srcOrd="4" destOrd="0" presId="urn:microsoft.com/office/officeart/2005/8/layout/list1"/>
    <dgm:cxn modelId="{BE26E445-D8F3-4CB3-BCD1-41CC7AD96CA4}" type="presParOf" srcId="{E7C26EF0-FA16-4BE8-8C1A-B825062675DE}" destId="{D8D8476D-130D-49DE-AE5C-5ECA71A55950}" srcOrd="0" destOrd="0" presId="urn:microsoft.com/office/officeart/2005/8/layout/list1"/>
    <dgm:cxn modelId="{50917AD2-7987-4021-8780-C0AB1C4353C6}" type="presParOf" srcId="{E7C26EF0-FA16-4BE8-8C1A-B825062675DE}" destId="{E00BFB91-A80E-416C-8919-1F714284375C}" srcOrd="1" destOrd="0" presId="urn:microsoft.com/office/officeart/2005/8/layout/list1"/>
    <dgm:cxn modelId="{46401338-ED9A-451B-B34F-6CC9C5E4D926}" type="presParOf" srcId="{2F658086-2F5E-4F54-B788-EA5872534BE1}" destId="{7C2FE6C4-7FC3-448D-BE3C-833D3E0AC4C2}" srcOrd="5" destOrd="0" presId="urn:microsoft.com/office/officeart/2005/8/layout/list1"/>
    <dgm:cxn modelId="{5925FC75-D449-42B6-B8BE-B0B858A5E6BE}" type="presParOf" srcId="{2F658086-2F5E-4F54-B788-EA5872534BE1}" destId="{90C7AE51-9DD7-4A63-BFD7-A4046E633B49}" srcOrd="6" destOrd="0" presId="urn:microsoft.com/office/officeart/2005/8/layout/list1"/>
    <dgm:cxn modelId="{6815E1F7-8E38-41BF-A536-F4E7209E1490}" type="presParOf" srcId="{2F658086-2F5E-4F54-B788-EA5872534BE1}" destId="{292937C5-9199-4EFB-A4DD-99292CAD879C}" srcOrd="7" destOrd="0" presId="urn:microsoft.com/office/officeart/2005/8/layout/list1"/>
    <dgm:cxn modelId="{8104682D-10B7-40C8-AA0A-369CF6CA7880}" type="presParOf" srcId="{2F658086-2F5E-4F54-B788-EA5872534BE1}" destId="{145894F3-657E-4A0A-A8F6-62E091F05821}" srcOrd="8" destOrd="0" presId="urn:microsoft.com/office/officeart/2005/8/layout/list1"/>
    <dgm:cxn modelId="{9004C8FD-E639-4B6F-B862-6B528B2DA5B7}" type="presParOf" srcId="{145894F3-657E-4A0A-A8F6-62E091F05821}" destId="{6771CCBF-EF4C-402F-8679-B15E0D13253B}" srcOrd="0" destOrd="0" presId="urn:microsoft.com/office/officeart/2005/8/layout/list1"/>
    <dgm:cxn modelId="{C1A0CE2D-BDC0-4B8E-A876-5ED6FD09594E}" type="presParOf" srcId="{145894F3-657E-4A0A-A8F6-62E091F05821}" destId="{AF52132F-842E-4A7D-BA8D-1AD4EEDFB74F}" srcOrd="1" destOrd="0" presId="urn:microsoft.com/office/officeart/2005/8/layout/list1"/>
    <dgm:cxn modelId="{3AB3ADFE-E084-4533-8FA9-0869E4CB31EB}" type="presParOf" srcId="{2F658086-2F5E-4F54-B788-EA5872534BE1}" destId="{E1E33C9A-12DE-47AE-8532-6DE0D720CB1A}" srcOrd="9" destOrd="0" presId="urn:microsoft.com/office/officeart/2005/8/layout/list1"/>
    <dgm:cxn modelId="{96A0BEEA-7DE9-4180-BED7-1AD6A1B4EC60}" type="presParOf" srcId="{2F658086-2F5E-4F54-B788-EA5872534BE1}" destId="{66D10836-04A7-410B-A8FF-16744B4C46F9}" srcOrd="10" destOrd="0" presId="urn:microsoft.com/office/officeart/2005/8/layout/list1"/>
    <dgm:cxn modelId="{3AE36579-0E8E-42D2-9E4F-4F0A646F839B}" type="presParOf" srcId="{2F658086-2F5E-4F54-B788-EA5872534BE1}" destId="{C1C8F6AD-8659-48DD-86F9-AEC46A5F2EBF}" srcOrd="11" destOrd="0" presId="urn:microsoft.com/office/officeart/2005/8/layout/list1"/>
    <dgm:cxn modelId="{9E265CC0-EFB3-40D6-A0D3-7D6F94FA40B9}" type="presParOf" srcId="{2F658086-2F5E-4F54-B788-EA5872534BE1}" destId="{DD7AC3F0-3FF2-4DC4-9BE1-B29C28D627C6}" srcOrd="12" destOrd="0" presId="urn:microsoft.com/office/officeart/2005/8/layout/list1"/>
    <dgm:cxn modelId="{19C9718D-7EF6-42CD-8205-6C45E0666226}" type="presParOf" srcId="{DD7AC3F0-3FF2-4DC4-9BE1-B29C28D627C6}" destId="{A185CD5A-3181-43F0-946D-DA1E7DC6DF30}" srcOrd="0" destOrd="0" presId="urn:microsoft.com/office/officeart/2005/8/layout/list1"/>
    <dgm:cxn modelId="{01A6AE20-19AF-425E-B910-74A9A1D647B5}" type="presParOf" srcId="{DD7AC3F0-3FF2-4DC4-9BE1-B29C28D627C6}" destId="{A22226CE-864D-4BDE-A511-F31976623547}" srcOrd="1" destOrd="0" presId="urn:microsoft.com/office/officeart/2005/8/layout/list1"/>
    <dgm:cxn modelId="{49E10116-572F-4B71-AE9C-041351424DD0}" type="presParOf" srcId="{2F658086-2F5E-4F54-B788-EA5872534BE1}" destId="{1D4DD114-27EC-46D8-8ADB-38C98B2CB54B}" srcOrd="13" destOrd="0" presId="urn:microsoft.com/office/officeart/2005/8/layout/list1"/>
    <dgm:cxn modelId="{66FD1985-186D-4140-912E-DB19340DC64C}" type="presParOf" srcId="{2F658086-2F5E-4F54-B788-EA5872534BE1}" destId="{8D1FE20B-4074-44E8-9165-98392F183AA2}" srcOrd="14" destOrd="0" presId="urn:microsoft.com/office/officeart/2005/8/layout/list1"/>
    <dgm:cxn modelId="{1F781DE8-23D3-4F06-84DA-7A3C3033BC85}" type="presParOf" srcId="{2F658086-2F5E-4F54-B788-EA5872534BE1}" destId="{76886CD7-CBEA-4DF8-BECB-9BB2ACEE1B3A}" srcOrd="15" destOrd="0" presId="urn:microsoft.com/office/officeart/2005/8/layout/list1"/>
    <dgm:cxn modelId="{D358189A-7929-47E5-B4D7-7EF882A6CC92}" type="presParOf" srcId="{2F658086-2F5E-4F54-B788-EA5872534BE1}" destId="{0BA32226-7457-44E5-B423-8C3B9A8BDB78}" srcOrd="16" destOrd="0" presId="urn:microsoft.com/office/officeart/2005/8/layout/list1"/>
    <dgm:cxn modelId="{07729ADF-8C51-41E4-BD5A-2175FD84D4A3}" type="presParOf" srcId="{0BA32226-7457-44E5-B423-8C3B9A8BDB78}" destId="{043E24F9-1B16-4A8B-8F36-FE66C7B61110}" srcOrd="0" destOrd="0" presId="urn:microsoft.com/office/officeart/2005/8/layout/list1"/>
    <dgm:cxn modelId="{21BBF9B2-AE13-4A8E-8ECF-A2FC78C48D45}" type="presParOf" srcId="{0BA32226-7457-44E5-B423-8C3B9A8BDB78}" destId="{D6FAFEC7-2C5E-42CB-8E12-F3D1FA580287}" srcOrd="1" destOrd="0" presId="urn:microsoft.com/office/officeart/2005/8/layout/list1"/>
    <dgm:cxn modelId="{1CD2A652-EDBD-4377-8EBC-E0027653A5EC}" type="presParOf" srcId="{2F658086-2F5E-4F54-B788-EA5872534BE1}" destId="{2544B978-9A3E-4725-BD0B-602F342DFF32}" srcOrd="17" destOrd="0" presId="urn:microsoft.com/office/officeart/2005/8/layout/list1"/>
    <dgm:cxn modelId="{B44A149B-7AD6-4AFB-A7F2-3DBFC9BF990E}" type="presParOf" srcId="{2F658086-2F5E-4F54-B788-EA5872534BE1}" destId="{B47F8D2A-4453-4B78-A073-D830CCE50B68}" srcOrd="18" destOrd="0" presId="urn:microsoft.com/office/officeart/2005/8/layout/list1"/>
    <dgm:cxn modelId="{DD406E03-118F-4A3D-BC6B-24152AB706AA}" type="presParOf" srcId="{2F658086-2F5E-4F54-B788-EA5872534BE1}" destId="{36F44745-99DF-44B4-BFCC-718F3AC94D23}" srcOrd="19" destOrd="0" presId="urn:microsoft.com/office/officeart/2005/8/layout/list1"/>
    <dgm:cxn modelId="{E9E95E6C-B617-4356-8142-4E5A31FF99DC}" type="presParOf" srcId="{2F658086-2F5E-4F54-B788-EA5872534BE1}" destId="{F0DCCADB-087A-4D4D-B088-11B79342C774}" srcOrd="20" destOrd="0" presId="urn:microsoft.com/office/officeart/2005/8/layout/list1"/>
    <dgm:cxn modelId="{36ED2538-F859-4D86-8B1F-96A5C0032B53}" type="presParOf" srcId="{F0DCCADB-087A-4D4D-B088-11B79342C774}" destId="{0BAF46E8-AA1B-4354-BB28-B49A9A87A2A3}" srcOrd="0" destOrd="0" presId="urn:microsoft.com/office/officeart/2005/8/layout/list1"/>
    <dgm:cxn modelId="{E52A31DE-CAA5-4763-9051-191C8AC6B70B}" type="presParOf" srcId="{F0DCCADB-087A-4D4D-B088-11B79342C774}" destId="{6F67913D-3A41-4FB6-BD91-8BA4686976DF}" srcOrd="1" destOrd="0" presId="urn:microsoft.com/office/officeart/2005/8/layout/list1"/>
    <dgm:cxn modelId="{0EBB5B4D-C265-4162-8EEE-44A4D2AE7077}" type="presParOf" srcId="{2F658086-2F5E-4F54-B788-EA5872534BE1}" destId="{CFA09FD4-C616-4C9F-AF42-CC8E3937C41D}" srcOrd="21" destOrd="0" presId="urn:microsoft.com/office/officeart/2005/8/layout/list1"/>
    <dgm:cxn modelId="{1429509F-9CA9-4C4B-9256-62A596CA0C54}" type="presParOf" srcId="{2F658086-2F5E-4F54-B788-EA5872534BE1}" destId="{221FD04B-3432-4F14-BFBA-B88EA180C226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32FE49B-677C-46FF-A5E6-486380382766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pPr latinLnBrk="1"/>
          <a:endParaRPr lang="ko-KR" altLang="en-US"/>
        </a:p>
      </dgm:t>
    </dgm:pt>
    <dgm:pt modelId="{41C408D1-349C-4BBC-9947-D4ED211186EC}">
      <dgm:prSet phldrT="[텍스트]"/>
      <dgm:spPr/>
      <dgm:t>
        <a:bodyPr/>
        <a:lstStyle/>
        <a:p>
          <a:pPr latinLnBrk="1"/>
          <a:r>
            <a:rPr lang="ko-KR" altLang="en-US" dirty="0">
              <a:latin typeface="+mj-ea"/>
              <a:ea typeface="+mj-ea"/>
            </a:rPr>
            <a:t>정신건강과 의사</a:t>
          </a:r>
        </a:p>
      </dgm:t>
    </dgm:pt>
    <dgm:pt modelId="{4773BCAD-DDD4-4202-8C90-B75CDFC50B39}" type="parTrans" cxnId="{E9240C08-3282-40E2-BB33-A3B2D8DC5790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22DD1479-3694-41DA-9DDD-EA9A528718E9}" type="sibTrans" cxnId="{E9240C08-3282-40E2-BB33-A3B2D8DC5790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C2523870-DA27-45E7-8134-F5A2ADBB57E5}">
      <dgm:prSet phldrT="[텍스트]"/>
      <dgm:spPr/>
      <dgm:t>
        <a:bodyPr/>
        <a:lstStyle/>
        <a:p>
          <a:pPr latinLnBrk="1"/>
          <a:r>
            <a:rPr lang="ko-KR" altLang="en-US" dirty="0">
              <a:latin typeface="+mj-ea"/>
              <a:ea typeface="+mj-ea"/>
            </a:rPr>
            <a:t>사회적</a:t>
          </a:r>
          <a:r>
            <a:rPr lang="en-US" altLang="ko-KR" dirty="0">
              <a:latin typeface="+mj-ea"/>
              <a:ea typeface="+mj-ea"/>
            </a:rPr>
            <a:t>, </a:t>
          </a:r>
          <a:r>
            <a:rPr lang="ko-KR" altLang="en-US" dirty="0">
              <a:latin typeface="+mj-ea"/>
              <a:ea typeface="+mj-ea"/>
            </a:rPr>
            <a:t>법적으로 인정된 의학적 책임자로 기능</a:t>
          </a:r>
        </a:p>
      </dgm:t>
    </dgm:pt>
    <dgm:pt modelId="{A97E14ED-B7BC-4B6D-8F8D-C18850CC0BC4}" type="parTrans" cxnId="{02E194AE-D85B-46B9-A2B3-98C20801D503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C9EEF00F-3629-48B4-B6D2-3ED34687A8B0}" type="sibTrans" cxnId="{02E194AE-D85B-46B9-A2B3-98C20801D503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CC3603B1-B1F6-4B7F-A54F-47487434A618}">
      <dgm:prSet phldrT="[텍스트]"/>
      <dgm:spPr/>
      <dgm:t>
        <a:bodyPr/>
        <a:lstStyle/>
        <a:p>
          <a:pPr latinLnBrk="1"/>
          <a:r>
            <a:rPr lang="ko-KR" altLang="en-US" dirty="0">
              <a:latin typeface="+mj-ea"/>
              <a:ea typeface="+mj-ea"/>
            </a:rPr>
            <a:t>정신건강</a:t>
          </a:r>
          <a:endParaRPr lang="en-US" altLang="ko-KR" dirty="0">
            <a:latin typeface="+mj-ea"/>
            <a:ea typeface="+mj-ea"/>
          </a:endParaRPr>
        </a:p>
        <a:p>
          <a:pPr latinLnBrk="1"/>
          <a:r>
            <a:rPr lang="ko-KR" altLang="en-US" dirty="0" err="1">
              <a:latin typeface="+mj-ea"/>
              <a:ea typeface="+mj-ea"/>
            </a:rPr>
            <a:t>임상심리사</a:t>
          </a:r>
          <a:endParaRPr lang="ko-KR" altLang="en-US" dirty="0">
            <a:latin typeface="+mj-ea"/>
            <a:ea typeface="+mj-ea"/>
          </a:endParaRPr>
        </a:p>
      </dgm:t>
    </dgm:pt>
    <dgm:pt modelId="{932A02D2-1DA6-4B1A-9A7A-31821FB69BF4}" type="parTrans" cxnId="{BDE32940-59D7-4C52-8A1C-591999A97CD8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852BE7E6-880E-48EC-A7ED-C33C4562A8B4}" type="sibTrans" cxnId="{BDE32940-59D7-4C52-8A1C-591999A97CD8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0CBD2923-69A9-40EF-956E-AEC227293B40}">
      <dgm:prSet phldrT="[텍스트]"/>
      <dgm:spPr/>
      <dgm:t>
        <a:bodyPr/>
        <a:lstStyle/>
        <a:p>
          <a:pPr latinLnBrk="1"/>
          <a:r>
            <a:rPr lang="ko-KR" altLang="en-US" dirty="0">
              <a:latin typeface="+mj-ea"/>
              <a:ea typeface="+mj-ea"/>
            </a:rPr>
            <a:t>심리학적 이론을 근거로 각종 검사도구를 이용하여 심리검사 및 진단 수행</a:t>
          </a:r>
        </a:p>
      </dgm:t>
    </dgm:pt>
    <dgm:pt modelId="{D07D9AE0-AE73-4EE7-9F27-56502590251E}" type="parTrans" cxnId="{98515F66-D8AD-434A-93E2-A02DEC11E66B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34C7DB0F-7939-4EA7-9964-02DCFB833C53}" type="sibTrans" cxnId="{98515F66-D8AD-434A-93E2-A02DEC11E66B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B2758AE8-171E-41C8-AD6D-2E8D17D268F6}">
      <dgm:prSet phldrT="[텍스트]"/>
      <dgm:spPr/>
      <dgm:t>
        <a:bodyPr/>
        <a:lstStyle/>
        <a:p>
          <a:pPr latinLnBrk="1"/>
          <a:r>
            <a:rPr lang="ko-KR" altLang="en-US" dirty="0">
              <a:latin typeface="+mj-ea"/>
              <a:ea typeface="+mj-ea"/>
            </a:rPr>
            <a:t>정신건강간호사</a:t>
          </a:r>
        </a:p>
      </dgm:t>
    </dgm:pt>
    <dgm:pt modelId="{B7476391-73E0-4116-9A13-58F32E93DF25}" type="parTrans" cxnId="{DD12A12C-03F1-4296-8E66-D062C2607B34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C81EC6EB-ADED-42EA-92A2-6DFBB0CA1EDC}" type="sibTrans" cxnId="{DD12A12C-03F1-4296-8E66-D062C2607B34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724923F3-7B2E-42BD-9E79-D3E50DF9C105}">
      <dgm:prSet phldrT="[텍스트]"/>
      <dgm:spPr/>
      <dgm:t>
        <a:bodyPr/>
        <a:lstStyle/>
        <a:p>
          <a:pPr latinLnBrk="1"/>
          <a:r>
            <a:rPr lang="ko-KR" altLang="en-US" dirty="0">
              <a:latin typeface="+mj-ea"/>
              <a:ea typeface="+mj-ea"/>
            </a:rPr>
            <a:t>환자와 직접적인 접촉을 가장 </a:t>
          </a:r>
          <a:r>
            <a:rPr lang="ko-KR" altLang="en-US" dirty="0" err="1">
              <a:latin typeface="+mj-ea"/>
              <a:ea typeface="+mj-ea"/>
            </a:rPr>
            <a:t>많이함</a:t>
          </a:r>
          <a:endParaRPr lang="ko-KR" altLang="en-US" dirty="0">
            <a:latin typeface="+mj-ea"/>
            <a:ea typeface="+mj-ea"/>
          </a:endParaRPr>
        </a:p>
      </dgm:t>
    </dgm:pt>
    <dgm:pt modelId="{68327E89-0D7E-4BFF-8120-516C05D19388}" type="parTrans" cxnId="{EE2D452E-47C1-4C2B-832A-D4BBA8FE72DB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A1882D79-800D-4917-9046-52ACA3E393E0}" type="sibTrans" cxnId="{EE2D452E-47C1-4C2B-832A-D4BBA8FE72DB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9C0014BD-4AFF-4F39-B578-8D3036EA7A73}">
      <dgm:prSet phldrT="[텍스트]"/>
      <dgm:spPr/>
      <dgm:t>
        <a:bodyPr/>
        <a:lstStyle/>
        <a:p>
          <a:pPr latinLnBrk="1"/>
          <a:r>
            <a:rPr lang="ko-KR" altLang="en-US" dirty="0">
              <a:latin typeface="+mj-ea"/>
              <a:ea typeface="+mj-ea"/>
            </a:rPr>
            <a:t>환자의 질병에 대한 임상적 진단</a:t>
          </a:r>
          <a:r>
            <a:rPr lang="en-US" altLang="ko-KR" dirty="0">
              <a:latin typeface="+mj-ea"/>
              <a:ea typeface="+mj-ea"/>
            </a:rPr>
            <a:t>, </a:t>
          </a:r>
          <a:r>
            <a:rPr lang="ko-KR" altLang="en-US" dirty="0">
              <a:latin typeface="+mj-ea"/>
              <a:ea typeface="+mj-ea"/>
            </a:rPr>
            <a:t>약물치료</a:t>
          </a:r>
          <a:r>
            <a:rPr lang="en-US" altLang="ko-KR" dirty="0">
              <a:latin typeface="+mj-ea"/>
              <a:ea typeface="+mj-ea"/>
            </a:rPr>
            <a:t>, </a:t>
          </a:r>
          <a:r>
            <a:rPr lang="ko-KR" altLang="en-US" dirty="0">
              <a:latin typeface="+mj-ea"/>
              <a:ea typeface="+mj-ea"/>
            </a:rPr>
            <a:t>정신치료를 담당</a:t>
          </a:r>
        </a:p>
      </dgm:t>
    </dgm:pt>
    <dgm:pt modelId="{A3AB27CA-47B1-4E72-BCFB-FC9BCEAD7E2D}" type="parTrans" cxnId="{32D84AAE-BA48-4F01-A061-1F3FF7E66558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AF9151D8-C247-4BD0-834B-6F649855F641}" type="sibTrans" cxnId="{32D84AAE-BA48-4F01-A061-1F3FF7E66558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3749CA35-283D-45E4-8B23-A62986EFDEB9}">
      <dgm:prSet phldrT="[텍스트]"/>
      <dgm:spPr/>
      <dgm:t>
        <a:bodyPr/>
        <a:lstStyle/>
        <a:p>
          <a:pPr latinLnBrk="1"/>
          <a:r>
            <a:rPr lang="ko-KR" altLang="en-US" dirty="0">
              <a:latin typeface="+mj-ea"/>
              <a:ea typeface="+mj-ea"/>
            </a:rPr>
            <a:t>종합적  치료계획을 세우고 주관함</a:t>
          </a:r>
        </a:p>
      </dgm:t>
    </dgm:pt>
    <dgm:pt modelId="{1F23F25B-7C64-4CB8-B2D8-C3CE947140C8}" type="parTrans" cxnId="{32ABE212-5958-4FAF-B506-9815319ED531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A85CB49C-61DA-4CB5-BDD0-5043F117803D}" type="sibTrans" cxnId="{32ABE212-5958-4FAF-B506-9815319ED531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AAE4FE07-1E01-4FDE-879B-28B2EA23B3F9}">
      <dgm:prSet phldrT="[텍스트]"/>
      <dgm:spPr/>
      <dgm:t>
        <a:bodyPr/>
        <a:lstStyle/>
        <a:p>
          <a:pPr latinLnBrk="1"/>
          <a:r>
            <a:rPr lang="ko-KR" altLang="en-US" dirty="0">
              <a:latin typeface="+mj-ea"/>
              <a:ea typeface="+mj-ea"/>
            </a:rPr>
            <a:t>인지행동치료</a:t>
          </a:r>
          <a:r>
            <a:rPr lang="en-US" altLang="ko-KR" dirty="0">
              <a:latin typeface="+mj-ea"/>
              <a:ea typeface="+mj-ea"/>
            </a:rPr>
            <a:t>, </a:t>
          </a:r>
          <a:r>
            <a:rPr lang="ko-KR" altLang="en-US" dirty="0">
              <a:latin typeface="+mj-ea"/>
              <a:ea typeface="+mj-ea"/>
            </a:rPr>
            <a:t>개인 및 집단치료</a:t>
          </a:r>
          <a:r>
            <a:rPr lang="en-US" altLang="ko-KR" dirty="0">
              <a:latin typeface="+mj-ea"/>
              <a:ea typeface="+mj-ea"/>
            </a:rPr>
            <a:t>, </a:t>
          </a:r>
          <a:r>
            <a:rPr lang="ko-KR" altLang="en-US" dirty="0">
              <a:latin typeface="+mj-ea"/>
              <a:ea typeface="+mj-ea"/>
            </a:rPr>
            <a:t>성격연구 등에 관여</a:t>
          </a:r>
        </a:p>
      </dgm:t>
    </dgm:pt>
    <dgm:pt modelId="{9B446114-4C1C-4732-BE2E-CF02F77F6902}" type="parTrans" cxnId="{34167DB9-1D4C-4D6D-93FF-1CAA3863FA39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D7660C28-52BA-4DB7-AAF5-260A3FF60B2B}" type="sibTrans" cxnId="{34167DB9-1D4C-4D6D-93FF-1CAA3863FA39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8D325F61-481A-47A7-95AA-106F1815E91A}">
      <dgm:prSet phldrT="[텍스트]"/>
      <dgm:spPr/>
      <dgm:t>
        <a:bodyPr/>
        <a:lstStyle/>
        <a:p>
          <a:pPr latinLnBrk="1"/>
          <a:r>
            <a:rPr lang="ko-KR" altLang="en-US" dirty="0">
              <a:latin typeface="+mj-ea"/>
              <a:ea typeface="+mj-ea"/>
            </a:rPr>
            <a:t>병동 내의 치료적 환경을 조성</a:t>
          </a:r>
        </a:p>
      </dgm:t>
    </dgm:pt>
    <dgm:pt modelId="{D2220AFF-5A31-4DF5-928B-8EB7362194CB}" type="parTrans" cxnId="{F19EF9E0-7F32-4A23-8FE5-0D4A2C8C61FE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70AB1E9C-5134-45B4-B990-C3E466574F3F}" type="sibTrans" cxnId="{F19EF9E0-7F32-4A23-8FE5-0D4A2C8C61FE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BBD4EF42-D8D0-480B-9B74-3A2AAAC16DFF}">
      <dgm:prSet phldrT="[텍스트]"/>
      <dgm:spPr/>
      <dgm:t>
        <a:bodyPr/>
        <a:lstStyle/>
        <a:p>
          <a:pPr latinLnBrk="1"/>
          <a:r>
            <a:rPr lang="ko-KR" altLang="en-US" dirty="0">
              <a:latin typeface="+mj-ea"/>
              <a:ea typeface="+mj-ea"/>
            </a:rPr>
            <a:t>환자의 일상생활을 지도하며 환자들 사이의 관계를 지도</a:t>
          </a:r>
        </a:p>
      </dgm:t>
    </dgm:pt>
    <dgm:pt modelId="{AA22BD11-D52D-4435-BA3B-F8C5E3D3E018}" type="parTrans" cxnId="{4E3D77B1-2F07-4F1A-A8F9-43903136E23F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970AE3CD-F85F-43A9-A1EE-6167EF477EEA}" type="sibTrans" cxnId="{4E3D77B1-2F07-4F1A-A8F9-43903136E23F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4866AF7D-AF50-47B5-BB13-B5EE27E2BF59}">
      <dgm:prSet phldrT="[텍스트]"/>
      <dgm:spPr/>
      <dgm:t>
        <a:bodyPr/>
        <a:lstStyle/>
        <a:p>
          <a:pPr latinLnBrk="1"/>
          <a:r>
            <a:rPr lang="ko-KR" altLang="en-US" dirty="0">
              <a:latin typeface="+mj-ea"/>
              <a:ea typeface="+mj-ea"/>
            </a:rPr>
            <a:t>  정신건강</a:t>
          </a:r>
          <a:endParaRPr lang="en-US" altLang="ko-KR" dirty="0">
            <a:latin typeface="+mj-ea"/>
            <a:ea typeface="+mj-ea"/>
          </a:endParaRPr>
        </a:p>
        <a:p>
          <a:pPr latinLnBrk="1"/>
          <a:r>
            <a:rPr lang="ko-KR" altLang="en-US" dirty="0" err="1">
              <a:latin typeface="+mj-ea"/>
              <a:ea typeface="+mj-ea"/>
            </a:rPr>
            <a:t>사회복지사</a:t>
          </a:r>
          <a:endParaRPr lang="ko-KR" altLang="en-US" dirty="0">
            <a:latin typeface="+mj-ea"/>
            <a:ea typeface="+mj-ea"/>
          </a:endParaRPr>
        </a:p>
      </dgm:t>
    </dgm:pt>
    <dgm:pt modelId="{C2E08FF7-C895-4657-A64D-0205804164A5}" type="parTrans" cxnId="{7A34C0DA-7EB6-4BB9-88CE-72D20C869CC1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E9423E64-B8FB-4A34-B156-494C6B371EFA}" type="sibTrans" cxnId="{7A34C0DA-7EB6-4BB9-88CE-72D20C869CC1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3B665921-4FD2-4EDF-9193-041EF1A62246}">
      <dgm:prSet phldrT="[텍스트]"/>
      <dgm:spPr/>
      <dgm:t>
        <a:bodyPr/>
        <a:lstStyle/>
        <a:p>
          <a:pPr latinLnBrk="1"/>
          <a:r>
            <a:rPr lang="ko-KR" altLang="en-US" dirty="0">
              <a:latin typeface="+mj-ea"/>
              <a:ea typeface="+mj-ea"/>
            </a:rPr>
            <a:t>환자의 환경에 관심을 두고 환자와 환경간의 관계향상을  돕기 위한 활동에 주력함</a:t>
          </a:r>
        </a:p>
      </dgm:t>
    </dgm:pt>
    <dgm:pt modelId="{6FD12FEE-F610-4B69-8C8C-940AEB2F6905}" type="parTrans" cxnId="{CFC57374-25AB-487E-866A-B4AE5B043507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2979EA23-CBB1-474C-B687-BEF3E90BF67A}" type="sibTrans" cxnId="{CFC57374-25AB-487E-866A-B4AE5B043507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B20FEDBE-A903-4AA6-A0D2-8F10E42D0364}">
      <dgm:prSet phldrT="[텍스트]"/>
      <dgm:spPr/>
      <dgm:t>
        <a:bodyPr/>
        <a:lstStyle/>
        <a:p>
          <a:pPr latinLnBrk="1"/>
          <a:r>
            <a:rPr lang="ko-KR" altLang="en-US" dirty="0" err="1">
              <a:latin typeface="+mj-ea"/>
              <a:ea typeface="+mj-ea"/>
            </a:rPr>
            <a:t>사회력조사를</a:t>
          </a:r>
          <a:r>
            <a:rPr lang="ko-KR" altLang="en-US" dirty="0">
              <a:latin typeface="+mj-ea"/>
              <a:ea typeface="+mj-ea"/>
            </a:rPr>
            <a:t> 통해 환자와 가족</a:t>
          </a:r>
          <a:r>
            <a:rPr lang="en-US" altLang="ko-KR" dirty="0">
              <a:latin typeface="+mj-ea"/>
              <a:ea typeface="+mj-ea"/>
            </a:rPr>
            <a:t>, </a:t>
          </a:r>
          <a:r>
            <a:rPr lang="ko-KR" altLang="en-US" dirty="0">
              <a:latin typeface="+mj-ea"/>
              <a:ea typeface="+mj-ea"/>
            </a:rPr>
            <a:t>친구</a:t>
          </a:r>
          <a:r>
            <a:rPr lang="en-US" altLang="ko-KR" dirty="0">
              <a:latin typeface="+mj-ea"/>
              <a:ea typeface="+mj-ea"/>
            </a:rPr>
            <a:t>, </a:t>
          </a:r>
          <a:r>
            <a:rPr lang="ko-KR" altLang="en-US" dirty="0">
              <a:latin typeface="+mj-ea"/>
              <a:ea typeface="+mj-ea"/>
            </a:rPr>
            <a:t>학교</a:t>
          </a:r>
          <a:r>
            <a:rPr lang="en-US" altLang="ko-KR" dirty="0">
              <a:latin typeface="+mj-ea"/>
              <a:ea typeface="+mj-ea"/>
            </a:rPr>
            <a:t>, </a:t>
          </a:r>
          <a:r>
            <a:rPr lang="ko-KR" altLang="en-US" dirty="0">
              <a:latin typeface="+mj-ea"/>
              <a:ea typeface="+mj-ea"/>
            </a:rPr>
            <a:t>직장</a:t>
          </a:r>
          <a:r>
            <a:rPr lang="en-US" altLang="ko-KR" dirty="0">
              <a:latin typeface="+mj-ea"/>
              <a:ea typeface="+mj-ea"/>
            </a:rPr>
            <a:t>, </a:t>
          </a:r>
          <a:r>
            <a:rPr lang="ko-KR" altLang="en-US" dirty="0">
              <a:latin typeface="+mj-ea"/>
              <a:ea typeface="+mj-ea"/>
            </a:rPr>
            <a:t>지역사회 사이의 관계를 진단하고 환자와 환경간의 관계를 개선하기 위해 노력</a:t>
          </a:r>
        </a:p>
      </dgm:t>
    </dgm:pt>
    <dgm:pt modelId="{FE429159-628E-4689-B15B-52548B4B6F5C}" type="parTrans" cxnId="{18341CA1-DE99-4636-8871-FFD45B3C6E35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EA0AF626-228C-4488-8455-77C206190B59}" type="sibTrans" cxnId="{18341CA1-DE99-4636-8871-FFD45B3C6E35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5BA7211B-FC79-4C60-8A5B-98D53E478AA3}">
      <dgm:prSet phldrT="[텍스트]"/>
      <dgm:spPr/>
      <dgm:t>
        <a:bodyPr/>
        <a:lstStyle/>
        <a:p>
          <a:pPr latinLnBrk="1"/>
          <a:r>
            <a:rPr lang="ko-KR" altLang="en-US" dirty="0">
              <a:latin typeface="+mj-ea"/>
              <a:ea typeface="+mj-ea"/>
            </a:rPr>
            <a:t>개인 및 집단상담</a:t>
          </a:r>
          <a:r>
            <a:rPr lang="en-US" altLang="ko-KR" dirty="0">
              <a:latin typeface="+mj-ea"/>
              <a:ea typeface="+mj-ea"/>
            </a:rPr>
            <a:t>, </a:t>
          </a:r>
          <a:r>
            <a:rPr lang="ko-KR" altLang="en-US" dirty="0">
              <a:latin typeface="+mj-ea"/>
              <a:ea typeface="+mj-ea"/>
            </a:rPr>
            <a:t>가족치료</a:t>
          </a:r>
          <a:r>
            <a:rPr lang="en-US" altLang="ko-KR" dirty="0">
              <a:latin typeface="+mj-ea"/>
              <a:ea typeface="+mj-ea"/>
            </a:rPr>
            <a:t>, </a:t>
          </a:r>
          <a:r>
            <a:rPr lang="ko-KR" altLang="en-US" dirty="0">
              <a:latin typeface="+mj-ea"/>
              <a:ea typeface="+mj-ea"/>
            </a:rPr>
            <a:t>퇴원계획</a:t>
          </a:r>
          <a:r>
            <a:rPr lang="en-US" altLang="ko-KR" dirty="0">
              <a:latin typeface="+mj-ea"/>
              <a:ea typeface="+mj-ea"/>
            </a:rPr>
            <a:t>, </a:t>
          </a:r>
          <a:r>
            <a:rPr lang="ko-KR" altLang="en-US" dirty="0">
              <a:latin typeface="+mj-ea"/>
              <a:ea typeface="+mj-ea"/>
            </a:rPr>
            <a:t>사회복귀지원</a:t>
          </a:r>
          <a:r>
            <a:rPr lang="en-US" altLang="ko-KR" dirty="0">
              <a:latin typeface="+mj-ea"/>
              <a:ea typeface="+mj-ea"/>
            </a:rPr>
            <a:t>, </a:t>
          </a:r>
          <a:r>
            <a:rPr lang="ko-KR" altLang="en-US" dirty="0">
              <a:latin typeface="+mj-ea"/>
              <a:ea typeface="+mj-ea"/>
            </a:rPr>
            <a:t>사회적응훈련 </a:t>
          </a:r>
        </a:p>
      </dgm:t>
    </dgm:pt>
    <dgm:pt modelId="{5CC81582-77BC-4DED-9152-57AD981096CF}" type="parTrans" cxnId="{CADE438E-1595-408A-8525-BFE9AD7CE436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EFBFA897-33E3-44E8-9AA7-5FBB284278D0}" type="sibTrans" cxnId="{CADE438E-1595-408A-8525-BFE9AD7CE436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FD951E5A-B65F-4B4E-9BCA-3CD68185B6C6}" type="pres">
      <dgm:prSet presAssocID="{732FE49B-677C-46FF-A5E6-486380382766}" presName="Name0" presStyleCnt="0">
        <dgm:presLayoutVars>
          <dgm:dir/>
          <dgm:animLvl val="lvl"/>
          <dgm:resizeHandles val="exact"/>
        </dgm:presLayoutVars>
      </dgm:prSet>
      <dgm:spPr/>
    </dgm:pt>
    <dgm:pt modelId="{1224691C-D5B3-49A0-9733-542E7112071C}" type="pres">
      <dgm:prSet presAssocID="{41C408D1-349C-4BBC-9947-D4ED211186EC}" presName="composite" presStyleCnt="0"/>
      <dgm:spPr/>
    </dgm:pt>
    <dgm:pt modelId="{B59F4D59-BF77-4427-B10D-EA2101D419EE}" type="pres">
      <dgm:prSet presAssocID="{41C408D1-349C-4BBC-9947-D4ED211186EC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B2C6CF1F-0ACE-463C-8708-3DD438B275FF}" type="pres">
      <dgm:prSet presAssocID="{41C408D1-349C-4BBC-9947-D4ED211186EC}" presName="desTx" presStyleLbl="alignAccFollowNode1" presStyleIdx="0" presStyleCnt="4">
        <dgm:presLayoutVars>
          <dgm:bulletEnabled val="1"/>
        </dgm:presLayoutVars>
      </dgm:prSet>
      <dgm:spPr/>
    </dgm:pt>
    <dgm:pt modelId="{77F57EE7-D011-4B3A-9BC5-5615D7CE3516}" type="pres">
      <dgm:prSet presAssocID="{22DD1479-3694-41DA-9DDD-EA9A528718E9}" presName="space" presStyleCnt="0"/>
      <dgm:spPr/>
    </dgm:pt>
    <dgm:pt modelId="{E88D7501-4A7D-48E6-A573-2F8A8A1A86B8}" type="pres">
      <dgm:prSet presAssocID="{CC3603B1-B1F6-4B7F-A54F-47487434A618}" presName="composite" presStyleCnt="0"/>
      <dgm:spPr/>
    </dgm:pt>
    <dgm:pt modelId="{248002B0-16A1-4572-9B04-8CCC66F315A5}" type="pres">
      <dgm:prSet presAssocID="{CC3603B1-B1F6-4B7F-A54F-47487434A618}" presName="parTx" presStyleLbl="alignNode1" presStyleIdx="1" presStyleCnt="4" custLinFactNeighborX="-2368" custLinFactNeighborY="3826">
        <dgm:presLayoutVars>
          <dgm:chMax val="0"/>
          <dgm:chPref val="0"/>
          <dgm:bulletEnabled val="1"/>
        </dgm:presLayoutVars>
      </dgm:prSet>
      <dgm:spPr/>
    </dgm:pt>
    <dgm:pt modelId="{6EF14955-9835-403C-A6FD-5FD197BF5E6B}" type="pres">
      <dgm:prSet presAssocID="{CC3603B1-B1F6-4B7F-A54F-47487434A618}" presName="desTx" presStyleLbl="alignAccFollowNode1" presStyleIdx="1" presStyleCnt="4">
        <dgm:presLayoutVars>
          <dgm:bulletEnabled val="1"/>
        </dgm:presLayoutVars>
      </dgm:prSet>
      <dgm:spPr/>
    </dgm:pt>
    <dgm:pt modelId="{B3F5CC10-4F26-46E9-AFBA-A2237D9ACD98}" type="pres">
      <dgm:prSet presAssocID="{852BE7E6-880E-48EC-A7ED-C33C4562A8B4}" presName="space" presStyleCnt="0"/>
      <dgm:spPr/>
    </dgm:pt>
    <dgm:pt modelId="{8D13F6FB-8B72-471D-A63B-1225C5866C25}" type="pres">
      <dgm:prSet presAssocID="{B2758AE8-171E-41C8-AD6D-2E8D17D268F6}" presName="composite" presStyleCnt="0"/>
      <dgm:spPr/>
    </dgm:pt>
    <dgm:pt modelId="{586157EB-BD25-40C2-B424-541757207EE9}" type="pres">
      <dgm:prSet presAssocID="{B2758AE8-171E-41C8-AD6D-2E8D17D268F6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082C053C-0529-4741-9EDA-B5A68E3AAAB2}" type="pres">
      <dgm:prSet presAssocID="{B2758AE8-171E-41C8-AD6D-2E8D17D268F6}" presName="desTx" presStyleLbl="alignAccFollowNode1" presStyleIdx="2" presStyleCnt="4">
        <dgm:presLayoutVars>
          <dgm:bulletEnabled val="1"/>
        </dgm:presLayoutVars>
      </dgm:prSet>
      <dgm:spPr/>
    </dgm:pt>
    <dgm:pt modelId="{946EDB61-2F8D-4DBB-B861-EC9185CD74BE}" type="pres">
      <dgm:prSet presAssocID="{C81EC6EB-ADED-42EA-92A2-6DFBB0CA1EDC}" presName="space" presStyleCnt="0"/>
      <dgm:spPr/>
    </dgm:pt>
    <dgm:pt modelId="{A1F6F33B-6500-47A5-B9BB-9D897C34E2A7}" type="pres">
      <dgm:prSet presAssocID="{4866AF7D-AF50-47B5-BB13-B5EE27E2BF59}" presName="composite" presStyleCnt="0"/>
      <dgm:spPr/>
    </dgm:pt>
    <dgm:pt modelId="{F191E9CF-FD25-497E-8A44-E90B78F8FC72}" type="pres">
      <dgm:prSet presAssocID="{4866AF7D-AF50-47B5-BB13-B5EE27E2BF59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16296682-A8A8-4D7E-8B71-55428CF53CA4}" type="pres">
      <dgm:prSet presAssocID="{4866AF7D-AF50-47B5-BB13-B5EE27E2BF59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E9240C08-3282-40E2-BB33-A3B2D8DC5790}" srcId="{732FE49B-677C-46FF-A5E6-486380382766}" destId="{41C408D1-349C-4BBC-9947-D4ED211186EC}" srcOrd="0" destOrd="0" parTransId="{4773BCAD-DDD4-4202-8C90-B75CDFC50B39}" sibTransId="{22DD1479-3694-41DA-9DDD-EA9A528718E9}"/>
    <dgm:cxn modelId="{CA67740C-8882-4632-BBA2-528C72B37A70}" type="presOf" srcId="{724923F3-7B2E-42BD-9E79-D3E50DF9C105}" destId="{082C053C-0529-4741-9EDA-B5A68E3AAAB2}" srcOrd="0" destOrd="0" presId="urn:microsoft.com/office/officeart/2005/8/layout/hList1"/>
    <dgm:cxn modelId="{32ABE212-5958-4FAF-B506-9815319ED531}" srcId="{41C408D1-349C-4BBC-9947-D4ED211186EC}" destId="{3749CA35-283D-45E4-8B23-A62986EFDEB9}" srcOrd="2" destOrd="0" parTransId="{1F23F25B-7C64-4CB8-B2D8-C3CE947140C8}" sibTransId="{A85CB49C-61DA-4CB5-BDD0-5043F117803D}"/>
    <dgm:cxn modelId="{0AB00513-3C25-401C-AD0B-9013FBC36B49}" type="presOf" srcId="{B2758AE8-171E-41C8-AD6D-2E8D17D268F6}" destId="{586157EB-BD25-40C2-B424-541757207EE9}" srcOrd="0" destOrd="0" presId="urn:microsoft.com/office/officeart/2005/8/layout/hList1"/>
    <dgm:cxn modelId="{2C811C1F-A430-4BE4-806D-48700433834B}" type="presOf" srcId="{8D325F61-481A-47A7-95AA-106F1815E91A}" destId="{082C053C-0529-4741-9EDA-B5A68E3AAAB2}" srcOrd="0" destOrd="1" presId="urn:microsoft.com/office/officeart/2005/8/layout/hList1"/>
    <dgm:cxn modelId="{DD12A12C-03F1-4296-8E66-D062C2607B34}" srcId="{732FE49B-677C-46FF-A5E6-486380382766}" destId="{B2758AE8-171E-41C8-AD6D-2E8D17D268F6}" srcOrd="2" destOrd="0" parTransId="{B7476391-73E0-4116-9A13-58F32E93DF25}" sibTransId="{C81EC6EB-ADED-42EA-92A2-6DFBB0CA1EDC}"/>
    <dgm:cxn modelId="{EE2D452E-47C1-4C2B-832A-D4BBA8FE72DB}" srcId="{B2758AE8-171E-41C8-AD6D-2E8D17D268F6}" destId="{724923F3-7B2E-42BD-9E79-D3E50DF9C105}" srcOrd="0" destOrd="0" parTransId="{68327E89-0D7E-4BFF-8120-516C05D19388}" sibTransId="{A1882D79-800D-4917-9046-52ACA3E393E0}"/>
    <dgm:cxn modelId="{BDE32940-59D7-4C52-8A1C-591999A97CD8}" srcId="{732FE49B-677C-46FF-A5E6-486380382766}" destId="{CC3603B1-B1F6-4B7F-A54F-47487434A618}" srcOrd="1" destOrd="0" parTransId="{932A02D2-1DA6-4B1A-9A7A-31821FB69BF4}" sibTransId="{852BE7E6-880E-48EC-A7ED-C33C4562A8B4}"/>
    <dgm:cxn modelId="{E588FB5F-34D5-4C15-8D99-AD7DB1E39F5C}" type="presOf" srcId="{3749CA35-283D-45E4-8B23-A62986EFDEB9}" destId="{B2C6CF1F-0ACE-463C-8708-3DD438B275FF}" srcOrd="0" destOrd="2" presId="urn:microsoft.com/office/officeart/2005/8/layout/hList1"/>
    <dgm:cxn modelId="{48129945-5D46-44E6-A49D-198F37B8F3B8}" type="presOf" srcId="{9C0014BD-4AFF-4F39-B578-8D3036EA7A73}" destId="{B2C6CF1F-0ACE-463C-8708-3DD438B275FF}" srcOrd="0" destOrd="1" presId="urn:microsoft.com/office/officeart/2005/8/layout/hList1"/>
    <dgm:cxn modelId="{98515F66-D8AD-434A-93E2-A02DEC11E66B}" srcId="{CC3603B1-B1F6-4B7F-A54F-47487434A618}" destId="{0CBD2923-69A9-40EF-956E-AEC227293B40}" srcOrd="0" destOrd="0" parTransId="{D07D9AE0-AE73-4EE7-9F27-56502590251E}" sibTransId="{34C7DB0F-7939-4EA7-9964-02DCFB833C53}"/>
    <dgm:cxn modelId="{86900169-5455-4FC0-AC90-51812A65D9B6}" type="presOf" srcId="{AAE4FE07-1E01-4FDE-879B-28B2EA23B3F9}" destId="{6EF14955-9835-403C-A6FD-5FD197BF5E6B}" srcOrd="0" destOrd="1" presId="urn:microsoft.com/office/officeart/2005/8/layout/hList1"/>
    <dgm:cxn modelId="{A2AF3450-5F74-4963-BE31-A433BF032AA3}" type="presOf" srcId="{732FE49B-677C-46FF-A5E6-486380382766}" destId="{FD951E5A-B65F-4B4E-9BCA-3CD68185B6C6}" srcOrd="0" destOrd="0" presId="urn:microsoft.com/office/officeart/2005/8/layout/hList1"/>
    <dgm:cxn modelId="{ED507D51-123B-4111-A950-5C7CF256BE4F}" type="presOf" srcId="{5BA7211B-FC79-4C60-8A5B-98D53E478AA3}" destId="{16296682-A8A8-4D7E-8B71-55428CF53CA4}" srcOrd="0" destOrd="2" presId="urn:microsoft.com/office/officeart/2005/8/layout/hList1"/>
    <dgm:cxn modelId="{A0FA1F53-EBA8-4402-8B52-9C7BC4CBE566}" type="presOf" srcId="{3B665921-4FD2-4EDF-9193-041EF1A62246}" destId="{16296682-A8A8-4D7E-8B71-55428CF53CA4}" srcOrd="0" destOrd="0" presId="urn:microsoft.com/office/officeart/2005/8/layout/hList1"/>
    <dgm:cxn modelId="{7ED4FE53-14FE-4E14-BAB8-3062197C9171}" type="presOf" srcId="{41C408D1-349C-4BBC-9947-D4ED211186EC}" destId="{B59F4D59-BF77-4427-B10D-EA2101D419EE}" srcOrd="0" destOrd="0" presId="urn:microsoft.com/office/officeart/2005/8/layout/hList1"/>
    <dgm:cxn modelId="{CFC57374-25AB-487E-866A-B4AE5B043507}" srcId="{4866AF7D-AF50-47B5-BB13-B5EE27E2BF59}" destId="{3B665921-4FD2-4EDF-9193-041EF1A62246}" srcOrd="0" destOrd="0" parTransId="{6FD12FEE-F610-4B69-8C8C-940AEB2F6905}" sibTransId="{2979EA23-CBB1-474C-B687-BEF3E90BF67A}"/>
    <dgm:cxn modelId="{B6762056-20CA-4C51-BDF4-AEFAFFFF0F71}" type="presOf" srcId="{0CBD2923-69A9-40EF-956E-AEC227293B40}" destId="{6EF14955-9835-403C-A6FD-5FD197BF5E6B}" srcOrd="0" destOrd="0" presId="urn:microsoft.com/office/officeart/2005/8/layout/hList1"/>
    <dgm:cxn modelId="{9AC3A985-91B0-49DA-B9FF-4E87268E92FC}" type="presOf" srcId="{4866AF7D-AF50-47B5-BB13-B5EE27E2BF59}" destId="{F191E9CF-FD25-497E-8A44-E90B78F8FC72}" srcOrd="0" destOrd="0" presId="urn:microsoft.com/office/officeart/2005/8/layout/hList1"/>
    <dgm:cxn modelId="{FAB81088-A34D-4F51-9941-9981783855CC}" type="presOf" srcId="{BBD4EF42-D8D0-480B-9B74-3A2AAAC16DFF}" destId="{082C053C-0529-4741-9EDA-B5A68E3AAAB2}" srcOrd="0" destOrd="2" presId="urn:microsoft.com/office/officeart/2005/8/layout/hList1"/>
    <dgm:cxn modelId="{CADE438E-1595-408A-8525-BFE9AD7CE436}" srcId="{4866AF7D-AF50-47B5-BB13-B5EE27E2BF59}" destId="{5BA7211B-FC79-4C60-8A5B-98D53E478AA3}" srcOrd="2" destOrd="0" parTransId="{5CC81582-77BC-4DED-9152-57AD981096CF}" sibTransId="{EFBFA897-33E3-44E8-9AA7-5FBB284278D0}"/>
    <dgm:cxn modelId="{29067192-7B28-4768-9BCF-454C87F5A592}" type="presOf" srcId="{B20FEDBE-A903-4AA6-A0D2-8F10E42D0364}" destId="{16296682-A8A8-4D7E-8B71-55428CF53CA4}" srcOrd="0" destOrd="1" presId="urn:microsoft.com/office/officeart/2005/8/layout/hList1"/>
    <dgm:cxn modelId="{18341CA1-DE99-4636-8871-FFD45B3C6E35}" srcId="{4866AF7D-AF50-47B5-BB13-B5EE27E2BF59}" destId="{B20FEDBE-A903-4AA6-A0D2-8F10E42D0364}" srcOrd="1" destOrd="0" parTransId="{FE429159-628E-4689-B15B-52548B4B6F5C}" sibTransId="{EA0AF626-228C-4488-8455-77C206190B59}"/>
    <dgm:cxn modelId="{32D84AAE-BA48-4F01-A061-1F3FF7E66558}" srcId="{41C408D1-349C-4BBC-9947-D4ED211186EC}" destId="{9C0014BD-4AFF-4F39-B578-8D3036EA7A73}" srcOrd="1" destOrd="0" parTransId="{A3AB27CA-47B1-4E72-BCFB-FC9BCEAD7E2D}" sibTransId="{AF9151D8-C247-4BD0-834B-6F649855F641}"/>
    <dgm:cxn modelId="{02E194AE-D85B-46B9-A2B3-98C20801D503}" srcId="{41C408D1-349C-4BBC-9947-D4ED211186EC}" destId="{C2523870-DA27-45E7-8134-F5A2ADBB57E5}" srcOrd="0" destOrd="0" parTransId="{A97E14ED-B7BC-4B6D-8F8D-C18850CC0BC4}" sibTransId="{C9EEF00F-3629-48B4-B6D2-3ED34687A8B0}"/>
    <dgm:cxn modelId="{4E3D77B1-2F07-4F1A-A8F9-43903136E23F}" srcId="{B2758AE8-171E-41C8-AD6D-2E8D17D268F6}" destId="{BBD4EF42-D8D0-480B-9B74-3A2AAAC16DFF}" srcOrd="2" destOrd="0" parTransId="{AA22BD11-D52D-4435-BA3B-F8C5E3D3E018}" sibTransId="{970AE3CD-F85F-43A9-A1EE-6167EF477EEA}"/>
    <dgm:cxn modelId="{34167DB9-1D4C-4D6D-93FF-1CAA3863FA39}" srcId="{CC3603B1-B1F6-4B7F-A54F-47487434A618}" destId="{AAE4FE07-1E01-4FDE-879B-28B2EA23B3F9}" srcOrd="1" destOrd="0" parTransId="{9B446114-4C1C-4732-BE2E-CF02F77F6902}" sibTransId="{D7660C28-52BA-4DB7-AAF5-260A3FF60B2B}"/>
    <dgm:cxn modelId="{D4F78DD4-77E9-4D1F-B288-E5AC2CC3DE62}" type="presOf" srcId="{C2523870-DA27-45E7-8134-F5A2ADBB57E5}" destId="{B2C6CF1F-0ACE-463C-8708-3DD438B275FF}" srcOrd="0" destOrd="0" presId="urn:microsoft.com/office/officeart/2005/8/layout/hList1"/>
    <dgm:cxn modelId="{7A34C0DA-7EB6-4BB9-88CE-72D20C869CC1}" srcId="{732FE49B-677C-46FF-A5E6-486380382766}" destId="{4866AF7D-AF50-47B5-BB13-B5EE27E2BF59}" srcOrd="3" destOrd="0" parTransId="{C2E08FF7-C895-4657-A64D-0205804164A5}" sibTransId="{E9423E64-B8FB-4A34-B156-494C6B371EFA}"/>
    <dgm:cxn modelId="{F19EF9E0-7F32-4A23-8FE5-0D4A2C8C61FE}" srcId="{B2758AE8-171E-41C8-AD6D-2E8D17D268F6}" destId="{8D325F61-481A-47A7-95AA-106F1815E91A}" srcOrd="1" destOrd="0" parTransId="{D2220AFF-5A31-4DF5-928B-8EB7362194CB}" sibTransId="{70AB1E9C-5134-45B4-B990-C3E466574F3F}"/>
    <dgm:cxn modelId="{B9D688E5-4174-4A89-85DB-A3A91FD32257}" type="presOf" srcId="{CC3603B1-B1F6-4B7F-A54F-47487434A618}" destId="{248002B0-16A1-4572-9B04-8CCC66F315A5}" srcOrd="0" destOrd="0" presId="urn:microsoft.com/office/officeart/2005/8/layout/hList1"/>
    <dgm:cxn modelId="{533AAFE9-F30A-4DEC-A79D-183FF3FB4221}" type="presParOf" srcId="{FD951E5A-B65F-4B4E-9BCA-3CD68185B6C6}" destId="{1224691C-D5B3-49A0-9733-542E7112071C}" srcOrd="0" destOrd="0" presId="urn:microsoft.com/office/officeart/2005/8/layout/hList1"/>
    <dgm:cxn modelId="{64CF5C88-A61C-45BE-8BEF-2AEC65C658DB}" type="presParOf" srcId="{1224691C-D5B3-49A0-9733-542E7112071C}" destId="{B59F4D59-BF77-4427-B10D-EA2101D419EE}" srcOrd="0" destOrd="0" presId="urn:microsoft.com/office/officeart/2005/8/layout/hList1"/>
    <dgm:cxn modelId="{6E432D21-D78C-4E11-BA45-802E8B5966AC}" type="presParOf" srcId="{1224691C-D5B3-49A0-9733-542E7112071C}" destId="{B2C6CF1F-0ACE-463C-8708-3DD438B275FF}" srcOrd="1" destOrd="0" presId="urn:microsoft.com/office/officeart/2005/8/layout/hList1"/>
    <dgm:cxn modelId="{7597B81B-C261-4F14-9E59-78162451007F}" type="presParOf" srcId="{FD951E5A-B65F-4B4E-9BCA-3CD68185B6C6}" destId="{77F57EE7-D011-4B3A-9BC5-5615D7CE3516}" srcOrd="1" destOrd="0" presId="urn:microsoft.com/office/officeart/2005/8/layout/hList1"/>
    <dgm:cxn modelId="{E3232E35-6A53-49D8-86EB-BF96FA951847}" type="presParOf" srcId="{FD951E5A-B65F-4B4E-9BCA-3CD68185B6C6}" destId="{E88D7501-4A7D-48E6-A573-2F8A8A1A86B8}" srcOrd="2" destOrd="0" presId="urn:microsoft.com/office/officeart/2005/8/layout/hList1"/>
    <dgm:cxn modelId="{0A4DD21F-3412-4D68-9BF3-738A096544E2}" type="presParOf" srcId="{E88D7501-4A7D-48E6-A573-2F8A8A1A86B8}" destId="{248002B0-16A1-4572-9B04-8CCC66F315A5}" srcOrd="0" destOrd="0" presId="urn:microsoft.com/office/officeart/2005/8/layout/hList1"/>
    <dgm:cxn modelId="{37089E29-7DAD-43A5-9FF9-801FF3B68B03}" type="presParOf" srcId="{E88D7501-4A7D-48E6-A573-2F8A8A1A86B8}" destId="{6EF14955-9835-403C-A6FD-5FD197BF5E6B}" srcOrd="1" destOrd="0" presId="urn:microsoft.com/office/officeart/2005/8/layout/hList1"/>
    <dgm:cxn modelId="{6849E738-ADA1-41B6-9FDA-FDEC06AA70A5}" type="presParOf" srcId="{FD951E5A-B65F-4B4E-9BCA-3CD68185B6C6}" destId="{B3F5CC10-4F26-46E9-AFBA-A2237D9ACD98}" srcOrd="3" destOrd="0" presId="urn:microsoft.com/office/officeart/2005/8/layout/hList1"/>
    <dgm:cxn modelId="{2223D1AD-DD62-4ABF-B882-E5E1733D0F70}" type="presParOf" srcId="{FD951E5A-B65F-4B4E-9BCA-3CD68185B6C6}" destId="{8D13F6FB-8B72-471D-A63B-1225C5866C25}" srcOrd="4" destOrd="0" presId="urn:microsoft.com/office/officeart/2005/8/layout/hList1"/>
    <dgm:cxn modelId="{D3F37A98-42A0-47E1-BAF7-2FDD0CDEEF9E}" type="presParOf" srcId="{8D13F6FB-8B72-471D-A63B-1225C5866C25}" destId="{586157EB-BD25-40C2-B424-541757207EE9}" srcOrd="0" destOrd="0" presId="urn:microsoft.com/office/officeart/2005/8/layout/hList1"/>
    <dgm:cxn modelId="{A82383C2-1236-4698-8679-46F43DEEB7CA}" type="presParOf" srcId="{8D13F6FB-8B72-471D-A63B-1225C5866C25}" destId="{082C053C-0529-4741-9EDA-B5A68E3AAAB2}" srcOrd="1" destOrd="0" presId="urn:microsoft.com/office/officeart/2005/8/layout/hList1"/>
    <dgm:cxn modelId="{60AAD1E4-F22A-4B86-9FEF-12A3F9F75565}" type="presParOf" srcId="{FD951E5A-B65F-4B4E-9BCA-3CD68185B6C6}" destId="{946EDB61-2F8D-4DBB-B861-EC9185CD74BE}" srcOrd="5" destOrd="0" presId="urn:microsoft.com/office/officeart/2005/8/layout/hList1"/>
    <dgm:cxn modelId="{D6C52E93-0B04-4967-B1B8-69D42CCAD0DD}" type="presParOf" srcId="{FD951E5A-B65F-4B4E-9BCA-3CD68185B6C6}" destId="{A1F6F33B-6500-47A5-B9BB-9D897C34E2A7}" srcOrd="6" destOrd="0" presId="urn:microsoft.com/office/officeart/2005/8/layout/hList1"/>
    <dgm:cxn modelId="{539B4F7B-F47A-460C-B709-F5C2FC5E3FD6}" type="presParOf" srcId="{A1F6F33B-6500-47A5-B9BB-9D897C34E2A7}" destId="{F191E9CF-FD25-497E-8A44-E90B78F8FC72}" srcOrd="0" destOrd="0" presId="urn:microsoft.com/office/officeart/2005/8/layout/hList1"/>
    <dgm:cxn modelId="{2BF44715-9BFB-47E5-941D-399012D6DE07}" type="presParOf" srcId="{A1F6F33B-6500-47A5-B9BB-9D897C34E2A7}" destId="{16296682-A8A8-4D7E-8B71-55428CF53CA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01BA2B-34EE-4172-9921-8B0442CEC38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DB795577-D6DB-4C7E-A6CB-9A74282143B2}">
      <dgm:prSet phldrT="[텍스트]" custT="1"/>
      <dgm:spPr/>
      <dgm:t>
        <a:bodyPr/>
        <a:lstStyle/>
        <a:p>
          <a:pPr latinLnBrk="1"/>
          <a:r>
            <a:rPr lang="ko-KR" altLang="en-US" sz="1600" dirty="0">
              <a:latin typeface="+mj-ea"/>
              <a:ea typeface="+mj-ea"/>
            </a:rPr>
            <a:t>임상적 업무</a:t>
          </a:r>
        </a:p>
      </dgm:t>
    </dgm:pt>
    <dgm:pt modelId="{8ACF2F5F-EE77-4630-95BD-91EEE12023C0}" type="parTrans" cxnId="{C5CCD2A1-11C1-48EF-B582-B6F8DA5AAF34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EDDD1A7B-8A07-43FF-9750-FA29AEEA4E21}" type="sibTrans" cxnId="{C5CCD2A1-11C1-48EF-B582-B6F8DA5AAF34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3844B1EA-D82A-4350-A9DF-1EF2F9A6D358}">
      <dgm:prSet phldrT="[텍스트]"/>
      <dgm:spPr/>
      <dgm:t>
        <a:bodyPr/>
        <a:lstStyle/>
        <a:p>
          <a:pPr latinLnBrk="1"/>
          <a:r>
            <a:rPr lang="ko-KR" altLang="en-US" dirty="0">
              <a:latin typeface="+mj-ea"/>
              <a:ea typeface="+mj-ea"/>
            </a:rPr>
            <a:t>심리</a:t>
          </a:r>
          <a:r>
            <a:rPr lang="en-US" altLang="ko-KR" dirty="0">
              <a:latin typeface="+mj-ea"/>
              <a:ea typeface="+mj-ea"/>
            </a:rPr>
            <a:t>, </a:t>
          </a:r>
          <a:r>
            <a:rPr lang="ko-KR" altLang="en-US" dirty="0">
              <a:latin typeface="+mj-ea"/>
              <a:ea typeface="+mj-ea"/>
            </a:rPr>
            <a:t>사회적</a:t>
          </a:r>
          <a:r>
            <a:rPr lang="en-US" altLang="ko-KR" dirty="0">
              <a:latin typeface="+mj-ea"/>
              <a:ea typeface="+mj-ea"/>
            </a:rPr>
            <a:t>, </a:t>
          </a:r>
          <a:r>
            <a:rPr lang="ko-KR" altLang="en-US" dirty="0">
              <a:latin typeface="+mj-ea"/>
              <a:ea typeface="+mj-ea"/>
            </a:rPr>
            <a:t>정신적 문제해결</a:t>
          </a:r>
        </a:p>
      </dgm:t>
    </dgm:pt>
    <dgm:pt modelId="{DE680711-9D7D-45FA-A46A-DAAF8F945F9B}" type="parTrans" cxnId="{3C4DF7FF-C408-4DC7-AF3E-41A4B50E23A1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647842D1-754D-466E-B1A1-7D5986E8D363}" type="sibTrans" cxnId="{3C4DF7FF-C408-4DC7-AF3E-41A4B50E23A1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6F5F097B-F045-402E-9C79-D79DDA2233B8}">
      <dgm:prSet phldrT="[텍스트]"/>
      <dgm:spPr/>
      <dgm:t>
        <a:bodyPr/>
        <a:lstStyle/>
        <a:p>
          <a:pPr latinLnBrk="1"/>
          <a:r>
            <a:rPr lang="ko-KR" altLang="en-US" dirty="0">
              <a:latin typeface="+mj-ea"/>
              <a:ea typeface="+mj-ea"/>
            </a:rPr>
            <a:t>지역사회자원 동원 및 </a:t>
          </a:r>
          <a:r>
            <a:rPr lang="ko-KR" altLang="en-US" dirty="0" err="1">
              <a:latin typeface="+mj-ea"/>
              <a:ea typeface="+mj-ea"/>
            </a:rPr>
            <a:t>활용업무</a:t>
          </a:r>
          <a:endParaRPr lang="ko-KR" altLang="en-US" dirty="0">
            <a:latin typeface="+mj-ea"/>
            <a:ea typeface="+mj-ea"/>
          </a:endParaRPr>
        </a:p>
      </dgm:t>
    </dgm:pt>
    <dgm:pt modelId="{88710F75-A3FC-4B21-80A2-E2D3A1A86DAB}" type="parTrans" cxnId="{7BC0C5F9-DB1C-4D88-A804-216936D051EA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0D4DADF6-014E-46FC-903A-DE9E1E68674D}" type="sibTrans" cxnId="{7BC0C5F9-DB1C-4D88-A804-216936D051EA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6143A32E-3638-4F0C-A087-C30AD4AD9AA3}">
      <dgm:prSet phldrT="[텍스트]" custT="1"/>
      <dgm:spPr/>
      <dgm:t>
        <a:bodyPr/>
        <a:lstStyle/>
        <a:p>
          <a:pPr latinLnBrk="1"/>
          <a:r>
            <a:rPr lang="ko-KR" altLang="en-US" sz="1600" dirty="0">
              <a:latin typeface="+mj-ea"/>
              <a:ea typeface="+mj-ea"/>
            </a:rPr>
            <a:t>교육 및 행정 업무</a:t>
          </a:r>
        </a:p>
      </dgm:t>
    </dgm:pt>
    <dgm:pt modelId="{B5A46FAD-4CDC-4768-BF48-03FE1C81E9B2}" type="parTrans" cxnId="{85C90A3E-26B4-4B4A-9333-67A38023EE7A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0CE6A6A9-8909-4123-A480-FC0550A00D22}" type="sibTrans" cxnId="{85C90A3E-26B4-4B4A-9333-67A38023EE7A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83B8DCB9-F011-4DA3-B19C-460AC00044DC}">
      <dgm:prSet phldrT="[텍스트]"/>
      <dgm:spPr/>
      <dgm:t>
        <a:bodyPr/>
        <a:lstStyle/>
        <a:p>
          <a:pPr latinLnBrk="1"/>
          <a:r>
            <a:rPr lang="ko-KR" altLang="en-US" dirty="0">
              <a:latin typeface="+mj-ea"/>
              <a:ea typeface="+mj-ea"/>
            </a:rPr>
            <a:t>교육 및 </a:t>
          </a:r>
          <a:r>
            <a:rPr lang="ko-KR" altLang="en-US" dirty="0" err="1">
              <a:latin typeface="+mj-ea"/>
              <a:ea typeface="+mj-ea"/>
            </a:rPr>
            <a:t>기타활동</a:t>
          </a:r>
          <a:r>
            <a:rPr lang="en-US" altLang="ko-KR" dirty="0">
              <a:latin typeface="+mj-ea"/>
              <a:ea typeface="+mj-ea"/>
            </a:rPr>
            <a:t>(</a:t>
          </a:r>
          <a:r>
            <a:rPr lang="ko-KR" altLang="en-US" dirty="0">
              <a:latin typeface="+mj-ea"/>
              <a:ea typeface="+mj-ea"/>
            </a:rPr>
            <a:t>실습비도</a:t>
          </a:r>
          <a:r>
            <a:rPr lang="en-US" altLang="ko-KR" dirty="0">
              <a:latin typeface="+mj-ea"/>
              <a:ea typeface="+mj-ea"/>
            </a:rPr>
            <a:t>, </a:t>
          </a:r>
          <a:r>
            <a:rPr lang="ko-KR" altLang="en-US" dirty="0">
              <a:latin typeface="+mj-ea"/>
              <a:ea typeface="+mj-ea"/>
            </a:rPr>
            <a:t>자원봉사교육 및 관리 지도</a:t>
          </a:r>
          <a:r>
            <a:rPr lang="en-US" altLang="ko-KR" dirty="0">
              <a:latin typeface="+mj-ea"/>
              <a:ea typeface="+mj-ea"/>
            </a:rPr>
            <a:t>, </a:t>
          </a:r>
          <a:r>
            <a:rPr lang="ko-KR" altLang="en-US" dirty="0">
              <a:latin typeface="+mj-ea"/>
              <a:ea typeface="+mj-ea"/>
            </a:rPr>
            <a:t>간호과학생 및 의대생에게 정신건강사회복지 교육 등</a:t>
          </a:r>
          <a:r>
            <a:rPr lang="en-US" altLang="ko-KR" dirty="0">
              <a:latin typeface="+mj-ea"/>
              <a:ea typeface="+mj-ea"/>
            </a:rPr>
            <a:t>)</a:t>
          </a:r>
          <a:endParaRPr lang="ko-KR" altLang="en-US" dirty="0">
            <a:latin typeface="+mj-ea"/>
            <a:ea typeface="+mj-ea"/>
          </a:endParaRPr>
        </a:p>
      </dgm:t>
    </dgm:pt>
    <dgm:pt modelId="{7F119E5D-1626-4B3F-B5AA-817A703F4CB7}" type="parTrans" cxnId="{7458F8DD-7AE7-4084-A3CE-AFDABE5D3A29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B60E1A3F-E5A7-46D6-BB20-C15609DCA3EC}" type="sibTrans" cxnId="{7458F8DD-7AE7-4084-A3CE-AFDABE5D3A29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8FC4A473-FF1C-4384-B2EF-4735111D2F5D}">
      <dgm:prSet phldrT="[텍스트]"/>
      <dgm:spPr/>
      <dgm:t>
        <a:bodyPr/>
        <a:lstStyle/>
        <a:p>
          <a:pPr latinLnBrk="1"/>
          <a:r>
            <a:rPr lang="ko-KR" altLang="en-US" dirty="0">
              <a:latin typeface="+mj-ea"/>
              <a:ea typeface="+mj-ea"/>
            </a:rPr>
            <a:t>집단을 통한 환자 문제 해결</a:t>
          </a:r>
        </a:p>
      </dgm:t>
    </dgm:pt>
    <dgm:pt modelId="{24AC8B0E-225A-4CA2-B979-BE997ED3F1DE}" type="parTrans" cxnId="{2C198DCB-CBC7-49D1-B02B-A0D75884C51C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7952A546-6AAD-4CD4-9971-95EF68103B44}" type="sibTrans" cxnId="{2C198DCB-CBC7-49D1-B02B-A0D75884C51C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3A23A55F-D7C8-4C51-B0EC-65C764F06A9C}">
      <dgm:prSet phldrT="[텍스트]"/>
      <dgm:spPr/>
      <dgm:t>
        <a:bodyPr/>
        <a:lstStyle/>
        <a:p>
          <a:pPr latinLnBrk="1"/>
          <a:r>
            <a:rPr lang="ko-KR" altLang="en-US" dirty="0">
              <a:latin typeface="+mj-ea"/>
              <a:ea typeface="+mj-ea"/>
            </a:rPr>
            <a:t>사회복귀 및 </a:t>
          </a:r>
          <a:r>
            <a:rPr lang="ko-KR" altLang="en-US" dirty="0" err="1">
              <a:latin typeface="+mj-ea"/>
              <a:ea typeface="+mj-ea"/>
            </a:rPr>
            <a:t>재활문제</a:t>
          </a:r>
          <a:r>
            <a:rPr lang="ko-KR" altLang="en-US" dirty="0">
              <a:latin typeface="+mj-ea"/>
              <a:ea typeface="+mj-ea"/>
            </a:rPr>
            <a:t> 해결</a:t>
          </a:r>
        </a:p>
      </dgm:t>
    </dgm:pt>
    <dgm:pt modelId="{95E13C64-0F9F-4827-8C4F-A5F9938252BC}" type="parTrans" cxnId="{61FCD36F-3AE8-4A32-A28D-86A35146682A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215E1EFA-4B8E-4F7D-BDD8-5A8AD098A990}" type="sibTrans" cxnId="{61FCD36F-3AE8-4A32-A28D-86A35146682A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85D1F951-1E64-4D8F-9CB7-4E76A6179A19}">
      <dgm:prSet phldrT="[텍스트]"/>
      <dgm:spPr/>
      <dgm:t>
        <a:bodyPr/>
        <a:lstStyle/>
        <a:p>
          <a:pPr latinLnBrk="1"/>
          <a:r>
            <a:rPr lang="ko-KR" altLang="en-US" dirty="0">
              <a:latin typeface="+mj-ea"/>
              <a:ea typeface="+mj-ea"/>
            </a:rPr>
            <a:t>경제적 문제 해결</a:t>
          </a:r>
        </a:p>
      </dgm:t>
    </dgm:pt>
    <dgm:pt modelId="{04AD3132-04CE-48CE-8B27-FCD02EADB8A8}" type="parTrans" cxnId="{0A215BC7-05DF-4042-9B64-958D3E3863FF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EBFE95BC-8908-40BA-B0DE-471C0850431E}" type="sibTrans" cxnId="{0A215BC7-05DF-4042-9B64-958D3E3863FF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EB33A2A4-B563-4FBE-A560-D63D7B1C7CD1}">
      <dgm:prSet phldrT="[텍스트]"/>
      <dgm:spPr/>
      <dgm:t>
        <a:bodyPr/>
        <a:lstStyle/>
        <a:p>
          <a:pPr latinLnBrk="1"/>
          <a:r>
            <a:rPr lang="ko-KR" altLang="en-US" dirty="0">
              <a:latin typeface="+mj-ea"/>
              <a:ea typeface="+mj-ea"/>
            </a:rPr>
            <a:t>진단</a:t>
          </a:r>
          <a:r>
            <a:rPr lang="en-US" altLang="ko-KR" dirty="0">
              <a:latin typeface="+mj-ea"/>
              <a:ea typeface="+mj-ea"/>
            </a:rPr>
            <a:t>, </a:t>
          </a:r>
          <a:r>
            <a:rPr lang="ko-KR" altLang="en-US" dirty="0">
              <a:latin typeface="+mj-ea"/>
              <a:ea typeface="+mj-ea"/>
            </a:rPr>
            <a:t>치료계획을 위한 조사</a:t>
          </a:r>
        </a:p>
      </dgm:t>
    </dgm:pt>
    <dgm:pt modelId="{28F9205E-E006-4A63-A442-D38A3BFEEBCA}" type="parTrans" cxnId="{A6B6F031-FAB3-4038-9D04-8D1176F852AC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479F708E-AFBB-4E32-968D-22004903E4EC}" type="sibTrans" cxnId="{A6B6F031-FAB3-4038-9D04-8D1176F852AC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D338FEE4-4052-4DC3-8FB0-D8E7EC7516A0}">
      <dgm:prSet phldrT="[텍스트]"/>
      <dgm:spPr/>
      <dgm:t>
        <a:bodyPr/>
        <a:lstStyle/>
        <a:p>
          <a:pPr latinLnBrk="1"/>
          <a:r>
            <a:rPr lang="ko-KR" altLang="en-US" dirty="0">
              <a:latin typeface="+mj-ea"/>
              <a:ea typeface="+mj-ea"/>
            </a:rPr>
            <a:t>행정업무</a:t>
          </a:r>
          <a:r>
            <a:rPr lang="en-US" altLang="ko-KR" dirty="0">
              <a:latin typeface="+mj-ea"/>
              <a:ea typeface="+mj-ea"/>
            </a:rPr>
            <a:t>(</a:t>
          </a:r>
          <a:r>
            <a:rPr lang="ko-KR" altLang="en-US" dirty="0">
              <a:latin typeface="+mj-ea"/>
              <a:ea typeface="+mj-ea"/>
            </a:rPr>
            <a:t>보고서 작성</a:t>
          </a:r>
          <a:r>
            <a:rPr lang="en-US" altLang="ko-KR" dirty="0">
              <a:latin typeface="+mj-ea"/>
              <a:ea typeface="+mj-ea"/>
            </a:rPr>
            <a:t>, </a:t>
          </a:r>
          <a:r>
            <a:rPr lang="ko-KR" altLang="en-US" dirty="0">
              <a:latin typeface="+mj-ea"/>
              <a:ea typeface="+mj-ea"/>
            </a:rPr>
            <a:t>업무일지</a:t>
          </a:r>
          <a:r>
            <a:rPr lang="en-US" altLang="ko-KR" dirty="0">
              <a:latin typeface="+mj-ea"/>
              <a:ea typeface="+mj-ea"/>
            </a:rPr>
            <a:t>,  </a:t>
          </a:r>
          <a:r>
            <a:rPr lang="ko-KR" altLang="en-US" dirty="0" err="1">
              <a:latin typeface="+mj-ea"/>
              <a:ea typeface="+mj-ea"/>
            </a:rPr>
            <a:t>집단활동</a:t>
          </a:r>
          <a:r>
            <a:rPr lang="ko-KR" altLang="en-US" dirty="0">
              <a:latin typeface="+mj-ea"/>
              <a:ea typeface="+mj-ea"/>
            </a:rPr>
            <a:t> </a:t>
          </a:r>
          <a:r>
            <a:rPr lang="ko-KR" altLang="en-US" dirty="0" err="1">
              <a:latin typeface="+mj-ea"/>
              <a:ea typeface="+mj-ea"/>
            </a:rPr>
            <a:t>과정기록</a:t>
          </a:r>
          <a:r>
            <a:rPr lang="en-US" altLang="ko-KR" dirty="0">
              <a:latin typeface="+mj-ea"/>
              <a:ea typeface="+mj-ea"/>
            </a:rPr>
            <a:t>, </a:t>
          </a:r>
          <a:r>
            <a:rPr lang="ko-KR" altLang="en-US" dirty="0" err="1">
              <a:latin typeface="+mj-ea"/>
              <a:ea typeface="+mj-ea"/>
            </a:rPr>
            <a:t>개입과정</a:t>
          </a:r>
          <a:r>
            <a:rPr lang="ko-KR" altLang="en-US" dirty="0">
              <a:latin typeface="+mj-ea"/>
              <a:ea typeface="+mj-ea"/>
            </a:rPr>
            <a:t> 기록 및 평가</a:t>
          </a:r>
          <a:r>
            <a:rPr lang="en-US" altLang="ko-KR" dirty="0">
              <a:latin typeface="+mj-ea"/>
              <a:ea typeface="+mj-ea"/>
            </a:rPr>
            <a:t>, </a:t>
          </a:r>
          <a:r>
            <a:rPr lang="ko-KR" altLang="en-US" dirty="0">
              <a:latin typeface="+mj-ea"/>
              <a:ea typeface="+mj-ea"/>
            </a:rPr>
            <a:t>실적 통계 분석 및 계획 수립</a:t>
          </a:r>
          <a:r>
            <a:rPr lang="en-US" altLang="ko-KR" dirty="0">
              <a:latin typeface="+mj-ea"/>
              <a:ea typeface="+mj-ea"/>
            </a:rPr>
            <a:t>, </a:t>
          </a:r>
          <a:r>
            <a:rPr lang="ko-KR" altLang="en-US" dirty="0">
              <a:latin typeface="+mj-ea"/>
              <a:ea typeface="+mj-ea"/>
            </a:rPr>
            <a:t>부서운영회의 등</a:t>
          </a:r>
          <a:r>
            <a:rPr lang="en-US" altLang="ko-KR" dirty="0">
              <a:latin typeface="+mj-ea"/>
              <a:ea typeface="+mj-ea"/>
            </a:rPr>
            <a:t>)</a:t>
          </a:r>
          <a:endParaRPr lang="ko-KR" altLang="en-US" dirty="0">
            <a:latin typeface="+mj-ea"/>
            <a:ea typeface="+mj-ea"/>
          </a:endParaRPr>
        </a:p>
      </dgm:t>
    </dgm:pt>
    <dgm:pt modelId="{261B44EA-2399-4480-8509-40B0E9DA480B}" type="parTrans" cxnId="{833C5801-6095-4ADA-9015-A7A3290F7180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22E29DF6-2E31-4122-B09F-B4A41D03E34E}" type="sibTrans" cxnId="{833C5801-6095-4ADA-9015-A7A3290F7180}">
      <dgm:prSet/>
      <dgm:spPr/>
      <dgm:t>
        <a:bodyPr/>
        <a:lstStyle/>
        <a:p>
          <a:pPr latinLnBrk="1"/>
          <a:endParaRPr lang="ko-KR" altLang="en-US">
            <a:latin typeface="+mj-ea"/>
            <a:ea typeface="+mj-ea"/>
          </a:endParaRPr>
        </a:p>
      </dgm:t>
    </dgm:pt>
    <dgm:pt modelId="{9EE009AB-7123-4E4C-90C0-665EE8BD7A22}" type="pres">
      <dgm:prSet presAssocID="{B101BA2B-34EE-4172-9921-8B0442CEC38B}" presName="linear" presStyleCnt="0">
        <dgm:presLayoutVars>
          <dgm:animLvl val="lvl"/>
          <dgm:resizeHandles val="exact"/>
        </dgm:presLayoutVars>
      </dgm:prSet>
      <dgm:spPr/>
    </dgm:pt>
    <dgm:pt modelId="{E99C7706-DFF9-4668-AE9B-CF67312F9423}" type="pres">
      <dgm:prSet presAssocID="{DB795577-D6DB-4C7E-A6CB-9A74282143B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799E1CA-A236-4247-A83E-590BA871F441}" type="pres">
      <dgm:prSet presAssocID="{DB795577-D6DB-4C7E-A6CB-9A74282143B2}" presName="childText" presStyleLbl="revTx" presStyleIdx="0" presStyleCnt="2">
        <dgm:presLayoutVars>
          <dgm:bulletEnabled val="1"/>
        </dgm:presLayoutVars>
      </dgm:prSet>
      <dgm:spPr/>
    </dgm:pt>
    <dgm:pt modelId="{7377FA5A-4CAA-4FC6-B497-0EFD0BAFDAE7}" type="pres">
      <dgm:prSet presAssocID="{6143A32E-3638-4F0C-A087-C30AD4AD9AA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8D9E2E6-F39C-488F-995A-8CB9D9ED6B7E}" type="pres">
      <dgm:prSet presAssocID="{6143A32E-3638-4F0C-A087-C30AD4AD9AA3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833C5801-6095-4ADA-9015-A7A3290F7180}" srcId="{6143A32E-3638-4F0C-A087-C30AD4AD9AA3}" destId="{D338FEE4-4052-4DC3-8FB0-D8E7EC7516A0}" srcOrd="1" destOrd="0" parTransId="{261B44EA-2399-4480-8509-40B0E9DA480B}" sibTransId="{22E29DF6-2E31-4122-B09F-B4A41D03E34E}"/>
    <dgm:cxn modelId="{150C502C-63D6-4B87-BF6D-9CED6EE63175}" type="presOf" srcId="{83B8DCB9-F011-4DA3-B19C-460AC00044DC}" destId="{B8D9E2E6-F39C-488F-995A-8CB9D9ED6B7E}" srcOrd="0" destOrd="0" presId="urn:microsoft.com/office/officeart/2005/8/layout/vList2"/>
    <dgm:cxn modelId="{A6B6F031-FAB3-4038-9D04-8D1176F852AC}" srcId="{DB795577-D6DB-4C7E-A6CB-9A74282143B2}" destId="{EB33A2A4-B563-4FBE-A560-D63D7B1C7CD1}" srcOrd="4" destOrd="0" parTransId="{28F9205E-E006-4A63-A442-D38A3BFEEBCA}" sibTransId="{479F708E-AFBB-4E32-968D-22004903E4EC}"/>
    <dgm:cxn modelId="{85C90A3E-26B4-4B4A-9333-67A38023EE7A}" srcId="{B101BA2B-34EE-4172-9921-8B0442CEC38B}" destId="{6143A32E-3638-4F0C-A087-C30AD4AD9AA3}" srcOrd="1" destOrd="0" parTransId="{B5A46FAD-4CDC-4768-BF48-03FE1C81E9B2}" sibTransId="{0CE6A6A9-8909-4123-A480-FC0550A00D22}"/>
    <dgm:cxn modelId="{B825BB43-79D9-4BB5-8226-48F2719CA64F}" type="presOf" srcId="{3844B1EA-D82A-4350-A9DF-1EF2F9A6D358}" destId="{F799E1CA-A236-4247-A83E-590BA871F441}" srcOrd="0" destOrd="0" presId="urn:microsoft.com/office/officeart/2005/8/layout/vList2"/>
    <dgm:cxn modelId="{519F2C6E-A868-46D8-9C90-121340F0BC7B}" type="presOf" srcId="{6143A32E-3638-4F0C-A087-C30AD4AD9AA3}" destId="{7377FA5A-4CAA-4FC6-B497-0EFD0BAFDAE7}" srcOrd="0" destOrd="0" presId="urn:microsoft.com/office/officeart/2005/8/layout/vList2"/>
    <dgm:cxn modelId="{61FCD36F-3AE8-4A32-A28D-86A35146682A}" srcId="{DB795577-D6DB-4C7E-A6CB-9A74282143B2}" destId="{3A23A55F-D7C8-4C51-B0EC-65C764F06A9C}" srcOrd="2" destOrd="0" parTransId="{95E13C64-0F9F-4827-8C4F-A5F9938252BC}" sibTransId="{215E1EFA-4B8E-4F7D-BDD8-5A8AD098A990}"/>
    <dgm:cxn modelId="{D5EC7578-22B5-411E-9A9B-8FBFDCE718AB}" type="presOf" srcId="{3A23A55F-D7C8-4C51-B0EC-65C764F06A9C}" destId="{F799E1CA-A236-4247-A83E-590BA871F441}" srcOrd="0" destOrd="2" presId="urn:microsoft.com/office/officeart/2005/8/layout/vList2"/>
    <dgm:cxn modelId="{D59B198C-62DC-4E50-B4E0-2A3540ACA520}" type="presOf" srcId="{6F5F097B-F045-402E-9C79-D79DDA2233B8}" destId="{F799E1CA-A236-4247-A83E-590BA871F441}" srcOrd="0" destOrd="5" presId="urn:microsoft.com/office/officeart/2005/8/layout/vList2"/>
    <dgm:cxn modelId="{C5CCD2A1-11C1-48EF-B582-B6F8DA5AAF34}" srcId="{B101BA2B-34EE-4172-9921-8B0442CEC38B}" destId="{DB795577-D6DB-4C7E-A6CB-9A74282143B2}" srcOrd="0" destOrd="0" parTransId="{8ACF2F5F-EE77-4630-95BD-91EEE12023C0}" sibTransId="{EDDD1A7B-8A07-43FF-9750-FA29AEEA4E21}"/>
    <dgm:cxn modelId="{ED11EDA9-FBE8-45B2-ACF6-EFE76EA24D43}" type="presOf" srcId="{D338FEE4-4052-4DC3-8FB0-D8E7EC7516A0}" destId="{B8D9E2E6-F39C-488F-995A-8CB9D9ED6B7E}" srcOrd="0" destOrd="1" presId="urn:microsoft.com/office/officeart/2005/8/layout/vList2"/>
    <dgm:cxn modelId="{FB64F3C1-09F6-4DB0-82F7-C31036DD4CF7}" type="presOf" srcId="{DB795577-D6DB-4C7E-A6CB-9A74282143B2}" destId="{E99C7706-DFF9-4668-AE9B-CF67312F9423}" srcOrd="0" destOrd="0" presId="urn:microsoft.com/office/officeart/2005/8/layout/vList2"/>
    <dgm:cxn modelId="{0A215BC7-05DF-4042-9B64-958D3E3863FF}" srcId="{DB795577-D6DB-4C7E-A6CB-9A74282143B2}" destId="{85D1F951-1E64-4D8F-9CB7-4E76A6179A19}" srcOrd="3" destOrd="0" parTransId="{04AD3132-04CE-48CE-8B27-FCD02EADB8A8}" sibTransId="{EBFE95BC-8908-40BA-B0DE-471C0850431E}"/>
    <dgm:cxn modelId="{AC28CBCA-3216-4F52-9DB8-4D8F36181B67}" type="presOf" srcId="{8FC4A473-FF1C-4384-B2EF-4735111D2F5D}" destId="{F799E1CA-A236-4247-A83E-590BA871F441}" srcOrd="0" destOrd="1" presId="urn:microsoft.com/office/officeart/2005/8/layout/vList2"/>
    <dgm:cxn modelId="{2C198DCB-CBC7-49D1-B02B-A0D75884C51C}" srcId="{DB795577-D6DB-4C7E-A6CB-9A74282143B2}" destId="{8FC4A473-FF1C-4384-B2EF-4735111D2F5D}" srcOrd="1" destOrd="0" parTransId="{24AC8B0E-225A-4CA2-B979-BE997ED3F1DE}" sibTransId="{7952A546-6AAD-4CD4-9971-95EF68103B44}"/>
    <dgm:cxn modelId="{181AA9CD-B678-479D-9663-2F817006F024}" type="presOf" srcId="{85D1F951-1E64-4D8F-9CB7-4E76A6179A19}" destId="{F799E1CA-A236-4247-A83E-590BA871F441}" srcOrd="0" destOrd="3" presId="urn:microsoft.com/office/officeart/2005/8/layout/vList2"/>
    <dgm:cxn modelId="{7458F8DD-7AE7-4084-A3CE-AFDABE5D3A29}" srcId="{6143A32E-3638-4F0C-A087-C30AD4AD9AA3}" destId="{83B8DCB9-F011-4DA3-B19C-460AC00044DC}" srcOrd="0" destOrd="0" parTransId="{7F119E5D-1626-4B3F-B5AA-817A703F4CB7}" sibTransId="{B60E1A3F-E5A7-46D6-BB20-C15609DCA3EC}"/>
    <dgm:cxn modelId="{E895D6E0-BB3A-4C54-963A-DCAE760B7C6C}" type="presOf" srcId="{EB33A2A4-B563-4FBE-A560-D63D7B1C7CD1}" destId="{F799E1CA-A236-4247-A83E-590BA871F441}" srcOrd="0" destOrd="4" presId="urn:microsoft.com/office/officeart/2005/8/layout/vList2"/>
    <dgm:cxn modelId="{495E29EF-C138-4138-830C-5CF7DDEB2B38}" type="presOf" srcId="{B101BA2B-34EE-4172-9921-8B0442CEC38B}" destId="{9EE009AB-7123-4E4C-90C0-665EE8BD7A22}" srcOrd="0" destOrd="0" presId="urn:microsoft.com/office/officeart/2005/8/layout/vList2"/>
    <dgm:cxn modelId="{7BC0C5F9-DB1C-4D88-A804-216936D051EA}" srcId="{DB795577-D6DB-4C7E-A6CB-9A74282143B2}" destId="{6F5F097B-F045-402E-9C79-D79DDA2233B8}" srcOrd="5" destOrd="0" parTransId="{88710F75-A3FC-4B21-80A2-E2D3A1A86DAB}" sibTransId="{0D4DADF6-014E-46FC-903A-DE9E1E68674D}"/>
    <dgm:cxn modelId="{3C4DF7FF-C408-4DC7-AF3E-41A4B50E23A1}" srcId="{DB795577-D6DB-4C7E-A6CB-9A74282143B2}" destId="{3844B1EA-D82A-4350-A9DF-1EF2F9A6D358}" srcOrd="0" destOrd="0" parTransId="{DE680711-9D7D-45FA-A46A-DAAF8F945F9B}" sibTransId="{647842D1-754D-466E-B1A1-7D5986E8D363}"/>
    <dgm:cxn modelId="{34C18C32-74E1-4C87-8E78-2F2A29A23C32}" type="presParOf" srcId="{9EE009AB-7123-4E4C-90C0-665EE8BD7A22}" destId="{E99C7706-DFF9-4668-AE9B-CF67312F9423}" srcOrd="0" destOrd="0" presId="urn:microsoft.com/office/officeart/2005/8/layout/vList2"/>
    <dgm:cxn modelId="{FD6086D3-FE0E-4BAC-9D11-7C0CB53C42C1}" type="presParOf" srcId="{9EE009AB-7123-4E4C-90C0-665EE8BD7A22}" destId="{F799E1CA-A236-4247-A83E-590BA871F441}" srcOrd="1" destOrd="0" presId="urn:microsoft.com/office/officeart/2005/8/layout/vList2"/>
    <dgm:cxn modelId="{4F53C8AC-D88E-4BD3-8686-05336E78EBAE}" type="presParOf" srcId="{9EE009AB-7123-4E4C-90C0-665EE8BD7A22}" destId="{7377FA5A-4CAA-4FC6-B497-0EFD0BAFDAE7}" srcOrd="2" destOrd="0" presId="urn:microsoft.com/office/officeart/2005/8/layout/vList2"/>
    <dgm:cxn modelId="{82AEA842-888A-4F88-AD84-A269852CA3C2}" type="presParOf" srcId="{9EE009AB-7123-4E4C-90C0-665EE8BD7A22}" destId="{B8D9E2E6-F39C-488F-995A-8CB9D9ED6B7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01BA2B-34EE-4172-9921-8B0442CEC38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DB795577-D6DB-4C7E-A6CB-9A74282143B2}">
      <dgm:prSet phldrT="[텍스트]" custT="1"/>
      <dgm:spPr/>
      <dgm:t>
        <a:bodyPr/>
        <a:lstStyle/>
        <a:p>
          <a:pPr latinLnBrk="1"/>
          <a:r>
            <a:rPr lang="ko-KR" altLang="en-US" sz="1600" dirty="0" err="1">
              <a:latin typeface="+mj-ea"/>
              <a:ea typeface="+mj-ea"/>
            </a:rPr>
            <a:t>공통업무</a:t>
          </a:r>
          <a:endParaRPr lang="ko-KR" altLang="en-US" sz="1600" dirty="0">
            <a:latin typeface="+mj-ea"/>
            <a:ea typeface="+mj-ea"/>
          </a:endParaRPr>
        </a:p>
      </dgm:t>
    </dgm:pt>
    <dgm:pt modelId="{8ACF2F5F-EE77-4630-95BD-91EEE12023C0}" type="parTrans" cxnId="{C5CCD2A1-11C1-48EF-B582-B6F8DA5AAF34}">
      <dgm:prSet/>
      <dgm:spPr/>
      <dgm:t>
        <a:bodyPr/>
        <a:lstStyle/>
        <a:p>
          <a:pPr latinLnBrk="1"/>
          <a:endParaRPr lang="ko-KR" altLang="en-US" sz="1600"/>
        </a:p>
      </dgm:t>
    </dgm:pt>
    <dgm:pt modelId="{EDDD1A7B-8A07-43FF-9750-FA29AEEA4E21}" type="sibTrans" cxnId="{C5CCD2A1-11C1-48EF-B582-B6F8DA5AAF34}">
      <dgm:prSet/>
      <dgm:spPr/>
      <dgm:t>
        <a:bodyPr/>
        <a:lstStyle/>
        <a:p>
          <a:pPr latinLnBrk="1"/>
          <a:endParaRPr lang="ko-KR" altLang="en-US" sz="1600"/>
        </a:p>
      </dgm:t>
    </dgm:pt>
    <dgm:pt modelId="{3844B1EA-D82A-4350-A9DF-1EF2F9A6D358}">
      <dgm:prSet phldrT="[텍스트]" custT="1"/>
      <dgm:spPr/>
      <dgm:t>
        <a:bodyPr/>
        <a:lstStyle/>
        <a:p>
          <a:pPr latinLnBrk="1"/>
          <a:r>
            <a:rPr lang="ko-KR" altLang="en-US" sz="1600" dirty="0">
              <a:latin typeface="+mj-ea"/>
              <a:ea typeface="+mj-ea"/>
            </a:rPr>
            <a:t>정신재활시설 운영</a:t>
          </a:r>
        </a:p>
      </dgm:t>
    </dgm:pt>
    <dgm:pt modelId="{DE680711-9D7D-45FA-A46A-DAAF8F945F9B}" type="parTrans" cxnId="{3C4DF7FF-C408-4DC7-AF3E-41A4B50E23A1}">
      <dgm:prSet/>
      <dgm:spPr/>
      <dgm:t>
        <a:bodyPr/>
        <a:lstStyle/>
        <a:p>
          <a:pPr latinLnBrk="1"/>
          <a:endParaRPr lang="ko-KR" altLang="en-US" sz="1600"/>
        </a:p>
      </dgm:t>
    </dgm:pt>
    <dgm:pt modelId="{647842D1-754D-466E-B1A1-7D5986E8D363}" type="sibTrans" cxnId="{3C4DF7FF-C408-4DC7-AF3E-41A4B50E23A1}">
      <dgm:prSet/>
      <dgm:spPr/>
      <dgm:t>
        <a:bodyPr/>
        <a:lstStyle/>
        <a:p>
          <a:pPr latinLnBrk="1"/>
          <a:endParaRPr lang="ko-KR" altLang="en-US" sz="1600"/>
        </a:p>
      </dgm:t>
    </dgm:pt>
    <dgm:pt modelId="{6143A32E-3638-4F0C-A087-C30AD4AD9AA3}">
      <dgm:prSet phldrT="[텍스트]" custT="1"/>
      <dgm:spPr/>
      <dgm:t>
        <a:bodyPr/>
        <a:lstStyle/>
        <a:p>
          <a:pPr latinLnBrk="1"/>
          <a:r>
            <a:rPr lang="ko-KR" altLang="en-US" sz="1600" dirty="0">
              <a:latin typeface="+mj-ea"/>
              <a:ea typeface="+mj-ea"/>
            </a:rPr>
            <a:t>고유업무</a:t>
          </a:r>
        </a:p>
      </dgm:t>
    </dgm:pt>
    <dgm:pt modelId="{B5A46FAD-4CDC-4768-BF48-03FE1C81E9B2}" type="parTrans" cxnId="{85C90A3E-26B4-4B4A-9333-67A38023EE7A}">
      <dgm:prSet/>
      <dgm:spPr/>
      <dgm:t>
        <a:bodyPr/>
        <a:lstStyle/>
        <a:p>
          <a:pPr latinLnBrk="1"/>
          <a:endParaRPr lang="ko-KR" altLang="en-US" sz="1600"/>
        </a:p>
      </dgm:t>
    </dgm:pt>
    <dgm:pt modelId="{0CE6A6A9-8909-4123-A480-FC0550A00D22}" type="sibTrans" cxnId="{85C90A3E-26B4-4B4A-9333-67A38023EE7A}">
      <dgm:prSet/>
      <dgm:spPr/>
      <dgm:t>
        <a:bodyPr/>
        <a:lstStyle/>
        <a:p>
          <a:pPr latinLnBrk="1"/>
          <a:endParaRPr lang="ko-KR" altLang="en-US" sz="1600"/>
        </a:p>
      </dgm:t>
    </dgm:pt>
    <dgm:pt modelId="{83B8DCB9-F011-4DA3-B19C-460AC00044DC}">
      <dgm:prSet phldrT="[텍스트]" custT="1"/>
      <dgm:spPr/>
      <dgm:t>
        <a:bodyPr/>
        <a:lstStyle/>
        <a:p>
          <a:pPr latinLnBrk="1"/>
          <a:r>
            <a:rPr lang="ko-KR" altLang="en-US" sz="1600" dirty="0">
              <a:solidFill>
                <a:srgbClr val="00B050"/>
              </a:solidFill>
              <a:latin typeface="+mj-ea"/>
              <a:ea typeface="+mj-ea"/>
            </a:rPr>
            <a:t>정신건강사회복지사</a:t>
          </a:r>
          <a:r>
            <a:rPr lang="en-US" altLang="ko-KR" sz="1600" dirty="0">
              <a:latin typeface="+mj-ea"/>
              <a:ea typeface="+mj-ea"/>
            </a:rPr>
            <a:t>: </a:t>
          </a:r>
          <a:r>
            <a:rPr lang="ko-KR" altLang="en-US" sz="1600" dirty="0">
              <a:latin typeface="+mj-ea"/>
              <a:ea typeface="+mj-ea"/>
            </a:rPr>
            <a:t>정신질환자에 대한 </a:t>
          </a:r>
          <a:r>
            <a:rPr lang="ko-KR" altLang="en-US" sz="1600" dirty="0" err="1">
              <a:latin typeface="+mj-ea"/>
              <a:ea typeface="+mj-ea"/>
            </a:rPr>
            <a:t>개인력</a:t>
          </a:r>
          <a:r>
            <a:rPr lang="ko-KR" altLang="en-US" sz="1600" dirty="0">
              <a:latin typeface="+mj-ea"/>
              <a:ea typeface="+mj-ea"/>
            </a:rPr>
            <a:t> 조사 및 </a:t>
          </a:r>
          <a:r>
            <a:rPr lang="ko-KR" altLang="en-US" sz="1600" dirty="0" err="1">
              <a:latin typeface="+mj-ea"/>
              <a:ea typeface="+mj-ea"/>
            </a:rPr>
            <a:t>사회조사</a:t>
          </a:r>
          <a:r>
            <a:rPr lang="en-US" altLang="ko-KR" sz="1600" dirty="0">
              <a:latin typeface="+mj-ea"/>
              <a:ea typeface="+mj-ea"/>
            </a:rPr>
            <a:t>, </a:t>
          </a:r>
          <a:r>
            <a:rPr lang="ko-KR" altLang="en-US" sz="1600" dirty="0">
              <a:latin typeface="+mj-ea"/>
              <a:ea typeface="+mj-ea"/>
            </a:rPr>
            <a:t>정신질환자와 그 가족에 대한 사회사업지도 및 방문지도</a:t>
          </a:r>
        </a:p>
      </dgm:t>
    </dgm:pt>
    <dgm:pt modelId="{7F119E5D-1626-4B3F-B5AA-817A703F4CB7}" type="parTrans" cxnId="{7458F8DD-7AE7-4084-A3CE-AFDABE5D3A29}">
      <dgm:prSet/>
      <dgm:spPr/>
      <dgm:t>
        <a:bodyPr/>
        <a:lstStyle/>
        <a:p>
          <a:pPr latinLnBrk="1"/>
          <a:endParaRPr lang="ko-KR" altLang="en-US" sz="1600"/>
        </a:p>
      </dgm:t>
    </dgm:pt>
    <dgm:pt modelId="{B60E1A3F-E5A7-46D6-BB20-C15609DCA3EC}" type="sibTrans" cxnId="{7458F8DD-7AE7-4084-A3CE-AFDABE5D3A29}">
      <dgm:prSet/>
      <dgm:spPr/>
      <dgm:t>
        <a:bodyPr/>
        <a:lstStyle/>
        <a:p>
          <a:pPr latinLnBrk="1"/>
          <a:endParaRPr lang="ko-KR" altLang="en-US" sz="1600"/>
        </a:p>
      </dgm:t>
    </dgm:pt>
    <dgm:pt modelId="{233588EB-A713-415A-A646-8ADD01DFFDB1}">
      <dgm:prSet phldrT="[텍스트]" custT="1"/>
      <dgm:spPr/>
      <dgm:t>
        <a:bodyPr/>
        <a:lstStyle/>
        <a:p>
          <a:pPr latinLnBrk="1"/>
          <a:r>
            <a:rPr lang="ko-KR" altLang="en-US" sz="1600" dirty="0">
              <a:latin typeface="+mj-ea"/>
              <a:ea typeface="+mj-ea"/>
            </a:rPr>
            <a:t>정신질환자의 사회복귀 촉진을 위한 생활 훈련 및 직업 훈련</a:t>
          </a:r>
        </a:p>
      </dgm:t>
    </dgm:pt>
    <dgm:pt modelId="{AB9F00D4-05F1-432E-8C01-69206676619B}" type="parTrans" cxnId="{014B72A6-9913-4DE3-9F26-20D09464D66F}">
      <dgm:prSet/>
      <dgm:spPr/>
      <dgm:t>
        <a:bodyPr/>
        <a:lstStyle/>
        <a:p>
          <a:pPr latinLnBrk="1"/>
          <a:endParaRPr lang="ko-KR" altLang="en-US" sz="1600"/>
        </a:p>
      </dgm:t>
    </dgm:pt>
    <dgm:pt modelId="{F0A59065-04B5-4DDB-904E-29FED5299FEE}" type="sibTrans" cxnId="{014B72A6-9913-4DE3-9F26-20D09464D66F}">
      <dgm:prSet/>
      <dgm:spPr/>
      <dgm:t>
        <a:bodyPr/>
        <a:lstStyle/>
        <a:p>
          <a:pPr latinLnBrk="1"/>
          <a:endParaRPr lang="ko-KR" altLang="en-US" sz="1600"/>
        </a:p>
      </dgm:t>
    </dgm:pt>
    <dgm:pt modelId="{B424CB8C-BFF6-46F2-8436-5A3A6779F8B5}">
      <dgm:prSet phldrT="[텍스트]" custT="1"/>
      <dgm:spPr/>
      <dgm:t>
        <a:bodyPr/>
        <a:lstStyle/>
        <a:p>
          <a:pPr latinLnBrk="1"/>
          <a:r>
            <a:rPr lang="ko-KR" altLang="en-US" sz="1600" dirty="0">
              <a:latin typeface="+mj-ea"/>
              <a:ea typeface="+mj-ea"/>
            </a:rPr>
            <a:t>기타 정신질환자의 사회적응 및 직업재활을 위해서 보건복지부 장관이 정하는 활동</a:t>
          </a:r>
        </a:p>
      </dgm:t>
    </dgm:pt>
    <dgm:pt modelId="{EA66F8D3-EFC1-46B7-8657-0E7E9EF59BD5}" type="parTrans" cxnId="{162E364F-41A7-4FC4-B4C0-AAC9F3A8075D}">
      <dgm:prSet/>
      <dgm:spPr/>
      <dgm:t>
        <a:bodyPr/>
        <a:lstStyle/>
        <a:p>
          <a:pPr latinLnBrk="1"/>
          <a:endParaRPr lang="ko-KR" altLang="en-US" sz="1600"/>
        </a:p>
      </dgm:t>
    </dgm:pt>
    <dgm:pt modelId="{28642CB0-2D56-4412-9D92-D8720174DEFA}" type="sibTrans" cxnId="{162E364F-41A7-4FC4-B4C0-AAC9F3A8075D}">
      <dgm:prSet/>
      <dgm:spPr/>
      <dgm:t>
        <a:bodyPr/>
        <a:lstStyle/>
        <a:p>
          <a:pPr latinLnBrk="1"/>
          <a:endParaRPr lang="ko-KR" altLang="en-US" sz="1600"/>
        </a:p>
      </dgm:t>
    </dgm:pt>
    <dgm:pt modelId="{2B494F33-934B-4E5B-A164-85BD84C7D257}">
      <dgm:prSet phldrT="[텍스트]" custT="1"/>
      <dgm:spPr/>
      <dgm:t>
        <a:bodyPr/>
        <a:lstStyle/>
        <a:p>
          <a:pPr latinLnBrk="1"/>
          <a:r>
            <a:rPr lang="ko-KR" altLang="en-US" sz="1600" dirty="0">
              <a:latin typeface="+mj-ea"/>
              <a:ea typeface="+mj-ea"/>
            </a:rPr>
            <a:t>정신질환자와 그 가족에 대한 교육 및 지도 상담</a:t>
          </a:r>
        </a:p>
      </dgm:t>
    </dgm:pt>
    <dgm:pt modelId="{B92D15B9-3E65-4CBD-A7D6-189077D3848E}" type="parTrans" cxnId="{1A8C0AC1-C2D2-45D7-9EF7-435D32CC44B6}">
      <dgm:prSet/>
      <dgm:spPr/>
      <dgm:t>
        <a:bodyPr/>
        <a:lstStyle/>
        <a:p>
          <a:pPr latinLnBrk="1"/>
          <a:endParaRPr lang="ko-KR" altLang="en-US" sz="1600"/>
        </a:p>
      </dgm:t>
    </dgm:pt>
    <dgm:pt modelId="{23830726-EF37-43C2-8050-0D644E900F8A}" type="sibTrans" cxnId="{1A8C0AC1-C2D2-45D7-9EF7-435D32CC44B6}">
      <dgm:prSet/>
      <dgm:spPr/>
      <dgm:t>
        <a:bodyPr/>
        <a:lstStyle/>
        <a:p>
          <a:pPr latinLnBrk="1"/>
          <a:endParaRPr lang="ko-KR" altLang="en-US" sz="1600"/>
        </a:p>
      </dgm:t>
    </dgm:pt>
    <dgm:pt modelId="{73CF9DDD-0D61-4982-8E27-7D1056745B8A}">
      <dgm:prSet phldrT="[텍스트]" custT="1"/>
      <dgm:spPr/>
      <dgm:t>
        <a:bodyPr/>
        <a:lstStyle/>
        <a:p>
          <a:pPr latinLnBrk="1"/>
          <a:r>
            <a:rPr lang="ko-KR" altLang="en-US" sz="1600" dirty="0">
              <a:latin typeface="+mj-ea"/>
              <a:ea typeface="+mj-ea"/>
            </a:rPr>
            <a:t>법 제 </a:t>
          </a:r>
          <a:r>
            <a:rPr lang="en-US" altLang="ko-KR" sz="1600" dirty="0">
              <a:latin typeface="+mj-ea"/>
              <a:ea typeface="+mj-ea"/>
            </a:rPr>
            <a:t>26</a:t>
          </a:r>
          <a:r>
            <a:rPr lang="ko-KR" altLang="en-US" sz="1600" dirty="0">
              <a:latin typeface="+mj-ea"/>
              <a:ea typeface="+mj-ea"/>
            </a:rPr>
            <a:t>조에 의한 진단 및 보호 신청</a:t>
          </a:r>
        </a:p>
      </dgm:t>
    </dgm:pt>
    <dgm:pt modelId="{4AB39A6F-9B8A-4B66-BEDB-D63E6B00B051}" type="parTrans" cxnId="{31145705-5468-4672-8ECD-600BB5D1912E}">
      <dgm:prSet/>
      <dgm:spPr/>
      <dgm:t>
        <a:bodyPr/>
        <a:lstStyle/>
        <a:p>
          <a:pPr latinLnBrk="1"/>
          <a:endParaRPr lang="ko-KR" altLang="en-US" sz="1600"/>
        </a:p>
      </dgm:t>
    </dgm:pt>
    <dgm:pt modelId="{DEA660C7-22FA-4A1D-8CC1-3CEF1B905C7A}" type="sibTrans" cxnId="{31145705-5468-4672-8ECD-600BB5D1912E}">
      <dgm:prSet/>
      <dgm:spPr/>
      <dgm:t>
        <a:bodyPr/>
        <a:lstStyle/>
        <a:p>
          <a:pPr latinLnBrk="1"/>
          <a:endParaRPr lang="ko-KR" altLang="en-US" sz="1600"/>
        </a:p>
      </dgm:t>
    </dgm:pt>
    <dgm:pt modelId="{0A104D00-A50C-4C9A-AF82-D47A2DE6883D}">
      <dgm:prSet phldrT="[텍스트]" custT="1"/>
      <dgm:spPr/>
      <dgm:t>
        <a:bodyPr/>
        <a:lstStyle/>
        <a:p>
          <a:pPr latinLnBrk="1"/>
          <a:r>
            <a:rPr lang="ko-KR" altLang="en-US" sz="1600" dirty="0">
              <a:latin typeface="+mj-ea"/>
              <a:ea typeface="+mj-ea"/>
            </a:rPr>
            <a:t>정신질환 예방활동 및 정신보건에 관한 조사 및 연구</a:t>
          </a:r>
        </a:p>
      </dgm:t>
    </dgm:pt>
    <dgm:pt modelId="{DA2D582D-BA26-4CCD-A598-6DDAFABA850E}" type="parTrans" cxnId="{365CC0AD-74C6-4CCB-8A6E-9A2D14DDD172}">
      <dgm:prSet/>
      <dgm:spPr/>
      <dgm:t>
        <a:bodyPr/>
        <a:lstStyle/>
        <a:p>
          <a:pPr latinLnBrk="1"/>
          <a:endParaRPr lang="ko-KR" altLang="en-US" sz="1600"/>
        </a:p>
      </dgm:t>
    </dgm:pt>
    <dgm:pt modelId="{B1C983BE-79C1-4493-A4FF-78C0A2700CA9}" type="sibTrans" cxnId="{365CC0AD-74C6-4CCB-8A6E-9A2D14DDD172}">
      <dgm:prSet/>
      <dgm:spPr/>
      <dgm:t>
        <a:bodyPr/>
        <a:lstStyle/>
        <a:p>
          <a:pPr latinLnBrk="1"/>
          <a:endParaRPr lang="ko-KR" altLang="en-US" sz="1600"/>
        </a:p>
      </dgm:t>
    </dgm:pt>
    <dgm:pt modelId="{D9FDE2FD-4C9B-4758-AB83-0764B5560322}">
      <dgm:prSet phldrT="[텍스트]" custT="1"/>
      <dgm:spPr/>
      <dgm:t>
        <a:bodyPr/>
        <a:lstStyle/>
        <a:p>
          <a:pPr latinLnBrk="1"/>
          <a:r>
            <a:rPr lang="ko-KR" altLang="en-US" sz="1600" dirty="0">
              <a:solidFill>
                <a:srgbClr val="00B050"/>
              </a:solidFill>
              <a:latin typeface="+mj-ea"/>
              <a:ea typeface="+mj-ea"/>
            </a:rPr>
            <a:t>정신건강간호사</a:t>
          </a:r>
          <a:r>
            <a:rPr lang="en-US" altLang="ko-KR" sz="1600" dirty="0">
              <a:latin typeface="+mj-ea"/>
              <a:ea typeface="+mj-ea"/>
            </a:rPr>
            <a:t>: </a:t>
          </a:r>
          <a:r>
            <a:rPr lang="ko-KR" altLang="en-US" sz="1600" dirty="0">
              <a:latin typeface="+mj-ea"/>
              <a:ea typeface="+mj-ea"/>
            </a:rPr>
            <a:t> 병력에 대한 자료수집</a:t>
          </a:r>
          <a:r>
            <a:rPr lang="en-US" altLang="ko-KR" sz="1600" dirty="0">
              <a:latin typeface="+mj-ea"/>
              <a:ea typeface="+mj-ea"/>
            </a:rPr>
            <a:t>, </a:t>
          </a:r>
          <a:r>
            <a:rPr lang="ko-KR" altLang="en-US" sz="1600" dirty="0">
              <a:latin typeface="+mj-ea"/>
              <a:ea typeface="+mj-ea"/>
            </a:rPr>
            <a:t>병세에 대한 판단</a:t>
          </a:r>
          <a:r>
            <a:rPr lang="en-US" altLang="ko-KR" sz="1600" dirty="0">
              <a:latin typeface="+mj-ea"/>
              <a:ea typeface="+mj-ea"/>
            </a:rPr>
            <a:t>, </a:t>
          </a:r>
          <a:r>
            <a:rPr lang="ko-KR" altLang="en-US" sz="1600" dirty="0">
              <a:latin typeface="+mj-ea"/>
              <a:ea typeface="+mj-ea"/>
            </a:rPr>
            <a:t>분류 및 그에 따른 환자 관리</a:t>
          </a:r>
          <a:r>
            <a:rPr lang="en-US" altLang="ko-KR" sz="1600" dirty="0">
              <a:latin typeface="+mj-ea"/>
              <a:ea typeface="+mj-ea"/>
            </a:rPr>
            <a:t>, </a:t>
          </a:r>
          <a:r>
            <a:rPr lang="ko-KR" altLang="en-US" sz="1600" dirty="0">
              <a:latin typeface="+mj-ea"/>
              <a:ea typeface="+mj-ea"/>
            </a:rPr>
            <a:t> 간호</a:t>
          </a:r>
        </a:p>
      </dgm:t>
    </dgm:pt>
    <dgm:pt modelId="{72BD9FA9-EAA2-4585-B225-F7D16DAB815F}" type="parTrans" cxnId="{89A498D5-BAD7-4170-9268-97169CA63F10}">
      <dgm:prSet/>
      <dgm:spPr/>
      <dgm:t>
        <a:bodyPr/>
        <a:lstStyle/>
        <a:p>
          <a:pPr latinLnBrk="1"/>
          <a:endParaRPr lang="ko-KR" altLang="en-US" sz="1600"/>
        </a:p>
      </dgm:t>
    </dgm:pt>
    <dgm:pt modelId="{3E50C76B-2A33-4E7F-B321-FF07A175333A}" type="sibTrans" cxnId="{89A498D5-BAD7-4170-9268-97169CA63F10}">
      <dgm:prSet/>
      <dgm:spPr/>
      <dgm:t>
        <a:bodyPr/>
        <a:lstStyle/>
        <a:p>
          <a:pPr latinLnBrk="1"/>
          <a:endParaRPr lang="ko-KR" altLang="en-US" sz="1600"/>
        </a:p>
      </dgm:t>
    </dgm:pt>
    <dgm:pt modelId="{FB073DE6-8C7D-47DA-93ED-78EA8ACEFD87}">
      <dgm:prSet phldrT="[텍스트]" custT="1"/>
      <dgm:spPr/>
      <dgm:t>
        <a:bodyPr/>
        <a:lstStyle/>
        <a:p>
          <a:pPr latinLnBrk="1"/>
          <a:r>
            <a:rPr lang="ko-KR" altLang="en-US" sz="1600" dirty="0">
              <a:solidFill>
                <a:srgbClr val="00B050"/>
              </a:solidFill>
              <a:latin typeface="+mj-ea"/>
              <a:ea typeface="+mj-ea"/>
            </a:rPr>
            <a:t>정신건강 </a:t>
          </a:r>
          <a:r>
            <a:rPr lang="ko-KR" altLang="en-US" sz="1600" dirty="0" err="1">
              <a:solidFill>
                <a:srgbClr val="00B050"/>
              </a:solidFill>
              <a:latin typeface="+mj-ea"/>
              <a:ea typeface="+mj-ea"/>
            </a:rPr>
            <a:t>임상심리사</a:t>
          </a:r>
          <a:r>
            <a:rPr lang="en-US" altLang="ko-KR" sz="1600" dirty="0">
              <a:latin typeface="+mj-ea"/>
              <a:ea typeface="+mj-ea"/>
            </a:rPr>
            <a:t>: </a:t>
          </a:r>
          <a:r>
            <a:rPr lang="ko-KR" altLang="en-US" sz="1600" dirty="0">
              <a:latin typeface="+mj-ea"/>
              <a:ea typeface="+mj-ea"/>
            </a:rPr>
            <a:t>정신질환자에 대한 </a:t>
          </a:r>
          <a:r>
            <a:rPr lang="ko-KR" altLang="en-US" sz="1600" dirty="0" err="1">
              <a:latin typeface="+mj-ea"/>
              <a:ea typeface="+mj-ea"/>
            </a:rPr>
            <a:t>심리평가</a:t>
          </a:r>
          <a:r>
            <a:rPr lang="en-US" altLang="ko-KR" sz="1600" dirty="0">
              <a:latin typeface="+mj-ea"/>
              <a:ea typeface="+mj-ea"/>
            </a:rPr>
            <a:t>, </a:t>
          </a:r>
          <a:r>
            <a:rPr lang="ko-KR" altLang="en-US" sz="1600" dirty="0">
              <a:latin typeface="+mj-ea"/>
              <a:ea typeface="+mj-ea"/>
            </a:rPr>
            <a:t>정신질환자와 그 가족에 대한 심리상담</a:t>
          </a:r>
        </a:p>
      </dgm:t>
    </dgm:pt>
    <dgm:pt modelId="{E060FE5B-F294-400D-8B0F-F9FE8EBA5E2F}" type="parTrans" cxnId="{1AD0AB3C-3B9F-4A65-81EB-CAE8B8151BA2}">
      <dgm:prSet/>
      <dgm:spPr/>
      <dgm:t>
        <a:bodyPr/>
        <a:lstStyle/>
        <a:p>
          <a:pPr latinLnBrk="1"/>
          <a:endParaRPr lang="ko-KR" altLang="en-US" sz="1600"/>
        </a:p>
      </dgm:t>
    </dgm:pt>
    <dgm:pt modelId="{21575B89-7DD9-4EC8-91AB-CD4B86AA8F8B}" type="sibTrans" cxnId="{1AD0AB3C-3B9F-4A65-81EB-CAE8B8151BA2}">
      <dgm:prSet/>
      <dgm:spPr/>
      <dgm:t>
        <a:bodyPr/>
        <a:lstStyle/>
        <a:p>
          <a:pPr latinLnBrk="1"/>
          <a:endParaRPr lang="ko-KR" altLang="en-US" sz="1600"/>
        </a:p>
      </dgm:t>
    </dgm:pt>
    <dgm:pt modelId="{9EE009AB-7123-4E4C-90C0-665EE8BD7A22}" type="pres">
      <dgm:prSet presAssocID="{B101BA2B-34EE-4172-9921-8B0442CEC38B}" presName="linear" presStyleCnt="0">
        <dgm:presLayoutVars>
          <dgm:animLvl val="lvl"/>
          <dgm:resizeHandles val="exact"/>
        </dgm:presLayoutVars>
      </dgm:prSet>
      <dgm:spPr/>
    </dgm:pt>
    <dgm:pt modelId="{E99C7706-DFF9-4668-AE9B-CF67312F9423}" type="pres">
      <dgm:prSet presAssocID="{DB795577-D6DB-4C7E-A6CB-9A74282143B2}" presName="parentText" presStyleLbl="node1" presStyleIdx="0" presStyleCnt="2" custScaleY="28110">
        <dgm:presLayoutVars>
          <dgm:chMax val="0"/>
          <dgm:bulletEnabled val="1"/>
        </dgm:presLayoutVars>
      </dgm:prSet>
      <dgm:spPr/>
    </dgm:pt>
    <dgm:pt modelId="{F799E1CA-A236-4247-A83E-590BA871F441}" type="pres">
      <dgm:prSet presAssocID="{DB795577-D6DB-4C7E-A6CB-9A74282143B2}" presName="childText" presStyleLbl="revTx" presStyleIdx="0" presStyleCnt="2">
        <dgm:presLayoutVars>
          <dgm:bulletEnabled val="1"/>
        </dgm:presLayoutVars>
      </dgm:prSet>
      <dgm:spPr/>
    </dgm:pt>
    <dgm:pt modelId="{7377FA5A-4CAA-4FC6-B497-0EFD0BAFDAE7}" type="pres">
      <dgm:prSet presAssocID="{6143A32E-3638-4F0C-A087-C30AD4AD9AA3}" presName="parentText" presStyleLbl="node1" presStyleIdx="1" presStyleCnt="2" custScaleY="30066">
        <dgm:presLayoutVars>
          <dgm:chMax val="0"/>
          <dgm:bulletEnabled val="1"/>
        </dgm:presLayoutVars>
      </dgm:prSet>
      <dgm:spPr/>
    </dgm:pt>
    <dgm:pt modelId="{B8D9E2E6-F39C-488F-995A-8CB9D9ED6B7E}" type="pres">
      <dgm:prSet presAssocID="{6143A32E-3638-4F0C-A087-C30AD4AD9AA3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31145705-5468-4672-8ECD-600BB5D1912E}" srcId="{DB795577-D6DB-4C7E-A6CB-9A74282143B2}" destId="{73CF9DDD-0D61-4982-8E27-7D1056745B8A}" srcOrd="3" destOrd="0" parTransId="{4AB39A6F-9B8A-4B66-BEDB-D63E6B00B051}" sibTransId="{DEA660C7-22FA-4A1D-8CC1-3CEF1B905C7A}"/>
    <dgm:cxn modelId="{150C502C-63D6-4B87-BF6D-9CED6EE63175}" type="presOf" srcId="{83B8DCB9-F011-4DA3-B19C-460AC00044DC}" destId="{B8D9E2E6-F39C-488F-995A-8CB9D9ED6B7E}" srcOrd="0" destOrd="0" presId="urn:microsoft.com/office/officeart/2005/8/layout/vList2"/>
    <dgm:cxn modelId="{1AD0AB3C-3B9F-4A65-81EB-CAE8B8151BA2}" srcId="{6143A32E-3638-4F0C-A087-C30AD4AD9AA3}" destId="{FB073DE6-8C7D-47DA-93ED-78EA8ACEFD87}" srcOrd="2" destOrd="0" parTransId="{E060FE5B-F294-400D-8B0F-F9FE8EBA5E2F}" sibTransId="{21575B89-7DD9-4EC8-91AB-CD4B86AA8F8B}"/>
    <dgm:cxn modelId="{85C90A3E-26B4-4B4A-9333-67A38023EE7A}" srcId="{B101BA2B-34EE-4172-9921-8B0442CEC38B}" destId="{6143A32E-3638-4F0C-A087-C30AD4AD9AA3}" srcOrd="1" destOrd="0" parTransId="{B5A46FAD-4CDC-4768-BF48-03FE1C81E9B2}" sibTransId="{0CE6A6A9-8909-4123-A480-FC0550A00D22}"/>
    <dgm:cxn modelId="{B825BB43-79D9-4BB5-8226-48F2719CA64F}" type="presOf" srcId="{3844B1EA-D82A-4350-A9DF-1EF2F9A6D358}" destId="{F799E1CA-A236-4247-A83E-590BA871F441}" srcOrd="0" destOrd="0" presId="urn:microsoft.com/office/officeart/2005/8/layout/vList2"/>
    <dgm:cxn modelId="{519F2C6E-A868-46D8-9C90-121340F0BC7B}" type="presOf" srcId="{6143A32E-3638-4F0C-A087-C30AD4AD9AA3}" destId="{7377FA5A-4CAA-4FC6-B497-0EFD0BAFDAE7}" srcOrd="0" destOrd="0" presId="urn:microsoft.com/office/officeart/2005/8/layout/vList2"/>
    <dgm:cxn modelId="{162E364F-41A7-4FC4-B4C0-AAC9F3A8075D}" srcId="{DB795577-D6DB-4C7E-A6CB-9A74282143B2}" destId="{B424CB8C-BFF6-46F2-8436-5A3A6779F8B5}" srcOrd="5" destOrd="0" parTransId="{EA66F8D3-EFC1-46B7-8657-0E7E9EF59BD5}" sibTransId="{28642CB0-2D56-4412-9D92-D8720174DEFA}"/>
    <dgm:cxn modelId="{48CB8D7D-778A-4B4E-91EA-03EA4386FE7C}" type="presOf" srcId="{B424CB8C-BFF6-46F2-8436-5A3A6779F8B5}" destId="{F799E1CA-A236-4247-A83E-590BA871F441}" srcOrd="0" destOrd="5" presId="urn:microsoft.com/office/officeart/2005/8/layout/vList2"/>
    <dgm:cxn modelId="{9DF59C8F-BFA9-4275-9D86-8366754902E6}" type="presOf" srcId="{73CF9DDD-0D61-4982-8E27-7D1056745B8A}" destId="{F799E1CA-A236-4247-A83E-590BA871F441}" srcOrd="0" destOrd="3" presId="urn:microsoft.com/office/officeart/2005/8/layout/vList2"/>
    <dgm:cxn modelId="{C5CCD2A1-11C1-48EF-B582-B6F8DA5AAF34}" srcId="{B101BA2B-34EE-4172-9921-8B0442CEC38B}" destId="{DB795577-D6DB-4C7E-A6CB-9A74282143B2}" srcOrd="0" destOrd="0" parTransId="{8ACF2F5F-EE77-4630-95BD-91EEE12023C0}" sibTransId="{EDDD1A7B-8A07-43FF-9750-FA29AEEA4E21}"/>
    <dgm:cxn modelId="{014B72A6-9913-4DE3-9F26-20D09464D66F}" srcId="{DB795577-D6DB-4C7E-A6CB-9A74282143B2}" destId="{233588EB-A713-415A-A646-8ADD01DFFDB1}" srcOrd="1" destOrd="0" parTransId="{AB9F00D4-05F1-432E-8C01-69206676619B}" sibTransId="{F0A59065-04B5-4DDB-904E-29FED5299FEE}"/>
    <dgm:cxn modelId="{365CC0AD-74C6-4CCB-8A6E-9A2D14DDD172}" srcId="{DB795577-D6DB-4C7E-A6CB-9A74282143B2}" destId="{0A104D00-A50C-4C9A-AF82-D47A2DE6883D}" srcOrd="4" destOrd="0" parTransId="{DA2D582D-BA26-4CCD-A598-6DDAFABA850E}" sibTransId="{B1C983BE-79C1-4493-A4FF-78C0A2700CA9}"/>
    <dgm:cxn modelId="{1A8C0AC1-C2D2-45D7-9EF7-435D32CC44B6}" srcId="{DB795577-D6DB-4C7E-A6CB-9A74282143B2}" destId="{2B494F33-934B-4E5B-A164-85BD84C7D257}" srcOrd="2" destOrd="0" parTransId="{B92D15B9-3E65-4CBD-A7D6-189077D3848E}" sibTransId="{23830726-EF37-43C2-8050-0D644E900F8A}"/>
    <dgm:cxn modelId="{FB64F3C1-09F6-4DB0-82F7-C31036DD4CF7}" type="presOf" srcId="{DB795577-D6DB-4C7E-A6CB-9A74282143B2}" destId="{E99C7706-DFF9-4668-AE9B-CF67312F9423}" srcOrd="0" destOrd="0" presId="urn:microsoft.com/office/officeart/2005/8/layout/vList2"/>
    <dgm:cxn modelId="{D4EA46C6-2388-4A06-B318-873130A2BCDE}" type="presOf" srcId="{D9FDE2FD-4C9B-4758-AB83-0764B5560322}" destId="{B8D9E2E6-F39C-488F-995A-8CB9D9ED6B7E}" srcOrd="0" destOrd="1" presId="urn:microsoft.com/office/officeart/2005/8/layout/vList2"/>
    <dgm:cxn modelId="{576591CA-7BD9-4804-B27E-CD167B80A88C}" type="presOf" srcId="{2B494F33-934B-4E5B-A164-85BD84C7D257}" destId="{F799E1CA-A236-4247-A83E-590BA871F441}" srcOrd="0" destOrd="2" presId="urn:microsoft.com/office/officeart/2005/8/layout/vList2"/>
    <dgm:cxn modelId="{89A498D5-BAD7-4170-9268-97169CA63F10}" srcId="{6143A32E-3638-4F0C-A087-C30AD4AD9AA3}" destId="{D9FDE2FD-4C9B-4758-AB83-0764B5560322}" srcOrd="1" destOrd="0" parTransId="{72BD9FA9-EAA2-4585-B225-F7D16DAB815F}" sibTransId="{3E50C76B-2A33-4E7F-B321-FF07A175333A}"/>
    <dgm:cxn modelId="{7458F8DD-7AE7-4084-A3CE-AFDABE5D3A29}" srcId="{6143A32E-3638-4F0C-A087-C30AD4AD9AA3}" destId="{83B8DCB9-F011-4DA3-B19C-460AC00044DC}" srcOrd="0" destOrd="0" parTransId="{7F119E5D-1626-4B3F-B5AA-817A703F4CB7}" sibTransId="{B60E1A3F-E5A7-46D6-BB20-C15609DCA3EC}"/>
    <dgm:cxn modelId="{495E29EF-C138-4138-830C-5CF7DDEB2B38}" type="presOf" srcId="{B101BA2B-34EE-4172-9921-8B0442CEC38B}" destId="{9EE009AB-7123-4E4C-90C0-665EE8BD7A22}" srcOrd="0" destOrd="0" presId="urn:microsoft.com/office/officeart/2005/8/layout/vList2"/>
    <dgm:cxn modelId="{C081D7FB-2948-4431-9F82-3E4330CF2ED2}" type="presOf" srcId="{0A104D00-A50C-4C9A-AF82-D47A2DE6883D}" destId="{F799E1CA-A236-4247-A83E-590BA871F441}" srcOrd="0" destOrd="4" presId="urn:microsoft.com/office/officeart/2005/8/layout/vList2"/>
    <dgm:cxn modelId="{17FB3CFD-0055-4155-A8FF-7C655AD870B2}" type="presOf" srcId="{233588EB-A713-415A-A646-8ADD01DFFDB1}" destId="{F799E1CA-A236-4247-A83E-590BA871F441}" srcOrd="0" destOrd="1" presId="urn:microsoft.com/office/officeart/2005/8/layout/vList2"/>
    <dgm:cxn modelId="{6B2406FF-23B0-411E-B46D-D0B9248135F9}" type="presOf" srcId="{FB073DE6-8C7D-47DA-93ED-78EA8ACEFD87}" destId="{B8D9E2E6-F39C-488F-995A-8CB9D9ED6B7E}" srcOrd="0" destOrd="2" presId="urn:microsoft.com/office/officeart/2005/8/layout/vList2"/>
    <dgm:cxn modelId="{3C4DF7FF-C408-4DC7-AF3E-41A4B50E23A1}" srcId="{DB795577-D6DB-4C7E-A6CB-9A74282143B2}" destId="{3844B1EA-D82A-4350-A9DF-1EF2F9A6D358}" srcOrd="0" destOrd="0" parTransId="{DE680711-9D7D-45FA-A46A-DAAF8F945F9B}" sibTransId="{647842D1-754D-466E-B1A1-7D5986E8D363}"/>
    <dgm:cxn modelId="{34C18C32-74E1-4C87-8E78-2F2A29A23C32}" type="presParOf" srcId="{9EE009AB-7123-4E4C-90C0-665EE8BD7A22}" destId="{E99C7706-DFF9-4668-AE9B-CF67312F9423}" srcOrd="0" destOrd="0" presId="urn:microsoft.com/office/officeart/2005/8/layout/vList2"/>
    <dgm:cxn modelId="{FD6086D3-FE0E-4BAC-9D11-7C0CB53C42C1}" type="presParOf" srcId="{9EE009AB-7123-4E4C-90C0-665EE8BD7A22}" destId="{F799E1CA-A236-4247-A83E-590BA871F441}" srcOrd="1" destOrd="0" presId="urn:microsoft.com/office/officeart/2005/8/layout/vList2"/>
    <dgm:cxn modelId="{4F53C8AC-D88E-4BD3-8686-05336E78EBAE}" type="presParOf" srcId="{9EE009AB-7123-4E4C-90C0-665EE8BD7A22}" destId="{7377FA5A-4CAA-4FC6-B497-0EFD0BAFDAE7}" srcOrd="2" destOrd="0" presId="urn:microsoft.com/office/officeart/2005/8/layout/vList2"/>
    <dgm:cxn modelId="{82AEA842-888A-4F88-AD84-A269852CA3C2}" type="presParOf" srcId="{9EE009AB-7123-4E4C-90C0-665EE8BD7A22}" destId="{B8D9E2E6-F39C-488F-995A-8CB9D9ED6B7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01BA2B-34EE-4172-9921-8B0442CEC38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DB795577-D6DB-4C7E-A6CB-9A74282143B2}">
      <dgm:prSet phldrT="[텍스트]" custT="1"/>
      <dgm:spPr/>
      <dgm:t>
        <a:bodyPr/>
        <a:lstStyle/>
        <a:p>
          <a:pPr latinLnBrk="1"/>
          <a:r>
            <a:rPr lang="ko-KR" altLang="en-US" sz="1600" dirty="0">
              <a:latin typeface="+mj-ea"/>
              <a:ea typeface="+mj-ea"/>
            </a:rPr>
            <a:t>정신건강복지센터</a:t>
          </a:r>
        </a:p>
      </dgm:t>
    </dgm:pt>
    <dgm:pt modelId="{8ACF2F5F-EE77-4630-95BD-91EEE12023C0}" type="parTrans" cxnId="{C5CCD2A1-11C1-48EF-B582-B6F8DA5AAF34}">
      <dgm:prSet/>
      <dgm:spPr/>
      <dgm:t>
        <a:bodyPr/>
        <a:lstStyle/>
        <a:p>
          <a:pPr latinLnBrk="1"/>
          <a:endParaRPr lang="ko-KR" altLang="en-US" sz="1600"/>
        </a:p>
      </dgm:t>
    </dgm:pt>
    <dgm:pt modelId="{EDDD1A7B-8A07-43FF-9750-FA29AEEA4E21}" type="sibTrans" cxnId="{C5CCD2A1-11C1-48EF-B582-B6F8DA5AAF34}">
      <dgm:prSet/>
      <dgm:spPr/>
      <dgm:t>
        <a:bodyPr/>
        <a:lstStyle/>
        <a:p>
          <a:pPr latinLnBrk="1"/>
          <a:endParaRPr lang="ko-KR" altLang="en-US" sz="1600"/>
        </a:p>
      </dgm:t>
    </dgm:pt>
    <dgm:pt modelId="{3844B1EA-D82A-4350-A9DF-1EF2F9A6D358}">
      <dgm:prSet phldrT="[텍스트]" custT="1"/>
      <dgm:spPr/>
      <dgm:t>
        <a:bodyPr/>
        <a:lstStyle/>
        <a:p>
          <a:pPr latinLnBrk="1"/>
          <a:r>
            <a:rPr lang="ko-KR" altLang="en-US" sz="1600" dirty="0">
              <a:latin typeface="+mj-ea"/>
              <a:ea typeface="+mj-ea"/>
            </a:rPr>
            <a:t>정신건강증진에 대한 상담 및 지도</a:t>
          </a:r>
        </a:p>
      </dgm:t>
    </dgm:pt>
    <dgm:pt modelId="{DE680711-9D7D-45FA-A46A-DAAF8F945F9B}" type="parTrans" cxnId="{3C4DF7FF-C408-4DC7-AF3E-41A4B50E23A1}">
      <dgm:prSet/>
      <dgm:spPr/>
      <dgm:t>
        <a:bodyPr/>
        <a:lstStyle/>
        <a:p>
          <a:pPr latinLnBrk="1"/>
          <a:endParaRPr lang="ko-KR" altLang="en-US" sz="1600"/>
        </a:p>
      </dgm:t>
    </dgm:pt>
    <dgm:pt modelId="{647842D1-754D-466E-B1A1-7D5986E8D363}" type="sibTrans" cxnId="{3C4DF7FF-C408-4DC7-AF3E-41A4B50E23A1}">
      <dgm:prSet/>
      <dgm:spPr/>
      <dgm:t>
        <a:bodyPr/>
        <a:lstStyle/>
        <a:p>
          <a:pPr latinLnBrk="1"/>
          <a:endParaRPr lang="ko-KR" altLang="en-US" sz="1600"/>
        </a:p>
      </dgm:t>
    </dgm:pt>
    <dgm:pt modelId="{6188D1DA-DD5F-4F57-B8A7-BF3A0BA4CD74}">
      <dgm:prSet phldrT="[텍스트]" custT="1"/>
      <dgm:spPr/>
      <dgm:t>
        <a:bodyPr/>
        <a:lstStyle/>
        <a:p>
          <a:pPr latinLnBrk="1"/>
          <a:r>
            <a:rPr lang="ko-KR" altLang="en-US" sz="1600" dirty="0">
              <a:latin typeface="+mj-ea"/>
              <a:ea typeface="+mj-ea"/>
            </a:rPr>
            <a:t>정신건강 계몽과 홍보</a:t>
          </a:r>
        </a:p>
      </dgm:t>
    </dgm:pt>
    <dgm:pt modelId="{F6A263A3-478D-4E52-B1F6-5A09B1030E27}" type="parTrans" cxnId="{4BE92365-4A79-4D35-8AE1-77825ED61C42}">
      <dgm:prSet/>
      <dgm:spPr/>
      <dgm:t>
        <a:bodyPr/>
        <a:lstStyle/>
        <a:p>
          <a:pPr latinLnBrk="1"/>
          <a:endParaRPr lang="ko-KR" altLang="en-US"/>
        </a:p>
      </dgm:t>
    </dgm:pt>
    <dgm:pt modelId="{FBC0B5DD-2173-4505-B2CD-FFB4EC94833B}" type="sibTrans" cxnId="{4BE92365-4A79-4D35-8AE1-77825ED61C42}">
      <dgm:prSet/>
      <dgm:spPr/>
      <dgm:t>
        <a:bodyPr/>
        <a:lstStyle/>
        <a:p>
          <a:pPr latinLnBrk="1"/>
          <a:endParaRPr lang="ko-KR" altLang="en-US"/>
        </a:p>
      </dgm:t>
    </dgm:pt>
    <dgm:pt modelId="{74E2010A-8BBF-4328-90B7-7763D2CCFA6B}">
      <dgm:prSet phldrT="[텍스트]" custT="1"/>
      <dgm:spPr/>
      <dgm:t>
        <a:bodyPr/>
        <a:lstStyle/>
        <a:p>
          <a:pPr latinLnBrk="1"/>
          <a:r>
            <a:rPr lang="ko-KR" altLang="en-US" sz="1600" dirty="0">
              <a:latin typeface="+mj-ea"/>
              <a:ea typeface="+mj-ea"/>
            </a:rPr>
            <a:t>지역의 정신건강 실태 파악</a:t>
          </a:r>
        </a:p>
      </dgm:t>
    </dgm:pt>
    <dgm:pt modelId="{1C05AE3B-94EF-4FD6-B109-AF1EA943ACB5}" type="parTrans" cxnId="{5D913451-4791-40E5-8502-06ADC64D4CE7}">
      <dgm:prSet/>
      <dgm:spPr/>
      <dgm:t>
        <a:bodyPr/>
        <a:lstStyle/>
        <a:p>
          <a:pPr latinLnBrk="1"/>
          <a:endParaRPr lang="ko-KR" altLang="en-US"/>
        </a:p>
      </dgm:t>
    </dgm:pt>
    <dgm:pt modelId="{B2CB4669-D1E9-476E-BB00-C28F17536ED0}" type="sibTrans" cxnId="{5D913451-4791-40E5-8502-06ADC64D4CE7}">
      <dgm:prSet/>
      <dgm:spPr/>
      <dgm:t>
        <a:bodyPr/>
        <a:lstStyle/>
        <a:p>
          <a:pPr latinLnBrk="1"/>
          <a:endParaRPr lang="ko-KR" altLang="en-US"/>
        </a:p>
      </dgm:t>
    </dgm:pt>
    <dgm:pt modelId="{42BF9383-D675-49F1-ABD5-6404565BB9E1}">
      <dgm:prSet phldrT="[텍스트]" custT="1"/>
      <dgm:spPr/>
      <dgm:t>
        <a:bodyPr/>
        <a:lstStyle/>
        <a:p>
          <a:pPr latinLnBrk="1"/>
          <a:endParaRPr lang="ko-KR" altLang="en-US" sz="1600" dirty="0">
            <a:latin typeface="+mj-ea"/>
            <a:ea typeface="+mj-ea"/>
          </a:endParaRPr>
        </a:p>
      </dgm:t>
    </dgm:pt>
    <dgm:pt modelId="{83A65A82-7219-4D80-AE40-34EE6143D79E}" type="parTrans" cxnId="{B7FB8F3B-3E1A-4D3B-B35F-AB0E13FDE6CA}">
      <dgm:prSet/>
      <dgm:spPr/>
      <dgm:t>
        <a:bodyPr/>
        <a:lstStyle/>
        <a:p>
          <a:pPr latinLnBrk="1"/>
          <a:endParaRPr lang="ko-KR" altLang="en-US"/>
        </a:p>
      </dgm:t>
    </dgm:pt>
    <dgm:pt modelId="{23402925-AD87-4845-AE13-7B4BD56792B7}" type="sibTrans" cxnId="{B7FB8F3B-3E1A-4D3B-B35F-AB0E13FDE6CA}">
      <dgm:prSet/>
      <dgm:spPr/>
      <dgm:t>
        <a:bodyPr/>
        <a:lstStyle/>
        <a:p>
          <a:pPr latinLnBrk="1"/>
          <a:endParaRPr lang="ko-KR" altLang="en-US"/>
        </a:p>
      </dgm:t>
    </dgm:pt>
    <dgm:pt modelId="{0E65E6C9-3DD2-4B38-9E86-2E25B21E3BA7}">
      <dgm:prSet phldrT="[텍스트]" custT="1"/>
      <dgm:spPr/>
      <dgm:t>
        <a:bodyPr/>
        <a:lstStyle/>
        <a:p>
          <a:pPr latinLnBrk="1"/>
          <a:endParaRPr lang="ko-KR" altLang="en-US" sz="1600" dirty="0">
            <a:latin typeface="+mj-ea"/>
            <a:ea typeface="+mj-ea"/>
          </a:endParaRPr>
        </a:p>
      </dgm:t>
    </dgm:pt>
    <dgm:pt modelId="{E59EE183-DFA8-4E65-98B9-0DD718529272}" type="parTrans" cxnId="{9514E20A-7E46-4441-AF62-941AD50A4F3B}">
      <dgm:prSet/>
      <dgm:spPr/>
      <dgm:t>
        <a:bodyPr/>
        <a:lstStyle/>
        <a:p>
          <a:pPr latinLnBrk="1"/>
          <a:endParaRPr lang="ko-KR" altLang="en-US"/>
        </a:p>
      </dgm:t>
    </dgm:pt>
    <dgm:pt modelId="{42060CB2-BFEB-4646-9462-CCD467F275C8}" type="sibTrans" cxnId="{9514E20A-7E46-4441-AF62-941AD50A4F3B}">
      <dgm:prSet/>
      <dgm:spPr/>
      <dgm:t>
        <a:bodyPr/>
        <a:lstStyle/>
        <a:p>
          <a:pPr latinLnBrk="1"/>
          <a:endParaRPr lang="ko-KR" altLang="en-US"/>
        </a:p>
      </dgm:t>
    </dgm:pt>
    <dgm:pt modelId="{E363CAC5-3FBE-42C1-A645-56B91D35009C}">
      <dgm:prSet phldrT="[텍스트]" custT="1"/>
      <dgm:spPr/>
      <dgm:t>
        <a:bodyPr/>
        <a:lstStyle/>
        <a:p>
          <a:pPr latinLnBrk="1"/>
          <a:r>
            <a:rPr lang="ko-KR" altLang="en-US" sz="1600" dirty="0">
              <a:latin typeface="+mj-ea"/>
              <a:ea typeface="+mj-ea"/>
            </a:rPr>
            <a:t>정신건강증진에 대한 자문과 교육</a:t>
          </a:r>
        </a:p>
      </dgm:t>
    </dgm:pt>
    <dgm:pt modelId="{8157B2B2-8EA8-430E-B65B-3D71EC499990}" type="parTrans" cxnId="{465C4E4E-5A16-4046-85E3-B54860F533DC}">
      <dgm:prSet/>
      <dgm:spPr/>
      <dgm:t>
        <a:bodyPr/>
        <a:lstStyle/>
        <a:p>
          <a:pPr latinLnBrk="1"/>
          <a:endParaRPr lang="ko-KR" altLang="en-US"/>
        </a:p>
      </dgm:t>
    </dgm:pt>
    <dgm:pt modelId="{94CBCF25-CABC-4EB1-B395-E26ECC5BB444}" type="sibTrans" cxnId="{465C4E4E-5A16-4046-85E3-B54860F533DC}">
      <dgm:prSet/>
      <dgm:spPr/>
      <dgm:t>
        <a:bodyPr/>
        <a:lstStyle/>
        <a:p>
          <a:pPr latinLnBrk="1"/>
          <a:endParaRPr lang="ko-KR" altLang="en-US"/>
        </a:p>
      </dgm:t>
    </dgm:pt>
    <dgm:pt modelId="{D35F33C5-F265-4D95-AF6F-97FF46EAB081}">
      <dgm:prSet phldrT="[텍스트]" custT="1"/>
      <dgm:spPr/>
      <dgm:t>
        <a:bodyPr/>
        <a:lstStyle/>
        <a:p>
          <a:pPr latinLnBrk="1"/>
          <a:endParaRPr lang="ko-KR" altLang="en-US" sz="1600" dirty="0">
            <a:latin typeface="+mj-ea"/>
            <a:ea typeface="+mj-ea"/>
          </a:endParaRPr>
        </a:p>
      </dgm:t>
    </dgm:pt>
    <dgm:pt modelId="{07403565-E95D-4E1A-80C3-B7A5709ED2D6}" type="parTrans" cxnId="{6EF1AF91-A04A-4FC5-9422-68F9554FCA1F}">
      <dgm:prSet/>
      <dgm:spPr/>
      <dgm:t>
        <a:bodyPr/>
        <a:lstStyle/>
        <a:p>
          <a:pPr latinLnBrk="1"/>
          <a:endParaRPr lang="ko-KR" altLang="en-US"/>
        </a:p>
      </dgm:t>
    </dgm:pt>
    <dgm:pt modelId="{2196A39F-391E-49B7-A09B-8858A013302E}" type="sibTrans" cxnId="{6EF1AF91-A04A-4FC5-9422-68F9554FCA1F}">
      <dgm:prSet/>
      <dgm:spPr/>
      <dgm:t>
        <a:bodyPr/>
        <a:lstStyle/>
        <a:p>
          <a:pPr latinLnBrk="1"/>
          <a:endParaRPr lang="ko-KR" altLang="en-US"/>
        </a:p>
      </dgm:t>
    </dgm:pt>
    <dgm:pt modelId="{72B6AAC6-8CC2-4958-A89C-61D865BA2CEC}">
      <dgm:prSet phldrT="[텍스트]" custT="1"/>
      <dgm:spPr/>
      <dgm:t>
        <a:bodyPr/>
        <a:lstStyle/>
        <a:p>
          <a:pPr latinLnBrk="1"/>
          <a:r>
            <a:rPr lang="ko-KR" altLang="en-US" sz="1600" dirty="0">
              <a:latin typeface="+mj-ea"/>
              <a:ea typeface="+mj-ea"/>
            </a:rPr>
            <a:t>지역사회관련 기관들과의 연결 및 협조</a:t>
          </a:r>
        </a:p>
      </dgm:t>
    </dgm:pt>
    <dgm:pt modelId="{D0B2B7A6-E787-4E03-837B-E4621222F0ED}" type="parTrans" cxnId="{40B889DA-26D1-49AF-A596-7083C92840D0}">
      <dgm:prSet/>
      <dgm:spPr/>
      <dgm:t>
        <a:bodyPr/>
        <a:lstStyle/>
        <a:p>
          <a:pPr latinLnBrk="1"/>
          <a:endParaRPr lang="ko-KR" altLang="en-US"/>
        </a:p>
      </dgm:t>
    </dgm:pt>
    <dgm:pt modelId="{A90B0268-0705-4769-A354-855E34D1B287}" type="sibTrans" cxnId="{40B889DA-26D1-49AF-A596-7083C92840D0}">
      <dgm:prSet/>
      <dgm:spPr/>
      <dgm:t>
        <a:bodyPr/>
        <a:lstStyle/>
        <a:p>
          <a:pPr latinLnBrk="1"/>
          <a:endParaRPr lang="ko-KR" altLang="en-US"/>
        </a:p>
      </dgm:t>
    </dgm:pt>
    <dgm:pt modelId="{91FDDE98-62C2-43D3-A1AE-3CF95CD31CF0}">
      <dgm:prSet phldrT="[텍스트]" custT="1"/>
      <dgm:spPr/>
      <dgm:t>
        <a:bodyPr/>
        <a:lstStyle/>
        <a:p>
          <a:pPr latinLnBrk="1"/>
          <a:r>
            <a:rPr lang="ko-KR" altLang="en-US" sz="1600" dirty="0">
              <a:latin typeface="+mj-ea"/>
              <a:ea typeface="+mj-ea"/>
            </a:rPr>
            <a:t>지역사회 자원개발 및 활용</a:t>
          </a:r>
        </a:p>
      </dgm:t>
    </dgm:pt>
    <dgm:pt modelId="{A9AF57FA-4DC9-491F-8011-E528B3E1ACE6}" type="parTrans" cxnId="{D14D78BE-9B9A-4C94-9C9B-3913176CBB7E}">
      <dgm:prSet/>
      <dgm:spPr/>
      <dgm:t>
        <a:bodyPr/>
        <a:lstStyle/>
        <a:p>
          <a:pPr latinLnBrk="1"/>
          <a:endParaRPr lang="ko-KR" altLang="en-US"/>
        </a:p>
      </dgm:t>
    </dgm:pt>
    <dgm:pt modelId="{366C00E0-55E7-495B-BC75-AE2F90B6D982}" type="sibTrans" cxnId="{D14D78BE-9B9A-4C94-9C9B-3913176CBB7E}">
      <dgm:prSet/>
      <dgm:spPr/>
      <dgm:t>
        <a:bodyPr/>
        <a:lstStyle/>
        <a:p>
          <a:pPr latinLnBrk="1"/>
          <a:endParaRPr lang="ko-KR" altLang="en-US"/>
        </a:p>
      </dgm:t>
    </dgm:pt>
    <dgm:pt modelId="{E8355F74-B9F7-40AF-B00D-B1326FE57D37}">
      <dgm:prSet phldrT="[텍스트]" custT="1"/>
      <dgm:spPr/>
      <dgm:t>
        <a:bodyPr/>
        <a:lstStyle/>
        <a:p>
          <a:pPr latinLnBrk="1"/>
          <a:r>
            <a:rPr lang="ko-KR" altLang="en-US" sz="1600" dirty="0">
              <a:latin typeface="+mj-ea"/>
              <a:ea typeface="+mj-ea"/>
            </a:rPr>
            <a:t>의료기관이나 상담기관으로의 의뢰 및 알선</a:t>
          </a:r>
        </a:p>
      </dgm:t>
    </dgm:pt>
    <dgm:pt modelId="{5018C114-07AF-4DDC-9343-536C9FDFEA55}" type="parTrans" cxnId="{0087EE8E-67F5-476A-AA27-262A3F925A90}">
      <dgm:prSet/>
      <dgm:spPr/>
      <dgm:t>
        <a:bodyPr/>
        <a:lstStyle/>
        <a:p>
          <a:pPr latinLnBrk="1"/>
          <a:endParaRPr lang="ko-KR" altLang="en-US"/>
        </a:p>
      </dgm:t>
    </dgm:pt>
    <dgm:pt modelId="{51D6AC86-C507-4D5F-9552-016AFB17B465}" type="sibTrans" cxnId="{0087EE8E-67F5-476A-AA27-262A3F925A90}">
      <dgm:prSet/>
      <dgm:spPr/>
      <dgm:t>
        <a:bodyPr/>
        <a:lstStyle/>
        <a:p>
          <a:pPr latinLnBrk="1"/>
          <a:endParaRPr lang="ko-KR" altLang="en-US"/>
        </a:p>
      </dgm:t>
    </dgm:pt>
    <dgm:pt modelId="{7240690D-0246-4295-B36F-198AADCE11BC}">
      <dgm:prSet phldrT="[텍스트]" custT="1"/>
      <dgm:spPr/>
      <dgm:t>
        <a:bodyPr/>
        <a:lstStyle/>
        <a:p>
          <a:pPr latinLnBrk="1"/>
          <a:r>
            <a:rPr lang="ko-KR" altLang="en-US" sz="1600" dirty="0" err="1">
              <a:latin typeface="+mj-ea"/>
              <a:ea typeface="+mj-ea"/>
            </a:rPr>
            <a:t>정신질환자</a:t>
          </a:r>
          <a:r>
            <a:rPr lang="ko-KR" altLang="en-US" sz="1600" dirty="0">
              <a:latin typeface="+mj-ea"/>
              <a:ea typeface="+mj-ea"/>
            </a:rPr>
            <a:t> 조기발견 및 </a:t>
          </a:r>
          <a:r>
            <a:rPr lang="ko-KR" altLang="en-US" sz="1600" dirty="0" err="1">
              <a:latin typeface="+mj-ea"/>
              <a:ea typeface="+mj-ea"/>
            </a:rPr>
            <a:t>조기조치</a:t>
          </a:r>
          <a:endParaRPr lang="ko-KR" altLang="en-US" sz="1600" dirty="0">
            <a:latin typeface="+mj-ea"/>
            <a:ea typeface="+mj-ea"/>
          </a:endParaRPr>
        </a:p>
      </dgm:t>
    </dgm:pt>
    <dgm:pt modelId="{7576BAA1-D297-4C2F-A84C-59C85888B84C}" type="parTrans" cxnId="{84246699-316F-45FA-9946-AF2504730AF4}">
      <dgm:prSet/>
      <dgm:spPr/>
      <dgm:t>
        <a:bodyPr/>
        <a:lstStyle/>
        <a:p>
          <a:pPr latinLnBrk="1"/>
          <a:endParaRPr lang="ko-KR" altLang="en-US"/>
        </a:p>
      </dgm:t>
    </dgm:pt>
    <dgm:pt modelId="{49E0A251-0489-4229-8E27-B696DF1E572E}" type="sibTrans" cxnId="{84246699-316F-45FA-9946-AF2504730AF4}">
      <dgm:prSet/>
      <dgm:spPr/>
      <dgm:t>
        <a:bodyPr/>
        <a:lstStyle/>
        <a:p>
          <a:pPr latinLnBrk="1"/>
          <a:endParaRPr lang="ko-KR" altLang="en-US"/>
        </a:p>
      </dgm:t>
    </dgm:pt>
    <dgm:pt modelId="{EA102011-1AB0-4851-B621-271B435E8C4E}">
      <dgm:prSet phldrT="[텍스트]" custT="1"/>
      <dgm:spPr/>
      <dgm:t>
        <a:bodyPr/>
        <a:lstStyle/>
        <a:p>
          <a:pPr latinLnBrk="1"/>
          <a:r>
            <a:rPr lang="ko-KR" altLang="en-US" sz="1600" dirty="0">
              <a:latin typeface="+mj-ea"/>
              <a:ea typeface="+mj-ea"/>
            </a:rPr>
            <a:t>지역주민의 정신건강 증진을 위한 활동</a:t>
          </a:r>
        </a:p>
      </dgm:t>
    </dgm:pt>
    <dgm:pt modelId="{BDE16D51-CBC4-4846-9468-DC4E55813076}" type="parTrans" cxnId="{C1CD9E2A-146C-4899-BAAD-02CFB1F5140C}">
      <dgm:prSet/>
      <dgm:spPr/>
      <dgm:t>
        <a:bodyPr/>
        <a:lstStyle/>
        <a:p>
          <a:pPr latinLnBrk="1"/>
          <a:endParaRPr lang="ko-KR" altLang="en-US"/>
        </a:p>
      </dgm:t>
    </dgm:pt>
    <dgm:pt modelId="{06101141-1A8A-4C4E-9E21-D44BBB077206}" type="sibTrans" cxnId="{C1CD9E2A-146C-4899-BAAD-02CFB1F5140C}">
      <dgm:prSet/>
      <dgm:spPr/>
      <dgm:t>
        <a:bodyPr/>
        <a:lstStyle/>
        <a:p>
          <a:pPr latinLnBrk="1"/>
          <a:endParaRPr lang="ko-KR" altLang="en-US"/>
        </a:p>
      </dgm:t>
    </dgm:pt>
    <dgm:pt modelId="{4B5A6804-272D-4788-BDD8-531D09A8D1F2}">
      <dgm:prSet phldrT="[텍스트]" custT="1"/>
      <dgm:spPr/>
      <dgm:t>
        <a:bodyPr/>
        <a:lstStyle/>
        <a:p>
          <a:pPr latinLnBrk="1"/>
          <a:r>
            <a:rPr lang="ko-KR" altLang="en-US" sz="1600" dirty="0">
              <a:latin typeface="+mj-ea"/>
              <a:ea typeface="+mj-ea"/>
            </a:rPr>
            <a:t>지역사회 정신장애의 역학조사 활동</a:t>
          </a:r>
        </a:p>
      </dgm:t>
    </dgm:pt>
    <dgm:pt modelId="{D3BB652F-9233-4759-938A-093F0EA334D5}" type="parTrans" cxnId="{BE3DB3A3-661B-45D4-9054-8BE8E8A768D8}">
      <dgm:prSet/>
      <dgm:spPr/>
      <dgm:t>
        <a:bodyPr/>
        <a:lstStyle/>
        <a:p>
          <a:pPr latinLnBrk="1"/>
          <a:endParaRPr lang="ko-KR" altLang="en-US"/>
        </a:p>
      </dgm:t>
    </dgm:pt>
    <dgm:pt modelId="{81F91298-8894-4B28-AE46-9D884F6D31EF}" type="sibTrans" cxnId="{BE3DB3A3-661B-45D4-9054-8BE8E8A768D8}">
      <dgm:prSet/>
      <dgm:spPr/>
      <dgm:t>
        <a:bodyPr/>
        <a:lstStyle/>
        <a:p>
          <a:pPr latinLnBrk="1"/>
          <a:endParaRPr lang="ko-KR" altLang="en-US"/>
        </a:p>
      </dgm:t>
    </dgm:pt>
    <dgm:pt modelId="{9EE009AB-7123-4E4C-90C0-665EE8BD7A22}" type="pres">
      <dgm:prSet presAssocID="{B101BA2B-34EE-4172-9921-8B0442CEC38B}" presName="linear" presStyleCnt="0">
        <dgm:presLayoutVars>
          <dgm:animLvl val="lvl"/>
          <dgm:resizeHandles val="exact"/>
        </dgm:presLayoutVars>
      </dgm:prSet>
      <dgm:spPr/>
    </dgm:pt>
    <dgm:pt modelId="{E99C7706-DFF9-4668-AE9B-CF67312F9423}" type="pres">
      <dgm:prSet presAssocID="{DB795577-D6DB-4C7E-A6CB-9A74282143B2}" presName="parentText" presStyleLbl="node1" presStyleIdx="0" presStyleCnt="1" custScaleY="28110">
        <dgm:presLayoutVars>
          <dgm:chMax val="0"/>
          <dgm:bulletEnabled val="1"/>
        </dgm:presLayoutVars>
      </dgm:prSet>
      <dgm:spPr/>
    </dgm:pt>
    <dgm:pt modelId="{F799E1CA-A236-4247-A83E-590BA871F441}" type="pres">
      <dgm:prSet presAssocID="{DB795577-D6DB-4C7E-A6CB-9A74282143B2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514E20A-7E46-4441-AF62-941AD50A4F3B}" srcId="{DB795577-D6DB-4C7E-A6CB-9A74282143B2}" destId="{0E65E6C9-3DD2-4B38-9E86-2E25B21E3BA7}" srcOrd="11" destOrd="0" parTransId="{E59EE183-DFA8-4E65-98B9-0DD718529272}" sibTransId="{42060CB2-BFEB-4646-9462-CCD467F275C8}"/>
    <dgm:cxn modelId="{737B8B28-C97E-41FB-B319-4F0C197E4ECE}" type="presOf" srcId="{EA102011-1AB0-4851-B621-271B435E8C4E}" destId="{F799E1CA-A236-4247-A83E-590BA871F441}" srcOrd="0" destOrd="8" presId="urn:microsoft.com/office/officeart/2005/8/layout/vList2"/>
    <dgm:cxn modelId="{C1CD9E2A-146C-4899-BAAD-02CFB1F5140C}" srcId="{DB795577-D6DB-4C7E-A6CB-9A74282143B2}" destId="{EA102011-1AB0-4851-B621-271B435E8C4E}" srcOrd="8" destOrd="0" parTransId="{BDE16D51-CBC4-4846-9468-DC4E55813076}" sibTransId="{06101141-1A8A-4C4E-9E21-D44BBB077206}"/>
    <dgm:cxn modelId="{B7FB8F3B-3E1A-4D3B-B35F-AB0E13FDE6CA}" srcId="{DB795577-D6DB-4C7E-A6CB-9A74282143B2}" destId="{42BF9383-D675-49F1-ABD5-6404565BB9E1}" srcOrd="12" destOrd="0" parTransId="{83A65A82-7219-4D80-AE40-34EE6143D79E}" sibTransId="{23402925-AD87-4845-AE13-7B4BD56792B7}"/>
    <dgm:cxn modelId="{B961275B-8E87-4E20-92FA-D995E29059C4}" type="presOf" srcId="{72B6AAC6-8CC2-4958-A89C-61D865BA2CEC}" destId="{F799E1CA-A236-4247-A83E-590BA871F441}" srcOrd="0" destOrd="4" presId="urn:microsoft.com/office/officeart/2005/8/layout/vList2"/>
    <dgm:cxn modelId="{7226F260-32AE-427B-BE07-767A65AE8D54}" type="presOf" srcId="{D35F33C5-F265-4D95-AF6F-97FF46EAB081}" destId="{F799E1CA-A236-4247-A83E-590BA871F441}" srcOrd="0" destOrd="10" presId="urn:microsoft.com/office/officeart/2005/8/layout/vList2"/>
    <dgm:cxn modelId="{B825BB43-79D9-4BB5-8226-48F2719CA64F}" type="presOf" srcId="{3844B1EA-D82A-4350-A9DF-1EF2F9A6D358}" destId="{F799E1CA-A236-4247-A83E-590BA871F441}" srcOrd="0" destOrd="0" presId="urn:microsoft.com/office/officeart/2005/8/layout/vList2"/>
    <dgm:cxn modelId="{4BE92365-4A79-4D35-8AE1-77825ED61C42}" srcId="{DB795577-D6DB-4C7E-A6CB-9A74282143B2}" destId="{6188D1DA-DD5F-4F57-B8A7-BF3A0BA4CD74}" srcOrd="1" destOrd="0" parTransId="{F6A263A3-478D-4E52-B1F6-5A09B1030E27}" sibTransId="{FBC0B5DD-2173-4505-B2CD-FFB4EC94833B}"/>
    <dgm:cxn modelId="{80E8CF6C-5546-4D8E-A891-FC3A17B83E2E}" type="presOf" srcId="{E8355F74-B9F7-40AF-B00D-B1326FE57D37}" destId="{F799E1CA-A236-4247-A83E-590BA871F441}" srcOrd="0" destOrd="6" presId="urn:microsoft.com/office/officeart/2005/8/layout/vList2"/>
    <dgm:cxn modelId="{465C4E4E-5A16-4046-85E3-B54860F533DC}" srcId="{DB795577-D6DB-4C7E-A6CB-9A74282143B2}" destId="{E363CAC5-3FBE-42C1-A645-56B91D35009C}" srcOrd="3" destOrd="0" parTransId="{8157B2B2-8EA8-430E-B65B-3D71EC499990}" sibTransId="{94CBCF25-CABC-4EB1-B395-E26ECC5BB444}"/>
    <dgm:cxn modelId="{5D913451-4791-40E5-8502-06ADC64D4CE7}" srcId="{DB795577-D6DB-4C7E-A6CB-9A74282143B2}" destId="{74E2010A-8BBF-4328-90B7-7763D2CCFA6B}" srcOrd="2" destOrd="0" parTransId="{1C05AE3B-94EF-4FD6-B109-AF1EA943ACB5}" sibTransId="{B2CB4669-D1E9-476E-BB00-C28F17536ED0}"/>
    <dgm:cxn modelId="{DF57A285-D3CC-4730-AC97-51D93281C842}" type="presOf" srcId="{6188D1DA-DD5F-4F57-B8A7-BF3A0BA4CD74}" destId="{F799E1CA-A236-4247-A83E-590BA871F441}" srcOrd="0" destOrd="1" presId="urn:microsoft.com/office/officeart/2005/8/layout/vList2"/>
    <dgm:cxn modelId="{0087EE8E-67F5-476A-AA27-262A3F925A90}" srcId="{DB795577-D6DB-4C7E-A6CB-9A74282143B2}" destId="{E8355F74-B9F7-40AF-B00D-B1326FE57D37}" srcOrd="6" destOrd="0" parTransId="{5018C114-07AF-4DDC-9343-536C9FDFEA55}" sibTransId="{51D6AC86-C507-4D5F-9552-016AFB17B465}"/>
    <dgm:cxn modelId="{94A48590-C1BD-459F-A75A-FFC5DDD0C014}" type="presOf" srcId="{E363CAC5-3FBE-42C1-A645-56B91D35009C}" destId="{F799E1CA-A236-4247-A83E-590BA871F441}" srcOrd="0" destOrd="3" presId="urn:microsoft.com/office/officeart/2005/8/layout/vList2"/>
    <dgm:cxn modelId="{6EF1AF91-A04A-4FC5-9422-68F9554FCA1F}" srcId="{DB795577-D6DB-4C7E-A6CB-9A74282143B2}" destId="{D35F33C5-F265-4D95-AF6F-97FF46EAB081}" srcOrd="10" destOrd="0" parTransId="{07403565-E95D-4E1A-80C3-B7A5709ED2D6}" sibTransId="{2196A39F-391E-49B7-A09B-8858A013302E}"/>
    <dgm:cxn modelId="{84246699-316F-45FA-9946-AF2504730AF4}" srcId="{DB795577-D6DB-4C7E-A6CB-9A74282143B2}" destId="{7240690D-0246-4295-B36F-198AADCE11BC}" srcOrd="7" destOrd="0" parTransId="{7576BAA1-D297-4C2F-A84C-59C85888B84C}" sibTransId="{49E0A251-0489-4229-8E27-B696DF1E572E}"/>
    <dgm:cxn modelId="{E1EE519A-8E96-4CAC-B20E-C6DCD3B7FC3F}" type="presOf" srcId="{0E65E6C9-3DD2-4B38-9E86-2E25B21E3BA7}" destId="{F799E1CA-A236-4247-A83E-590BA871F441}" srcOrd="0" destOrd="11" presId="urn:microsoft.com/office/officeart/2005/8/layout/vList2"/>
    <dgm:cxn modelId="{C5CCD2A1-11C1-48EF-B582-B6F8DA5AAF34}" srcId="{B101BA2B-34EE-4172-9921-8B0442CEC38B}" destId="{DB795577-D6DB-4C7E-A6CB-9A74282143B2}" srcOrd="0" destOrd="0" parTransId="{8ACF2F5F-EE77-4630-95BD-91EEE12023C0}" sibTransId="{EDDD1A7B-8A07-43FF-9750-FA29AEEA4E21}"/>
    <dgm:cxn modelId="{BE3DB3A3-661B-45D4-9054-8BE8E8A768D8}" srcId="{DB795577-D6DB-4C7E-A6CB-9A74282143B2}" destId="{4B5A6804-272D-4788-BDD8-531D09A8D1F2}" srcOrd="9" destOrd="0" parTransId="{D3BB652F-9233-4759-938A-093F0EA334D5}" sibTransId="{81F91298-8894-4B28-AE46-9D884F6D31EF}"/>
    <dgm:cxn modelId="{5A6B2AA8-0B35-4A1F-8B2E-FC369BD7488F}" type="presOf" srcId="{91FDDE98-62C2-43D3-A1AE-3CF95CD31CF0}" destId="{F799E1CA-A236-4247-A83E-590BA871F441}" srcOrd="0" destOrd="5" presId="urn:microsoft.com/office/officeart/2005/8/layout/vList2"/>
    <dgm:cxn modelId="{0D1BB2BC-8F33-472A-8D03-FBBC87732F10}" type="presOf" srcId="{42BF9383-D675-49F1-ABD5-6404565BB9E1}" destId="{F799E1CA-A236-4247-A83E-590BA871F441}" srcOrd="0" destOrd="12" presId="urn:microsoft.com/office/officeart/2005/8/layout/vList2"/>
    <dgm:cxn modelId="{D14D78BE-9B9A-4C94-9C9B-3913176CBB7E}" srcId="{DB795577-D6DB-4C7E-A6CB-9A74282143B2}" destId="{91FDDE98-62C2-43D3-A1AE-3CF95CD31CF0}" srcOrd="5" destOrd="0" parTransId="{A9AF57FA-4DC9-491F-8011-E528B3E1ACE6}" sibTransId="{366C00E0-55E7-495B-BC75-AE2F90B6D982}"/>
    <dgm:cxn modelId="{FB64F3C1-09F6-4DB0-82F7-C31036DD4CF7}" type="presOf" srcId="{DB795577-D6DB-4C7E-A6CB-9A74282143B2}" destId="{E99C7706-DFF9-4668-AE9B-CF67312F9423}" srcOrd="0" destOrd="0" presId="urn:microsoft.com/office/officeart/2005/8/layout/vList2"/>
    <dgm:cxn modelId="{F6E96FD2-9FFB-40C8-B722-7F6370AF293D}" type="presOf" srcId="{4B5A6804-272D-4788-BDD8-531D09A8D1F2}" destId="{F799E1CA-A236-4247-A83E-590BA871F441}" srcOrd="0" destOrd="9" presId="urn:microsoft.com/office/officeart/2005/8/layout/vList2"/>
    <dgm:cxn modelId="{40B889DA-26D1-49AF-A596-7083C92840D0}" srcId="{DB795577-D6DB-4C7E-A6CB-9A74282143B2}" destId="{72B6AAC6-8CC2-4958-A89C-61D865BA2CEC}" srcOrd="4" destOrd="0" parTransId="{D0B2B7A6-E787-4E03-837B-E4621222F0ED}" sibTransId="{A90B0268-0705-4769-A354-855E34D1B287}"/>
    <dgm:cxn modelId="{B96A30DF-D17D-483E-8B9F-168F4E8ED4D4}" type="presOf" srcId="{7240690D-0246-4295-B36F-198AADCE11BC}" destId="{F799E1CA-A236-4247-A83E-590BA871F441}" srcOrd="0" destOrd="7" presId="urn:microsoft.com/office/officeart/2005/8/layout/vList2"/>
    <dgm:cxn modelId="{ABA67BE1-08E9-4B65-B42C-8487D3D09BFD}" type="presOf" srcId="{74E2010A-8BBF-4328-90B7-7763D2CCFA6B}" destId="{F799E1CA-A236-4247-A83E-590BA871F441}" srcOrd="0" destOrd="2" presId="urn:microsoft.com/office/officeart/2005/8/layout/vList2"/>
    <dgm:cxn modelId="{495E29EF-C138-4138-830C-5CF7DDEB2B38}" type="presOf" srcId="{B101BA2B-34EE-4172-9921-8B0442CEC38B}" destId="{9EE009AB-7123-4E4C-90C0-665EE8BD7A22}" srcOrd="0" destOrd="0" presId="urn:microsoft.com/office/officeart/2005/8/layout/vList2"/>
    <dgm:cxn modelId="{3C4DF7FF-C408-4DC7-AF3E-41A4B50E23A1}" srcId="{DB795577-D6DB-4C7E-A6CB-9A74282143B2}" destId="{3844B1EA-D82A-4350-A9DF-1EF2F9A6D358}" srcOrd="0" destOrd="0" parTransId="{DE680711-9D7D-45FA-A46A-DAAF8F945F9B}" sibTransId="{647842D1-754D-466E-B1A1-7D5986E8D363}"/>
    <dgm:cxn modelId="{34C18C32-74E1-4C87-8E78-2F2A29A23C32}" type="presParOf" srcId="{9EE009AB-7123-4E4C-90C0-665EE8BD7A22}" destId="{E99C7706-DFF9-4668-AE9B-CF67312F9423}" srcOrd="0" destOrd="0" presId="urn:microsoft.com/office/officeart/2005/8/layout/vList2"/>
    <dgm:cxn modelId="{FD6086D3-FE0E-4BAC-9D11-7C0CB53C42C1}" type="presParOf" srcId="{9EE009AB-7123-4E4C-90C0-665EE8BD7A22}" destId="{F799E1CA-A236-4247-A83E-590BA871F44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01BA2B-34EE-4172-9921-8B0442CEC38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DB795577-D6DB-4C7E-A6CB-9A74282143B2}">
      <dgm:prSet phldrT="[텍스트]" custT="1"/>
      <dgm:spPr/>
      <dgm:t>
        <a:bodyPr/>
        <a:lstStyle/>
        <a:p>
          <a:pPr latinLnBrk="1"/>
          <a:r>
            <a:rPr lang="ko-KR" altLang="en-US" sz="1600" dirty="0">
              <a:latin typeface="+mj-ea"/>
              <a:ea typeface="+mj-ea"/>
            </a:rPr>
            <a:t>정신의료기관</a:t>
          </a:r>
          <a:r>
            <a:rPr lang="en-US" altLang="ko-KR" sz="1600" dirty="0">
              <a:latin typeface="+mj-ea"/>
              <a:ea typeface="+mj-ea"/>
            </a:rPr>
            <a:t>(</a:t>
          </a:r>
          <a:r>
            <a:rPr lang="ko-KR" altLang="en-US" sz="1600" dirty="0">
              <a:latin typeface="+mj-ea"/>
              <a:ea typeface="+mj-ea"/>
            </a:rPr>
            <a:t>종합병원</a:t>
          </a:r>
          <a:r>
            <a:rPr lang="en-US" altLang="ko-KR" sz="1600" dirty="0">
              <a:latin typeface="+mj-ea"/>
              <a:ea typeface="+mj-ea"/>
            </a:rPr>
            <a:t>, </a:t>
          </a:r>
          <a:r>
            <a:rPr lang="ko-KR" altLang="en-US" sz="1600" dirty="0">
              <a:latin typeface="+mj-ea"/>
              <a:ea typeface="+mj-ea"/>
            </a:rPr>
            <a:t>정신건강의학과</a:t>
          </a:r>
          <a:r>
            <a:rPr lang="en-US" altLang="ko-KR" sz="1600" dirty="0">
              <a:latin typeface="+mj-ea"/>
              <a:ea typeface="+mj-ea"/>
            </a:rPr>
            <a:t>, </a:t>
          </a:r>
          <a:r>
            <a:rPr lang="ko-KR" altLang="en-US" sz="1600" dirty="0">
              <a:latin typeface="+mj-ea"/>
              <a:ea typeface="+mj-ea"/>
            </a:rPr>
            <a:t>전문정신병원</a:t>
          </a:r>
          <a:r>
            <a:rPr lang="en-US" altLang="ko-KR" sz="1600" dirty="0">
              <a:latin typeface="+mj-ea"/>
              <a:ea typeface="+mj-ea"/>
            </a:rPr>
            <a:t>,</a:t>
          </a:r>
          <a:r>
            <a:rPr lang="ko-KR" altLang="en-US" sz="1600" dirty="0">
              <a:latin typeface="+mj-ea"/>
              <a:ea typeface="+mj-ea"/>
            </a:rPr>
            <a:t> 정신건강의학과 의원</a:t>
          </a:r>
          <a:r>
            <a:rPr lang="en-US" altLang="ko-KR" sz="1600" dirty="0">
              <a:latin typeface="+mj-ea"/>
              <a:ea typeface="+mj-ea"/>
            </a:rPr>
            <a:t>), </a:t>
          </a:r>
          <a:endParaRPr lang="ko-KR" altLang="en-US" sz="1600" dirty="0">
            <a:latin typeface="+mj-ea"/>
            <a:ea typeface="+mj-ea"/>
          </a:endParaRPr>
        </a:p>
      </dgm:t>
    </dgm:pt>
    <dgm:pt modelId="{8ACF2F5F-EE77-4630-95BD-91EEE12023C0}" type="parTrans" cxnId="{C5CCD2A1-11C1-48EF-B582-B6F8DA5AAF34}">
      <dgm:prSet/>
      <dgm:spPr/>
      <dgm:t>
        <a:bodyPr/>
        <a:lstStyle/>
        <a:p>
          <a:pPr latinLnBrk="1"/>
          <a:endParaRPr lang="ko-KR" altLang="en-US" sz="1600"/>
        </a:p>
      </dgm:t>
    </dgm:pt>
    <dgm:pt modelId="{EDDD1A7B-8A07-43FF-9750-FA29AEEA4E21}" type="sibTrans" cxnId="{C5CCD2A1-11C1-48EF-B582-B6F8DA5AAF34}">
      <dgm:prSet/>
      <dgm:spPr/>
      <dgm:t>
        <a:bodyPr/>
        <a:lstStyle/>
        <a:p>
          <a:pPr latinLnBrk="1"/>
          <a:endParaRPr lang="ko-KR" altLang="en-US" sz="1600"/>
        </a:p>
      </dgm:t>
    </dgm:pt>
    <dgm:pt modelId="{3844B1EA-D82A-4350-A9DF-1EF2F9A6D358}">
      <dgm:prSet phldrT="[텍스트]" custT="1"/>
      <dgm:spPr/>
      <dgm:t>
        <a:bodyPr/>
        <a:lstStyle/>
        <a:p>
          <a:pPr latinLnBrk="1"/>
          <a:r>
            <a:rPr lang="ko-KR" altLang="en-US" sz="1600" dirty="0" err="1">
              <a:latin typeface="+mj-ea"/>
              <a:ea typeface="+mj-ea"/>
            </a:rPr>
            <a:t>진단과정</a:t>
          </a:r>
          <a:r>
            <a:rPr lang="en-US" altLang="ko-KR" sz="1600" dirty="0">
              <a:latin typeface="+mj-ea"/>
              <a:ea typeface="+mj-ea"/>
            </a:rPr>
            <a:t>(</a:t>
          </a:r>
          <a:r>
            <a:rPr lang="ko-KR" altLang="en-US" sz="1600" dirty="0" err="1">
              <a:latin typeface="+mj-ea"/>
              <a:ea typeface="+mj-ea"/>
            </a:rPr>
            <a:t>입원사정과</a:t>
          </a:r>
          <a:r>
            <a:rPr lang="ko-KR" altLang="en-US" sz="1600" dirty="0">
              <a:latin typeface="+mj-ea"/>
              <a:ea typeface="+mj-ea"/>
            </a:rPr>
            <a:t> 계획</a:t>
          </a:r>
          <a:r>
            <a:rPr lang="en-US" altLang="ko-KR" sz="1600" dirty="0">
              <a:latin typeface="+mj-ea"/>
              <a:ea typeface="+mj-ea"/>
            </a:rPr>
            <a:t>, </a:t>
          </a:r>
          <a:r>
            <a:rPr lang="ko-KR" altLang="en-US" sz="1600" dirty="0">
              <a:latin typeface="+mj-ea"/>
              <a:ea typeface="+mj-ea"/>
            </a:rPr>
            <a:t>심리사회적 평가</a:t>
          </a:r>
          <a:r>
            <a:rPr lang="en-US" altLang="ko-KR" sz="1600" dirty="0">
              <a:latin typeface="+mj-ea"/>
              <a:ea typeface="+mj-ea"/>
            </a:rPr>
            <a:t>, </a:t>
          </a:r>
          <a:r>
            <a:rPr lang="ko-KR" altLang="en-US" sz="1600" dirty="0">
              <a:latin typeface="+mj-ea"/>
              <a:ea typeface="+mj-ea"/>
            </a:rPr>
            <a:t>사회환경조사</a:t>
          </a:r>
          <a:r>
            <a:rPr lang="en-US" altLang="ko-KR" sz="1600" dirty="0">
              <a:latin typeface="+mj-ea"/>
              <a:ea typeface="+mj-ea"/>
            </a:rPr>
            <a:t>)</a:t>
          </a:r>
          <a:endParaRPr lang="ko-KR" altLang="en-US" sz="1600" dirty="0">
            <a:latin typeface="+mj-ea"/>
            <a:ea typeface="+mj-ea"/>
          </a:endParaRPr>
        </a:p>
      </dgm:t>
    </dgm:pt>
    <dgm:pt modelId="{DE680711-9D7D-45FA-A46A-DAAF8F945F9B}" type="parTrans" cxnId="{3C4DF7FF-C408-4DC7-AF3E-41A4B50E23A1}">
      <dgm:prSet/>
      <dgm:spPr/>
      <dgm:t>
        <a:bodyPr/>
        <a:lstStyle/>
        <a:p>
          <a:pPr latinLnBrk="1"/>
          <a:endParaRPr lang="ko-KR" altLang="en-US" sz="1600"/>
        </a:p>
      </dgm:t>
    </dgm:pt>
    <dgm:pt modelId="{647842D1-754D-466E-B1A1-7D5986E8D363}" type="sibTrans" cxnId="{3C4DF7FF-C408-4DC7-AF3E-41A4B50E23A1}">
      <dgm:prSet/>
      <dgm:spPr/>
      <dgm:t>
        <a:bodyPr/>
        <a:lstStyle/>
        <a:p>
          <a:pPr latinLnBrk="1"/>
          <a:endParaRPr lang="ko-KR" altLang="en-US" sz="1600"/>
        </a:p>
      </dgm:t>
    </dgm:pt>
    <dgm:pt modelId="{42BF9383-D675-49F1-ABD5-6404565BB9E1}">
      <dgm:prSet phldrT="[텍스트]" custT="1"/>
      <dgm:spPr/>
      <dgm:t>
        <a:bodyPr/>
        <a:lstStyle/>
        <a:p>
          <a:pPr latinLnBrk="1"/>
          <a:endParaRPr lang="ko-KR" altLang="en-US" sz="1600" dirty="0">
            <a:latin typeface="+mj-ea"/>
            <a:ea typeface="+mj-ea"/>
          </a:endParaRPr>
        </a:p>
      </dgm:t>
    </dgm:pt>
    <dgm:pt modelId="{83A65A82-7219-4D80-AE40-34EE6143D79E}" type="parTrans" cxnId="{B7FB8F3B-3E1A-4D3B-B35F-AB0E13FDE6CA}">
      <dgm:prSet/>
      <dgm:spPr/>
      <dgm:t>
        <a:bodyPr/>
        <a:lstStyle/>
        <a:p>
          <a:pPr latinLnBrk="1"/>
          <a:endParaRPr lang="ko-KR" altLang="en-US"/>
        </a:p>
      </dgm:t>
    </dgm:pt>
    <dgm:pt modelId="{23402925-AD87-4845-AE13-7B4BD56792B7}" type="sibTrans" cxnId="{B7FB8F3B-3E1A-4D3B-B35F-AB0E13FDE6CA}">
      <dgm:prSet/>
      <dgm:spPr/>
      <dgm:t>
        <a:bodyPr/>
        <a:lstStyle/>
        <a:p>
          <a:pPr latinLnBrk="1"/>
          <a:endParaRPr lang="ko-KR" altLang="en-US"/>
        </a:p>
      </dgm:t>
    </dgm:pt>
    <dgm:pt modelId="{0E65E6C9-3DD2-4B38-9E86-2E25B21E3BA7}">
      <dgm:prSet phldrT="[텍스트]" custT="1"/>
      <dgm:spPr/>
      <dgm:t>
        <a:bodyPr/>
        <a:lstStyle/>
        <a:p>
          <a:pPr latinLnBrk="1"/>
          <a:endParaRPr lang="ko-KR" altLang="en-US" sz="1600" dirty="0">
            <a:latin typeface="+mj-ea"/>
            <a:ea typeface="+mj-ea"/>
          </a:endParaRPr>
        </a:p>
      </dgm:t>
    </dgm:pt>
    <dgm:pt modelId="{E59EE183-DFA8-4E65-98B9-0DD718529272}" type="parTrans" cxnId="{9514E20A-7E46-4441-AF62-941AD50A4F3B}">
      <dgm:prSet/>
      <dgm:spPr/>
      <dgm:t>
        <a:bodyPr/>
        <a:lstStyle/>
        <a:p>
          <a:pPr latinLnBrk="1"/>
          <a:endParaRPr lang="ko-KR" altLang="en-US"/>
        </a:p>
      </dgm:t>
    </dgm:pt>
    <dgm:pt modelId="{42060CB2-BFEB-4646-9462-CCD467F275C8}" type="sibTrans" cxnId="{9514E20A-7E46-4441-AF62-941AD50A4F3B}">
      <dgm:prSet/>
      <dgm:spPr/>
      <dgm:t>
        <a:bodyPr/>
        <a:lstStyle/>
        <a:p>
          <a:pPr latinLnBrk="1"/>
          <a:endParaRPr lang="ko-KR" altLang="en-US"/>
        </a:p>
      </dgm:t>
    </dgm:pt>
    <dgm:pt modelId="{D35F33C5-F265-4D95-AF6F-97FF46EAB081}">
      <dgm:prSet phldrT="[텍스트]" custT="1"/>
      <dgm:spPr/>
      <dgm:t>
        <a:bodyPr/>
        <a:lstStyle/>
        <a:p>
          <a:pPr latinLnBrk="1"/>
          <a:endParaRPr lang="ko-KR" altLang="en-US" sz="1600" dirty="0">
            <a:latin typeface="+mj-ea"/>
            <a:ea typeface="+mj-ea"/>
          </a:endParaRPr>
        </a:p>
      </dgm:t>
    </dgm:pt>
    <dgm:pt modelId="{07403565-E95D-4E1A-80C3-B7A5709ED2D6}" type="parTrans" cxnId="{6EF1AF91-A04A-4FC5-9422-68F9554FCA1F}">
      <dgm:prSet/>
      <dgm:spPr/>
      <dgm:t>
        <a:bodyPr/>
        <a:lstStyle/>
        <a:p>
          <a:pPr latinLnBrk="1"/>
          <a:endParaRPr lang="ko-KR" altLang="en-US"/>
        </a:p>
      </dgm:t>
    </dgm:pt>
    <dgm:pt modelId="{2196A39F-391E-49B7-A09B-8858A013302E}" type="sibTrans" cxnId="{6EF1AF91-A04A-4FC5-9422-68F9554FCA1F}">
      <dgm:prSet/>
      <dgm:spPr/>
      <dgm:t>
        <a:bodyPr/>
        <a:lstStyle/>
        <a:p>
          <a:pPr latinLnBrk="1"/>
          <a:endParaRPr lang="ko-KR" altLang="en-US"/>
        </a:p>
      </dgm:t>
    </dgm:pt>
    <dgm:pt modelId="{1ABD2907-1493-4662-BFC7-A6EBE7615050}">
      <dgm:prSet phldrT="[텍스트]" custT="1"/>
      <dgm:spPr/>
      <dgm:t>
        <a:bodyPr/>
        <a:lstStyle/>
        <a:p>
          <a:pPr latinLnBrk="1"/>
          <a:r>
            <a:rPr lang="ko-KR" altLang="en-US" sz="1600" dirty="0">
              <a:latin typeface="+mj-ea"/>
              <a:ea typeface="+mj-ea"/>
            </a:rPr>
            <a:t>치료과정</a:t>
          </a:r>
          <a:r>
            <a:rPr lang="en-US" altLang="ko-KR" sz="1600" dirty="0">
              <a:latin typeface="+mj-ea"/>
              <a:ea typeface="+mj-ea"/>
            </a:rPr>
            <a:t>(</a:t>
          </a:r>
          <a:r>
            <a:rPr lang="ko-KR" altLang="en-US" sz="1600" dirty="0" err="1">
              <a:latin typeface="+mj-ea"/>
              <a:ea typeface="+mj-ea"/>
            </a:rPr>
            <a:t>개별문제</a:t>
          </a:r>
          <a:r>
            <a:rPr lang="ko-KR" altLang="en-US" sz="1600" dirty="0">
              <a:latin typeface="+mj-ea"/>
              <a:ea typeface="+mj-ea"/>
            </a:rPr>
            <a:t> 상담</a:t>
          </a:r>
          <a:r>
            <a:rPr lang="en-US" altLang="ko-KR" sz="1600" dirty="0">
              <a:latin typeface="+mj-ea"/>
              <a:ea typeface="+mj-ea"/>
            </a:rPr>
            <a:t>, </a:t>
          </a:r>
          <a:r>
            <a:rPr lang="ko-KR" altLang="en-US" sz="1600" dirty="0" err="1">
              <a:latin typeface="+mj-ea"/>
              <a:ea typeface="+mj-ea"/>
            </a:rPr>
            <a:t>가족상담및</a:t>
          </a:r>
          <a:r>
            <a:rPr lang="ko-KR" altLang="en-US" sz="1600" dirty="0">
              <a:latin typeface="+mj-ea"/>
              <a:ea typeface="+mj-ea"/>
            </a:rPr>
            <a:t> 교육</a:t>
          </a:r>
          <a:r>
            <a:rPr lang="en-US" altLang="ko-KR" sz="1600" dirty="0">
              <a:latin typeface="+mj-ea"/>
              <a:ea typeface="+mj-ea"/>
            </a:rPr>
            <a:t>, </a:t>
          </a:r>
          <a:r>
            <a:rPr lang="ko-KR" altLang="en-US" sz="1600" dirty="0" err="1">
              <a:latin typeface="+mj-ea"/>
              <a:ea typeface="+mj-ea"/>
            </a:rPr>
            <a:t>집단활동</a:t>
          </a:r>
          <a:r>
            <a:rPr lang="ko-KR" altLang="en-US" sz="1600" dirty="0">
              <a:latin typeface="+mj-ea"/>
              <a:ea typeface="+mj-ea"/>
            </a:rPr>
            <a:t> 및 집단 치료</a:t>
          </a:r>
          <a:r>
            <a:rPr lang="en-US" altLang="ko-KR" sz="1600" dirty="0">
              <a:latin typeface="+mj-ea"/>
              <a:ea typeface="+mj-ea"/>
            </a:rPr>
            <a:t>, </a:t>
          </a:r>
          <a:r>
            <a:rPr lang="ko-KR" altLang="en-US" sz="1600" dirty="0">
              <a:latin typeface="+mj-ea"/>
              <a:ea typeface="+mj-ea"/>
            </a:rPr>
            <a:t>사회재활 프로그램</a:t>
          </a:r>
          <a:r>
            <a:rPr lang="en-US" altLang="ko-KR" sz="1600" dirty="0">
              <a:latin typeface="+mj-ea"/>
              <a:ea typeface="+mj-ea"/>
            </a:rPr>
            <a:t>, </a:t>
          </a:r>
          <a:r>
            <a:rPr lang="ko-KR" altLang="en-US" sz="1600" dirty="0">
              <a:latin typeface="+mj-ea"/>
              <a:ea typeface="+mj-ea"/>
            </a:rPr>
            <a:t>병실 내 프로그램기획 및 운영</a:t>
          </a:r>
          <a:r>
            <a:rPr lang="en-US" altLang="ko-KR" sz="1600" dirty="0">
              <a:latin typeface="+mj-ea"/>
              <a:ea typeface="+mj-ea"/>
            </a:rPr>
            <a:t>, </a:t>
          </a:r>
          <a:r>
            <a:rPr lang="ko-KR" altLang="en-US" sz="1600" dirty="0" err="1">
              <a:latin typeface="+mj-ea"/>
              <a:ea typeface="+mj-ea"/>
            </a:rPr>
            <a:t>치료팀</a:t>
          </a:r>
          <a:r>
            <a:rPr lang="ko-KR" altLang="en-US" sz="1600" dirty="0">
              <a:latin typeface="+mj-ea"/>
              <a:ea typeface="+mj-ea"/>
            </a:rPr>
            <a:t> 간의 팀워크 활동</a:t>
          </a:r>
          <a:r>
            <a:rPr lang="en-US" altLang="ko-KR" sz="1600" dirty="0">
              <a:latin typeface="+mj-ea"/>
              <a:ea typeface="+mj-ea"/>
            </a:rPr>
            <a:t>, </a:t>
          </a:r>
          <a:r>
            <a:rPr lang="ko-KR" altLang="en-US" sz="1600" dirty="0">
              <a:latin typeface="+mj-ea"/>
              <a:ea typeface="+mj-ea"/>
            </a:rPr>
            <a:t>가정</a:t>
          </a:r>
          <a:r>
            <a:rPr lang="en-US" altLang="ko-KR" sz="1600" dirty="0">
              <a:latin typeface="+mj-ea"/>
              <a:ea typeface="+mj-ea"/>
            </a:rPr>
            <a:t>, </a:t>
          </a:r>
          <a:r>
            <a:rPr lang="ko-KR" altLang="en-US" sz="1600" dirty="0">
              <a:latin typeface="+mj-ea"/>
              <a:ea typeface="+mj-ea"/>
            </a:rPr>
            <a:t>학교 등의 방문서비스</a:t>
          </a:r>
          <a:r>
            <a:rPr lang="en-US" altLang="ko-KR" sz="1600" dirty="0">
              <a:latin typeface="+mj-ea"/>
              <a:ea typeface="+mj-ea"/>
            </a:rPr>
            <a:t>)</a:t>
          </a:r>
          <a:endParaRPr lang="ko-KR" altLang="en-US" sz="1600" dirty="0">
            <a:latin typeface="+mj-ea"/>
            <a:ea typeface="+mj-ea"/>
          </a:endParaRPr>
        </a:p>
      </dgm:t>
    </dgm:pt>
    <dgm:pt modelId="{74F40957-3996-42B2-9519-820A96B4899C}" type="parTrans" cxnId="{B5687557-8F82-4F5B-ADFD-3AEAA3B1EA9E}">
      <dgm:prSet/>
      <dgm:spPr/>
      <dgm:t>
        <a:bodyPr/>
        <a:lstStyle/>
        <a:p>
          <a:pPr latinLnBrk="1"/>
          <a:endParaRPr lang="ko-KR" altLang="en-US"/>
        </a:p>
      </dgm:t>
    </dgm:pt>
    <dgm:pt modelId="{8807135A-5EE1-4157-A378-0FB212A3B582}" type="sibTrans" cxnId="{B5687557-8F82-4F5B-ADFD-3AEAA3B1EA9E}">
      <dgm:prSet/>
      <dgm:spPr/>
      <dgm:t>
        <a:bodyPr/>
        <a:lstStyle/>
        <a:p>
          <a:pPr latinLnBrk="1"/>
          <a:endParaRPr lang="ko-KR" altLang="en-US"/>
        </a:p>
      </dgm:t>
    </dgm:pt>
    <dgm:pt modelId="{D2DF87AB-D56C-493D-9059-696C3CD14F7D}">
      <dgm:prSet phldrT="[텍스트]" custT="1"/>
      <dgm:spPr/>
      <dgm:t>
        <a:bodyPr/>
        <a:lstStyle/>
        <a:p>
          <a:pPr latinLnBrk="1"/>
          <a:r>
            <a:rPr lang="ko-KR" altLang="en-US" sz="1600" dirty="0">
              <a:latin typeface="+mj-ea"/>
              <a:ea typeface="+mj-ea"/>
            </a:rPr>
            <a:t> </a:t>
          </a:r>
          <a:r>
            <a:rPr lang="ko-KR" altLang="en-US" sz="1600" dirty="0" err="1">
              <a:latin typeface="+mj-ea"/>
              <a:ea typeface="+mj-ea"/>
            </a:rPr>
            <a:t>퇴원과정</a:t>
          </a:r>
          <a:r>
            <a:rPr lang="en-US" altLang="ko-KR" sz="1600" dirty="0">
              <a:latin typeface="+mj-ea"/>
              <a:ea typeface="+mj-ea"/>
            </a:rPr>
            <a:t>(</a:t>
          </a:r>
          <a:r>
            <a:rPr lang="ko-KR" altLang="en-US" sz="1600" dirty="0" err="1">
              <a:latin typeface="+mj-ea"/>
              <a:ea typeface="+mj-ea"/>
            </a:rPr>
            <a:t>퇴원계획</a:t>
          </a:r>
          <a:r>
            <a:rPr lang="ko-KR" altLang="en-US" sz="1600" dirty="0">
              <a:latin typeface="+mj-ea"/>
              <a:ea typeface="+mj-ea"/>
            </a:rPr>
            <a:t> 및 </a:t>
          </a:r>
          <a:r>
            <a:rPr lang="ko-KR" altLang="en-US" sz="1600" dirty="0" err="1">
              <a:latin typeface="+mj-ea"/>
              <a:ea typeface="+mj-ea"/>
            </a:rPr>
            <a:t>재활계획</a:t>
          </a:r>
          <a:r>
            <a:rPr lang="ko-KR" altLang="en-US" sz="1600" dirty="0">
              <a:latin typeface="+mj-ea"/>
              <a:ea typeface="+mj-ea"/>
            </a:rPr>
            <a:t> 상담</a:t>
          </a:r>
          <a:r>
            <a:rPr lang="en-US" altLang="ko-KR" sz="1600" dirty="0">
              <a:latin typeface="+mj-ea"/>
              <a:ea typeface="+mj-ea"/>
            </a:rPr>
            <a:t>, </a:t>
          </a:r>
          <a:r>
            <a:rPr lang="ko-KR" altLang="en-US" sz="1600" dirty="0">
              <a:latin typeface="+mj-ea"/>
              <a:ea typeface="+mj-ea"/>
            </a:rPr>
            <a:t>지도</a:t>
          </a:r>
          <a:r>
            <a:rPr lang="en-US" altLang="ko-KR" sz="1600" dirty="0">
              <a:latin typeface="+mj-ea"/>
              <a:ea typeface="+mj-ea"/>
            </a:rPr>
            <a:t>, </a:t>
          </a:r>
          <a:r>
            <a:rPr lang="ko-KR" altLang="en-US" sz="1600" dirty="0" err="1">
              <a:latin typeface="+mj-ea"/>
              <a:ea typeface="+mj-ea"/>
            </a:rPr>
            <a:t>사회복귀와</a:t>
          </a:r>
          <a:r>
            <a:rPr lang="ko-KR" altLang="en-US" sz="1600" dirty="0">
              <a:latin typeface="+mj-ea"/>
              <a:ea typeface="+mj-ea"/>
            </a:rPr>
            <a:t> 재활을 위한 지역사회기관 연결</a:t>
          </a:r>
          <a:r>
            <a:rPr lang="en-US" altLang="ko-KR" sz="1600" dirty="0">
              <a:latin typeface="+mj-ea"/>
              <a:ea typeface="+mj-ea"/>
            </a:rPr>
            <a:t>, </a:t>
          </a:r>
          <a:r>
            <a:rPr lang="ko-KR" altLang="en-US" sz="1600" dirty="0" err="1">
              <a:latin typeface="+mj-ea"/>
              <a:ea typeface="+mj-ea"/>
            </a:rPr>
            <a:t>낮병원</a:t>
          </a:r>
          <a:r>
            <a:rPr lang="ko-KR" altLang="en-US" sz="1600" dirty="0">
              <a:latin typeface="+mj-ea"/>
              <a:ea typeface="+mj-ea"/>
            </a:rPr>
            <a:t> 서비스 제공</a:t>
          </a:r>
          <a:r>
            <a:rPr lang="en-US" altLang="ko-KR" sz="1600" dirty="0">
              <a:latin typeface="+mj-ea"/>
              <a:ea typeface="+mj-ea"/>
            </a:rPr>
            <a:t>, </a:t>
          </a:r>
          <a:r>
            <a:rPr lang="ko-KR" altLang="en-US" sz="1600" dirty="0">
              <a:latin typeface="+mj-ea"/>
              <a:ea typeface="+mj-ea"/>
            </a:rPr>
            <a:t>지역사회 자원 동원 및 연결</a:t>
          </a:r>
          <a:r>
            <a:rPr lang="en-US" altLang="ko-KR" sz="1600" dirty="0">
              <a:latin typeface="+mj-ea"/>
              <a:ea typeface="+mj-ea"/>
            </a:rPr>
            <a:t>, </a:t>
          </a:r>
          <a:r>
            <a:rPr lang="ko-KR" altLang="en-US" sz="1600" dirty="0">
              <a:latin typeface="+mj-ea"/>
              <a:ea typeface="+mj-ea"/>
            </a:rPr>
            <a:t>퇴원 후 사후서비스를 위한 가정방문</a:t>
          </a:r>
          <a:r>
            <a:rPr lang="en-US" altLang="ko-KR" sz="1600" dirty="0">
              <a:latin typeface="+mj-ea"/>
              <a:ea typeface="+mj-ea"/>
            </a:rPr>
            <a:t>)</a:t>
          </a:r>
          <a:r>
            <a:rPr lang="ko-KR" altLang="en-US" sz="1600" dirty="0">
              <a:latin typeface="+mj-ea"/>
              <a:ea typeface="+mj-ea"/>
            </a:rPr>
            <a:t> </a:t>
          </a:r>
        </a:p>
      </dgm:t>
    </dgm:pt>
    <dgm:pt modelId="{825AC279-AE31-4A21-BA17-C6C1E012109A}" type="parTrans" cxnId="{F8707750-5B6F-4401-B356-D39844A9CE72}">
      <dgm:prSet/>
      <dgm:spPr/>
      <dgm:t>
        <a:bodyPr/>
        <a:lstStyle/>
        <a:p>
          <a:pPr latinLnBrk="1"/>
          <a:endParaRPr lang="ko-KR" altLang="en-US"/>
        </a:p>
      </dgm:t>
    </dgm:pt>
    <dgm:pt modelId="{4C5A560B-004C-4783-B6AB-015D4180472A}" type="sibTrans" cxnId="{F8707750-5B6F-4401-B356-D39844A9CE72}">
      <dgm:prSet/>
      <dgm:spPr/>
      <dgm:t>
        <a:bodyPr/>
        <a:lstStyle/>
        <a:p>
          <a:pPr latinLnBrk="1"/>
          <a:endParaRPr lang="ko-KR" altLang="en-US"/>
        </a:p>
      </dgm:t>
    </dgm:pt>
    <dgm:pt modelId="{9EE009AB-7123-4E4C-90C0-665EE8BD7A22}" type="pres">
      <dgm:prSet presAssocID="{B101BA2B-34EE-4172-9921-8B0442CEC38B}" presName="linear" presStyleCnt="0">
        <dgm:presLayoutVars>
          <dgm:animLvl val="lvl"/>
          <dgm:resizeHandles val="exact"/>
        </dgm:presLayoutVars>
      </dgm:prSet>
      <dgm:spPr/>
    </dgm:pt>
    <dgm:pt modelId="{E99C7706-DFF9-4668-AE9B-CF67312F9423}" type="pres">
      <dgm:prSet presAssocID="{DB795577-D6DB-4C7E-A6CB-9A74282143B2}" presName="parentText" presStyleLbl="node1" presStyleIdx="0" presStyleCnt="1" custScaleY="57493" custLinFactNeighborY="-22630">
        <dgm:presLayoutVars>
          <dgm:chMax val="0"/>
          <dgm:bulletEnabled val="1"/>
        </dgm:presLayoutVars>
      </dgm:prSet>
      <dgm:spPr/>
    </dgm:pt>
    <dgm:pt modelId="{F799E1CA-A236-4247-A83E-590BA871F441}" type="pres">
      <dgm:prSet presAssocID="{DB795577-D6DB-4C7E-A6CB-9A74282143B2}" presName="childText" presStyleLbl="revTx" presStyleIdx="0" presStyleCnt="1" custScaleY="127680">
        <dgm:presLayoutVars>
          <dgm:bulletEnabled val="1"/>
        </dgm:presLayoutVars>
      </dgm:prSet>
      <dgm:spPr/>
    </dgm:pt>
  </dgm:ptLst>
  <dgm:cxnLst>
    <dgm:cxn modelId="{9514E20A-7E46-4441-AF62-941AD50A4F3B}" srcId="{DB795577-D6DB-4C7E-A6CB-9A74282143B2}" destId="{0E65E6C9-3DD2-4B38-9E86-2E25B21E3BA7}" srcOrd="4" destOrd="0" parTransId="{E59EE183-DFA8-4E65-98B9-0DD718529272}" sibTransId="{42060CB2-BFEB-4646-9462-CCD467F275C8}"/>
    <dgm:cxn modelId="{495A5E2E-0AA0-4093-80C5-15FE8105A798}" type="presOf" srcId="{D2DF87AB-D56C-493D-9059-696C3CD14F7D}" destId="{F799E1CA-A236-4247-A83E-590BA871F441}" srcOrd="0" destOrd="2" presId="urn:microsoft.com/office/officeart/2005/8/layout/vList2"/>
    <dgm:cxn modelId="{B7FB8F3B-3E1A-4D3B-B35F-AB0E13FDE6CA}" srcId="{DB795577-D6DB-4C7E-A6CB-9A74282143B2}" destId="{42BF9383-D675-49F1-ABD5-6404565BB9E1}" srcOrd="5" destOrd="0" parTransId="{83A65A82-7219-4D80-AE40-34EE6143D79E}" sibTransId="{23402925-AD87-4845-AE13-7B4BD56792B7}"/>
    <dgm:cxn modelId="{7226F260-32AE-427B-BE07-767A65AE8D54}" type="presOf" srcId="{D35F33C5-F265-4D95-AF6F-97FF46EAB081}" destId="{F799E1CA-A236-4247-A83E-590BA871F441}" srcOrd="0" destOrd="3" presId="urn:microsoft.com/office/officeart/2005/8/layout/vList2"/>
    <dgm:cxn modelId="{B825BB43-79D9-4BB5-8226-48F2719CA64F}" type="presOf" srcId="{3844B1EA-D82A-4350-A9DF-1EF2F9A6D358}" destId="{F799E1CA-A236-4247-A83E-590BA871F441}" srcOrd="0" destOrd="0" presId="urn:microsoft.com/office/officeart/2005/8/layout/vList2"/>
    <dgm:cxn modelId="{F8707750-5B6F-4401-B356-D39844A9CE72}" srcId="{DB795577-D6DB-4C7E-A6CB-9A74282143B2}" destId="{D2DF87AB-D56C-493D-9059-696C3CD14F7D}" srcOrd="2" destOrd="0" parTransId="{825AC279-AE31-4A21-BA17-C6C1E012109A}" sibTransId="{4C5A560B-004C-4783-B6AB-015D4180472A}"/>
    <dgm:cxn modelId="{B5687557-8F82-4F5B-ADFD-3AEAA3B1EA9E}" srcId="{DB795577-D6DB-4C7E-A6CB-9A74282143B2}" destId="{1ABD2907-1493-4662-BFC7-A6EBE7615050}" srcOrd="1" destOrd="0" parTransId="{74F40957-3996-42B2-9519-820A96B4899C}" sibTransId="{8807135A-5EE1-4157-A378-0FB212A3B582}"/>
    <dgm:cxn modelId="{9778807C-07EC-4534-BF39-747733F1796A}" type="presOf" srcId="{1ABD2907-1493-4662-BFC7-A6EBE7615050}" destId="{F799E1CA-A236-4247-A83E-590BA871F441}" srcOrd="0" destOrd="1" presId="urn:microsoft.com/office/officeart/2005/8/layout/vList2"/>
    <dgm:cxn modelId="{6EF1AF91-A04A-4FC5-9422-68F9554FCA1F}" srcId="{DB795577-D6DB-4C7E-A6CB-9A74282143B2}" destId="{D35F33C5-F265-4D95-AF6F-97FF46EAB081}" srcOrd="3" destOrd="0" parTransId="{07403565-E95D-4E1A-80C3-B7A5709ED2D6}" sibTransId="{2196A39F-391E-49B7-A09B-8858A013302E}"/>
    <dgm:cxn modelId="{E1EE519A-8E96-4CAC-B20E-C6DCD3B7FC3F}" type="presOf" srcId="{0E65E6C9-3DD2-4B38-9E86-2E25B21E3BA7}" destId="{F799E1CA-A236-4247-A83E-590BA871F441}" srcOrd="0" destOrd="4" presId="urn:microsoft.com/office/officeart/2005/8/layout/vList2"/>
    <dgm:cxn modelId="{C5CCD2A1-11C1-48EF-B582-B6F8DA5AAF34}" srcId="{B101BA2B-34EE-4172-9921-8B0442CEC38B}" destId="{DB795577-D6DB-4C7E-A6CB-9A74282143B2}" srcOrd="0" destOrd="0" parTransId="{8ACF2F5F-EE77-4630-95BD-91EEE12023C0}" sibTransId="{EDDD1A7B-8A07-43FF-9750-FA29AEEA4E21}"/>
    <dgm:cxn modelId="{0D1BB2BC-8F33-472A-8D03-FBBC87732F10}" type="presOf" srcId="{42BF9383-D675-49F1-ABD5-6404565BB9E1}" destId="{F799E1CA-A236-4247-A83E-590BA871F441}" srcOrd="0" destOrd="5" presId="urn:microsoft.com/office/officeart/2005/8/layout/vList2"/>
    <dgm:cxn modelId="{FB64F3C1-09F6-4DB0-82F7-C31036DD4CF7}" type="presOf" srcId="{DB795577-D6DB-4C7E-A6CB-9A74282143B2}" destId="{E99C7706-DFF9-4668-AE9B-CF67312F9423}" srcOrd="0" destOrd="0" presId="urn:microsoft.com/office/officeart/2005/8/layout/vList2"/>
    <dgm:cxn modelId="{495E29EF-C138-4138-830C-5CF7DDEB2B38}" type="presOf" srcId="{B101BA2B-34EE-4172-9921-8B0442CEC38B}" destId="{9EE009AB-7123-4E4C-90C0-665EE8BD7A22}" srcOrd="0" destOrd="0" presId="urn:microsoft.com/office/officeart/2005/8/layout/vList2"/>
    <dgm:cxn modelId="{3C4DF7FF-C408-4DC7-AF3E-41A4B50E23A1}" srcId="{DB795577-D6DB-4C7E-A6CB-9A74282143B2}" destId="{3844B1EA-D82A-4350-A9DF-1EF2F9A6D358}" srcOrd="0" destOrd="0" parTransId="{DE680711-9D7D-45FA-A46A-DAAF8F945F9B}" sibTransId="{647842D1-754D-466E-B1A1-7D5986E8D363}"/>
    <dgm:cxn modelId="{34C18C32-74E1-4C87-8E78-2F2A29A23C32}" type="presParOf" srcId="{9EE009AB-7123-4E4C-90C0-665EE8BD7A22}" destId="{E99C7706-DFF9-4668-AE9B-CF67312F9423}" srcOrd="0" destOrd="0" presId="urn:microsoft.com/office/officeart/2005/8/layout/vList2"/>
    <dgm:cxn modelId="{FD6086D3-FE0E-4BAC-9D11-7C0CB53C42C1}" type="presParOf" srcId="{9EE009AB-7123-4E4C-90C0-665EE8BD7A22}" destId="{F799E1CA-A236-4247-A83E-590BA871F44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101BA2B-34EE-4172-9921-8B0442CEC38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DB795577-D6DB-4C7E-A6CB-9A74282143B2}">
      <dgm:prSet phldrT="[텍스트]" custT="1"/>
      <dgm:spPr/>
      <dgm:t>
        <a:bodyPr/>
        <a:lstStyle/>
        <a:p>
          <a:pPr latinLnBrk="1"/>
          <a:r>
            <a:rPr lang="ko-KR" altLang="en-US" sz="1600" dirty="0">
              <a:latin typeface="+mj-ea"/>
              <a:ea typeface="+mj-ea"/>
            </a:rPr>
            <a:t>정신재활시설</a:t>
          </a:r>
        </a:p>
      </dgm:t>
    </dgm:pt>
    <dgm:pt modelId="{8ACF2F5F-EE77-4630-95BD-91EEE12023C0}" type="parTrans" cxnId="{C5CCD2A1-11C1-48EF-B582-B6F8DA5AAF34}">
      <dgm:prSet/>
      <dgm:spPr/>
      <dgm:t>
        <a:bodyPr/>
        <a:lstStyle/>
        <a:p>
          <a:pPr latinLnBrk="1"/>
          <a:endParaRPr lang="ko-KR" altLang="en-US" sz="1600"/>
        </a:p>
      </dgm:t>
    </dgm:pt>
    <dgm:pt modelId="{EDDD1A7B-8A07-43FF-9750-FA29AEEA4E21}" type="sibTrans" cxnId="{C5CCD2A1-11C1-48EF-B582-B6F8DA5AAF34}">
      <dgm:prSet/>
      <dgm:spPr/>
      <dgm:t>
        <a:bodyPr/>
        <a:lstStyle/>
        <a:p>
          <a:pPr latinLnBrk="1"/>
          <a:endParaRPr lang="ko-KR" altLang="en-US" sz="1600"/>
        </a:p>
      </dgm:t>
    </dgm:pt>
    <dgm:pt modelId="{3844B1EA-D82A-4350-A9DF-1EF2F9A6D358}">
      <dgm:prSet phldrT="[텍스트]" custT="1"/>
      <dgm:spPr/>
      <dgm:t>
        <a:bodyPr/>
        <a:lstStyle/>
        <a:p>
          <a:pPr latinLnBrk="1"/>
          <a:r>
            <a:rPr lang="ko-KR" altLang="en-US" sz="1600" dirty="0">
              <a:latin typeface="+mj-ea"/>
              <a:ea typeface="+mj-ea"/>
            </a:rPr>
            <a:t>개별적인 재활 및 사회복귀계획 수립을 위한 상담</a:t>
          </a:r>
        </a:p>
      </dgm:t>
    </dgm:pt>
    <dgm:pt modelId="{DE680711-9D7D-45FA-A46A-DAAF8F945F9B}" type="parTrans" cxnId="{3C4DF7FF-C408-4DC7-AF3E-41A4B50E23A1}">
      <dgm:prSet/>
      <dgm:spPr/>
      <dgm:t>
        <a:bodyPr/>
        <a:lstStyle/>
        <a:p>
          <a:pPr latinLnBrk="1"/>
          <a:endParaRPr lang="ko-KR" altLang="en-US" sz="1600"/>
        </a:p>
      </dgm:t>
    </dgm:pt>
    <dgm:pt modelId="{647842D1-754D-466E-B1A1-7D5986E8D363}" type="sibTrans" cxnId="{3C4DF7FF-C408-4DC7-AF3E-41A4B50E23A1}">
      <dgm:prSet/>
      <dgm:spPr/>
      <dgm:t>
        <a:bodyPr/>
        <a:lstStyle/>
        <a:p>
          <a:pPr latinLnBrk="1"/>
          <a:endParaRPr lang="ko-KR" altLang="en-US" sz="1600"/>
        </a:p>
      </dgm:t>
    </dgm:pt>
    <dgm:pt modelId="{96324370-36CE-4F0E-9A6E-449DEDB61CF5}">
      <dgm:prSet phldrT="[텍스트]" custT="1"/>
      <dgm:spPr/>
      <dgm:t>
        <a:bodyPr/>
        <a:lstStyle/>
        <a:p>
          <a:pPr latinLnBrk="1"/>
          <a:r>
            <a:rPr lang="ko-KR" altLang="en-US" sz="1600" dirty="0" err="1">
              <a:latin typeface="+mj-ea"/>
              <a:ea typeface="+mj-ea"/>
            </a:rPr>
            <a:t>생활기술</a:t>
          </a:r>
          <a:r>
            <a:rPr lang="ko-KR" altLang="en-US" sz="1600" dirty="0">
              <a:latin typeface="+mj-ea"/>
              <a:ea typeface="+mj-ea"/>
            </a:rPr>
            <a:t> 및 대인관계 기술 지도</a:t>
          </a:r>
        </a:p>
      </dgm:t>
    </dgm:pt>
    <dgm:pt modelId="{4D7FE283-F276-44E3-8DBA-8C736CEFB55C}" type="parTrans" cxnId="{F6CCE46B-37FA-4FDC-B123-40E947E367E7}">
      <dgm:prSet/>
      <dgm:spPr/>
      <dgm:t>
        <a:bodyPr/>
        <a:lstStyle/>
        <a:p>
          <a:pPr latinLnBrk="1"/>
          <a:endParaRPr lang="ko-KR" altLang="en-US"/>
        </a:p>
      </dgm:t>
    </dgm:pt>
    <dgm:pt modelId="{69D02574-E1A2-490A-B45C-7B01D91AC722}" type="sibTrans" cxnId="{F6CCE46B-37FA-4FDC-B123-40E947E367E7}">
      <dgm:prSet/>
      <dgm:spPr/>
      <dgm:t>
        <a:bodyPr/>
        <a:lstStyle/>
        <a:p>
          <a:pPr latinLnBrk="1"/>
          <a:endParaRPr lang="ko-KR" altLang="en-US"/>
        </a:p>
      </dgm:t>
    </dgm:pt>
    <dgm:pt modelId="{E6D06C68-24E6-40CC-881B-78CD27257C73}">
      <dgm:prSet phldrT="[텍스트]" custT="1"/>
      <dgm:spPr/>
      <dgm:t>
        <a:bodyPr/>
        <a:lstStyle/>
        <a:p>
          <a:pPr latinLnBrk="1"/>
          <a:r>
            <a:rPr lang="ko-KR" altLang="en-US" sz="1600" dirty="0">
              <a:latin typeface="+mj-ea"/>
              <a:ea typeface="+mj-ea"/>
            </a:rPr>
            <a:t>직업훈련과 취업에 관한 지도 및 상담</a:t>
          </a:r>
        </a:p>
      </dgm:t>
    </dgm:pt>
    <dgm:pt modelId="{5B8FEA34-1BA1-4BCC-9D40-24507E859E34}" type="parTrans" cxnId="{FE425EE4-99F5-493A-8854-1B9D7D185E7F}">
      <dgm:prSet/>
      <dgm:spPr/>
      <dgm:t>
        <a:bodyPr/>
        <a:lstStyle/>
        <a:p>
          <a:pPr latinLnBrk="1"/>
          <a:endParaRPr lang="ko-KR" altLang="en-US"/>
        </a:p>
      </dgm:t>
    </dgm:pt>
    <dgm:pt modelId="{400651C4-056C-46D4-B0A5-2A8139030F51}" type="sibTrans" cxnId="{FE425EE4-99F5-493A-8854-1B9D7D185E7F}">
      <dgm:prSet/>
      <dgm:spPr/>
      <dgm:t>
        <a:bodyPr/>
        <a:lstStyle/>
        <a:p>
          <a:pPr latinLnBrk="1"/>
          <a:endParaRPr lang="ko-KR" altLang="en-US"/>
        </a:p>
      </dgm:t>
    </dgm:pt>
    <dgm:pt modelId="{69CD41F2-7649-4070-A06A-5755FA80F12B}">
      <dgm:prSet phldrT="[텍스트]" custT="1"/>
      <dgm:spPr/>
      <dgm:t>
        <a:bodyPr/>
        <a:lstStyle/>
        <a:p>
          <a:pPr latinLnBrk="1"/>
          <a:r>
            <a:rPr lang="ko-KR" altLang="en-US" sz="1600" dirty="0" err="1">
              <a:latin typeface="+mj-ea"/>
              <a:ea typeface="+mj-ea"/>
            </a:rPr>
            <a:t>가족교육</a:t>
          </a:r>
          <a:r>
            <a:rPr lang="ko-KR" altLang="en-US" sz="1600" dirty="0">
              <a:latin typeface="+mj-ea"/>
              <a:ea typeface="+mj-ea"/>
            </a:rPr>
            <a:t> 및 정신장애인 </a:t>
          </a:r>
          <a:r>
            <a:rPr lang="ko-KR" altLang="en-US" sz="1600" dirty="0" err="1">
              <a:latin typeface="+mj-ea"/>
              <a:ea typeface="+mj-ea"/>
            </a:rPr>
            <a:t>가족회</a:t>
          </a:r>
          <a:r>
            <a:rPr lang="ko-KR" altLang="en-US" sz="1600" dirty="0">
              <a:latin typeface="+mj-ea"/>
              <a:ea typeface="+mj-ea"/>
            </a:rPr>
            <a:t> 육성 및 운영</a:t>
          </a:r>
        </a:p>
      </dgm:t>
    </dgm:pt>
    <dgm:pt modelId="{76424C35-D3CD-4DF9-937E-72B91E0F2981}" type="parTrans" cxnId="{378C0558-816F-4E2D-B3D3-6E29D25606C6}">
      <dgm:prSet/>
      <dgm:spPr/>
      <dgm:t>
        <a:bodyPr/>
        <a:lstStyle/>
        <a:p>
          <a:pPr latinLnBrk="1"/>
          <a:endParaRPr lang="ko-KR" altLang="en-US"/>
        </a:p>
      </dgm:t>
    </dgm:pt>
    <dgm:pt modelId="{05A89409-83C0-4DDE-895D-80C4FF6B9654}" type="sibTrans" cxnId="{378C0558-816F-4E2D-B3D3-6E29D25606C6}">
      <dgm:prSet/>
      <dgm:spPr/>
      <dgm:t>
        <a:bodyPr/>
        <a:lstStyle/>
        <a:p>
          <a:pPr latinLnBrk="1"/>
          <a:endParaRPr lang="ko-KR" altLang="en-US"/>
        </a:p>
      </dgm:t>
    </dgm:pt>
    <dgm:pt modelId="{F09344CE-6467-4BA2-B5D5-D4B36220F7DC}">
      <dgm:prSet phldrT="[텍스트]" custT="1"/>
      <dgm:spPr/>
      <dgm:t>
        <a:bodyPr/>
        <a:lstStyle/>
        <a:p>
          <a:pPr latinLnBrk="1"/>
          <a:r>
            <a:rPr lang="ko-KR" altLang="en-US" sz="1600" dirty="0">
              <a:latin typeface="+mj-ea"/>
              <a:ea typeface="+mj-ea"/>
            </a:rPr>
            <a:t>사회복귀를 위한 사회적응 프로그램 운영</a:t>
          </a:r>
        </a:p>
      </dgm:t>
    </dgm:pt>
    <dgm:pt modelId="{51F0CCA2-A187-4C13-BFE3-831A8E855B3E}" type="parTrans" cxnId="{2EA7D9CC-84A1-4AB0-B382-A0F3D81D8EF4}">
      <dgm:prSet/>
      <dgm:spPr/>
      <dgm:t>
        <a:bodyPr/>
        <a:lstStyle/>
        <a:p>
          <a:pPr latinLnBrk="1"/>
          <a:endParaRPr lang="ko-KR" altLang="en-US"/>
        </a:p>
      </dgm:t>
    </dgm:pt>
    <dgm:pt modelId="{18A22739-0D15-4C98-BE4A-0975B925C04F}" type="sibTrans" cxnId="{2EA7D9CC-84A1-4AB0-B382-A0F3D81D8EF4}">
      <dgm:prSet/>
      <dgm:spPr/>
      <dgm:t>
        <a:bodyPr/>
        <a:lstStyle/>
        <a:p>
          <a:pPr latinLnBrk="1"/>
          <a:endParaRPr lang="ko-KR" altLang="en-US"/>
        </a:p>
      </dgm:t>
    </dgm:pt>
    <dgm:pt modelId="{707D45B9-FA9F-4A25-B74C-DE8A7931C1A0}">
      <dgm:prSet phldrT="[텍스트]" custT="1"/>
      <dgm:spPr/>
      <dgm:t>
        <a:bodyPr/>
        <a:lstStyle/>
        <a:p>
          <a:pPr latinLnBrk="1"/>
          <a:r>
            <a:rPr lang="ko-KR" altLang="en-US" sz="1600" dirty="0">
              <a:latin typeface="+mj-ea"/>
              <a:ea typeface="+mj-ea"/>
            </a:rPr>
            <a:t>의료기관과 지역사회기관과의 연결 업무</a:t>
          </a:r>
        </a:p>
      </dgm:t>
    </dgm:pt>
    <dgm:pt modelId="{78487FD0-CC02-45CC-829F-A57D290180BE}" type="parTrans" cxnId="{7A4A4E98-48D1-455B-BFEF-D02F958F51C5}">
      <dgm:prSet/>
      <dgm:spPr/>
      <dgm:t>
        <a:bodyPr/>
        <a:lstStyle/>
        <a:p>
          <a:pPr latinLnBrk="1"/>
          <a:endParaRPr lang="ko-KR" altLang="en-US"/>
        </a:p>
      </dgm:t>
    </dgm:pt>
    <dgm:pt modelId="{2813852A-60B0-4E53-9E5F-99CB713BF66E}" type="sibTrans" cxnId="{7A4A4E98-48D1-455B-BFEF-D02F958F51C5}">
      <dgm:prSet/>
      <dgm:spPr/>
      <dgm:t>
        <a:bodyPr/>
        <a:lstStyle/>
        <a:p>
          <a:pPr latinLnBrk="1"/>
          <a:endParaRPr lang="ko-KR" altLang="en-US"/>
        </a:p>
      </dgm:t>
    </dgm:pt>
    <dgm:pt modelId="{A52DBF38-E832-4E18-820E-76DCB1588E5D}">
      <dgm:prSet phldrT="[텍스트]" custT="1"/>
      <dgm:spPr/>
      <dgm:t>
        <a:bodyPr/>
        <a:lstStyle/>
        <a:p>
          <a:pPr latinLnBrk="1"/>
          <a:r>
            <a:rPr lang="ko-KR" altLang="en-US" sz="1600" dirty="0">
              <a:latin typeface="+mj-ea"/>
              <a:ea typeface="+mj-ea"/>
            </a:rPr>
            <a:t>지역주민의 정신건강증진을 위한 </a:t>
          </a:r>
          <a:r>
            <a:rPr lang="ko-KR" altLang="en-US" sz="1600" dirty="0" err="1">
              <a:latin typeface="+mj-ea"/>
              <a:ea typeface="+mj-ea"/>
            </a:rPr>
            <a:t>계몽활동</a:t>
          </a:r>
          <a:r>
            <a:rPr lang="ko-KR" altLang="en-US" sz="1600" dirty="0">
              <a:latin typeface="+mj-ea"/>
              <a:ea typeface="+mj-ea"/>
            </a:rPr>
            <a:t> 및 교육</a:t>
          </a:r>
        </a:p>
      </dgm:t>
    </dgm:pt>
    <dgm:pt modelId="{598281CE-64DF-403F-BD34-0C22B1482010}" type="parTrans" cxnId="{16439776-B488-4845-9559-42DECC4AF73E}">
      <dgm:prSet/>
      <dgm:spPr/>
      <dgm:t>
        <a:bodyPr/>
        <a:lstStyle/>
        <a:p>
          <a:pPr latinLnBrk="1"/>
          <a:endParaRPr lang="ko-KR" altLang="en-US"/>
        </a:p>
      </dgm:t>
    </dgm:pt>
    <dgm:pt modelId="{FE69AF03-140E-43A2-9B00-4F28A7995674}" type="sibTrans" cxnId="{16439776-B488-4845-9559-42DECC4AF73E}">
      <dgm:prSet/>
      <dgm:spPr/>
      <dgm:t>
        <a:bodyPr/>
        <a:lstStyle/>
        <a:p>
          <a:pPr latinLnBrk="1"/>
          <a:endParaRPr lang="ko-KR" altLang="en-US"/>
        </a:p>
      </dgm:t>
    </dgm:pt>
    <dgm:pt modelId="{8DA4B659-DDDC-42CD-9E7C-672317CC4E66}">
      <dgm:prSet phldrT="[텍스트]" custT="1"/>
      <dgm:spPr/>
      <dgm:t>
        <a:bodyPr/>
        <a:lstStyle/>
        <a:p>
          <a:pPr latinLnBrk="1"/>
          <a:r>
            <a:rPr lang="ko-KR" altLang="en-US" sz="1600" dirty="0">
              <a:latin typeface="+mj-ea"/>
              <a:ea typeface="+mj-ea"/>
            </a:rPr>
            <a:t>지역사회 자원 동원과 </a:t>
          </a:r>
          <a:r>
            <a:rPr lang="ko-KR" altLang="en-US" sz="1600" dirty="0" err="1">
              <a:latin typeface="+mj-ea"/>
              <a:ea typeface="+mj-ea"/>
            </a:rPr>
            <a:t>후원조치</a:t>
          </a:r>
          <a:r>
            <a:rPr lang="ko-KR" altLang="en-US" sz="1600" dirty="0">
              <a:latin typeface="+mj-ea"/>
              <a:ea typeface="+mj-ea"/>
            </a:rPr>
            <a:t> 운영</a:t>
          </a:r>
        </a:p>
      </dgm:t>
    </dgm:pt>
    <dgm:pt modelId="{7BDC0D7F-3618-4B78-8FB1-5BF7BCC0A9F7}" type="parTrans" cxnId="{FB9F75F1-669A-413D-977D-E43DB8A7BF50}">
      <dgm:prSet/>
      <dgm:spPr/>
      <dgm:t>
        <a:bodyPr/>
        <a:lstStyle/>
        <a:p>
          <a:pPr latinLnBrk="1"/>
          <a:endParaRPr lang="ko-KR" altLang="en-US"/>
        </a:p>
      </dgm:t>
    </dgm:pt>
    <dgm:pt modelId="{13AD2E83-8A10-4DFD-BE4F-64A6B12D8BA9}" type="sibTrans" cxnId="{FB9F75F1-669A-413D-977D-E43DB8A7BF50}">
      <dgm:prSet/>
      <dgm:spPr/>
      <dgm:t>
        <a:bodyPr/>
        <a:lstStyle/>
        <a:p>
          <a:pPr latinLnBrk="1"/>
          <a:endParaRPr lang="ko-KR" altLang="en-US"/>
        </a:p>
      </dgm:t>
    </dgm:pt>
    <dgm:pt modelId="{D78519D9-F867-4B64-8DF4-579824D3BBEA}">
      <dgm:prSet phldrT="[텍스트]" custT="1"/>
      <dgm:spPr/>
      <dgm:t>
        <a:bodyPr/>
        <a:lstStyle/>
        <a:p>
          <a:pPr latinLnBrk="1"/>
          <a:r>
            <a:rPr lang="ko-KR" altLang="en-US" sz="1600" dirty="0">
              <a:latin typeface="+mj-ea"/>
              <a:ea typeface="+mj-ea"/>
            </a:rPr>
            <a:t>정신건강심의위원회에서의 </a:t>
          </a:r>
          <a:r>
            <a:rPr lang="ko-KR" altLang="en-US" sz="1600" dirty="0" err="1">
              <a:latin typeface="+mj-ea"/>
              <a:ea typeface="+mj-ea"/>
            </a:rPr>
            <a:t>자문활동</a:t>
          </a:r>
          <a:endParaRPr lang="ko-KR" altLang="en-US" sz="1600" dirty="0">
            <a:latin typeface="+mj-ea"/>
            <a:ea typeface="+mj-ea"/>
          </a:endParaRPr>
        </a:p>
      </dgm:t>
    </dgm:pt>
    <dgm:pt modelId="{A0E626A7-1F15-49C0-ACC0-20E304F72164}" type="parTrans" cxnId="{CDECC86A-7E01-4E18-961B-D34F3C2ADB54}">
      <dgm:prSet/>
      <dgm:spPr/>
      <dgm:t>
        <a:bodyPr/>
        <a:lstStyle/>
        <a:p>
          <a:pPr latinLnBrk="1"/>
          <a:endParaRPr lang="ko-KR" altLang="en-US"/>
        </a:p>
      </dgm:t>
    </dgm:pt>
    <dgm:pt modelId="{D0D3EAB1-AB49-407D-B11A-DACC9858F473}" type="sibTrans" cxnId="{CDECC86A-7E01-4E18-961B-D34F3C2ADB54}">
      <dgm:prSet/>
      <dgm:spPr/>
      <dgm:t>
        <a:bodyPr/>
        <a:lstStyle/>
        <a:p>
          <a:pPr latinLnBrk="1"/>
          <a:endParaRPr lang="ko-KR" altLang="en-US"/>
        </a:p>
      </dgm:t>
    </dgm:pt>
    <dgm:pt modelId="{9EE009AB-7123-4E4C-90C0-665EE8BD7A22}" type="pres">
      <dgm:prSet presAssocID="{B101BA2B-34EE-4172-9921-8B0442CEC38B}" presName="linear" presStyleCnt="0">
        <dgm:presLayoutVars>
          <dgm:animLvl val="lvl"/>
          <dgm:resizeHandles val="exact"/>
        </dgm:presLayoutVars>
      </dgm:prSet>
      <dgm:spPr/>
    </dgm:pt>
    <dgm:pt modelId="{E99C7706-DFF9-4668-AE9B-CF67312F9423}" type="pres">
      <dgm:prSet presAssocID="{DB795577-D6DB-4C7E-A6CB-9A74282143B2}" presName="parentText" presStyleLbl="node1" presStyleIdx="0" presStyleCnt="1" custScaleY="44013" custLinFactNeighborY="-27893">
        <dgm:presLayoutVars>
          <dgm:chMax val="0"/>
          <dgm:bulletEnabled val="1"/>
        </dgm:presLayoutVars>
      </dgm:prSet>
      <dgm:spPr/>
    </dgm:pt>
    <dgm:pt modelId="{F799E1CA-A236-4247-A83E-590BA871F441}" type="pres">
      <dgm:prSet presAssocID="{DB795577-D6DB-4C7E-A6CB-9A74282143B2}" presName="childText" presStyleLbl="revTx" presStyleIdx="0" presStyleCnt="1" custScaleY="132289">
        <dgm:presLayoutVars>
          <dgm:bulletEnabled val="1"/>
        </dgm:presLayoutVars>
      </dgm:prSet>
      <dgm:spPr/>
    </dgm:pt>
  </dgm:ptLst>
  <dgm:cxnLst>
    <dgm:cxn modelId="{E540100C-7180-4A1B-BBBE-24C28309A8F2}" type="presOf" srcId="{69CD41F2-7649-4070-A06A-5755FA80F12B}" destId="{F799E1CA-A236-4247-A83E-590BA871F441}" srcOrd="0" destOrd="3" presId="urn:microsoft.com/office/officeart/2005/8/layout/vList2"/>
    <dgm:cxn modelId="{B825BB43-79D9-4BB5-8226-48F2719CA64F}" type="presOf" srcId="{3844B1EA-D82A-4350-A9DF-1EF2F9A6D358}" destId="{F799E1CA-A236-4247-A83E-590BA871F441}" srcOrd="0" destOrd="0" presId="urn:microsoft.com/office/officeart/2005/8/layout/vList2"/>
    <dgm:cxn modelId="{CDECC86A-7E01-4E18-961B-D34F3C2ADB54}" srcId="{DB795577-D6DB-4C7E-A6CB-9A74282143B2}" destId="{D78519D9-F867-4B64-8DF4-579824D3BBEA}" srcOrd="8" destOrd="0" parTransId="{A0E626A7-1F15-49C0-ACC0-20E304F72164}" sibTransId="{D0D3EAB1-AB49-407D-B11A-DACC9858F473}"/>
    <dgm:cxn modelId="{F6CCE46B-37FA-4FDC-B123-40E947E367E7}" srcId="{DB795577-D6DB-4C7E-A6CB-9A74282143B2}" destId="{96324370-36CE-4F0E-9A6E-449DEDB61CF5}" srcOrd="1" destOrd="0" parTransId="{4D7FE283-F276-44E3-8DBA-8C736CEFB55C}" sibTransId="{69D02574-E1A2-490A-B45C-7B01D91AC722}"/>
    <dgm:cxn modelId="{16439776-B488-4845-9559-42DECC4AF73E}" srcId="{DB795577-D6DB-4C7E-A6CB-9A74282143B2}" destId="{A52DBF38-E832-4E18-820E-76DCB1588E5D}" srcOrd="6" destOrd="0" parTransId="{598281CE-64DF-403F-BD34-0C22B1482010}" sibTransId="{FE69AF03-140E-43A2-9B00-4F28A7995674}"/>
    <dgm:cxn modelId="{378C0558-816F-4E2D-B3D3-6E29D25606C6}" srcId="{DB795577-D6DB-4C7E-A6CB-9A74282143B2}" destId="{69CD41F2-7649-4070-A06A-5755FA80F12B}" srcOrd="3" destOrd="0" parTransId="{76424C35-D3CD-4DF9-937E-72B91E0F2981}" sibTransId="{05A89409-83C0-4DDE-895D-80C4FF6B9654}"/>
    <dgm:cxn modelId="{441E877A-6250-4BAD-AB52-659B8C43C422}" type="presOf" srcId="{E6D06C68-24E6-40CC-881B-78CD27257C73}" destId="{F799E1CA-A236-4247-A83E-590BA871F441}" srcOrd="0" destOrd="2" presId="urn:microsoft.com/office/officeart/2005/8/layout/vList2"/>
    <dgm:cxn modelId="{919DCB7C-9704-405D-A116-560C1C9B1D78}" type="presOf" srcId="{8DA4B659-DDDC-42CD-9E7C-672317CC4E66}" destId="{F799E1CA-A236-4247-A83E-590BA871F441}" srcOrd="0" destOrd="7" presId="urn:microsoft.com/office/officeart/2005/8/layout/vList2"/>
    <dgm:cxn modelId="{7A4A4E98-48D1-455B-BFEF-D02F958F51C5}" srcId="{DB795577-D6DB-4C7E-A6CB-9A74282143B2}" destId="{707D45B9-FA9F-4A25-B74C-DE8A7931C1A0}" srcOrd="5" destOrd="0" parTransId="{78487FD0-CC02-45CC-829F-A57D290180BE}" sibTransId="{2813852A-60B0-4E53-9E5F-99CB713BF66E}"/>
    <dgm:cxn modelId="{C5CCD2A1-11C1-48EF-B582-B6F8DA5AAF34}" srcId="{B101BA2B-34EE-4172-9921-8B0442CEC38B}" destId="{DB795577-D6DB-4C7E-A6CB-9A74282143B2}" srcOrd="0" destOrd="0" parTransId="{8ACF2F5F-EE77-4630-95BD-91EEE12023C0}" sibTransId="{EDDD1A7B-8A07-43FF-9750-FA29AEEA4E21}"/>
    <dgm:cxn modelId="{55183AB7-9586-4D13-8C4D-132E5BF88462}" type="presOf" srcId="{D78519D9-F867-4B64-8DF4-579824D3BBEA}" destId="{F799E1CA-A236-4247-A83E-590BA871F441}" srcOrd="0" destOrd="8" presId="urn:microsoft.com/office/officeart/2005/8/layout/vList2"/>
    <dgm:cxn modelId="{FB64F3C1-09F6-4DB0-82F7-C31036DD4CF7}" type="presOf" srcId="{DB795577-D6DB-4C7E-A6CB-9A74282143B2}" destId="{E99C7706-DFF9-4668-AE9B-CF67312F9423}" srcOrd="0" destOrd="0" presId="urn:microsoft.com/office/officeart/2005/8/layout/vList2"/>
    <dgm:cxn modelId="{BE3C73C2-0BC3-4399-BAE3-DDE0EA8169F8}" type="presOf" srcId="{A52DBF38-E832-4E18-820E-76DCB1588E5D}" destId="{F799E1CA-A236-4247-A83E-590BA871F441}" srcOrd="0" destOrd="6" presId="urn:microsoft.com/office/officeart/2005/8/layout/vList2"/>
    <dgm:cxn modelId="{A2DC58CC-6395-4D90-A422-B7332C0B0561}" type="presOf" srcId="{707D45B9-FA9F-4A25-B74C-DE8A7931C1A0}" destId="{F799E1CA-A236-4247-A83E-590BA871F441}" srcOrd="0" destOrd="5" presId="urn:microsoft.com/office/officeart/2005/8/layout/vList2"/>
    <dgm:cxn modelId="{2EA7D9CC-84A1-4AB0-B382-A0F3D81D8EF4}" srcId="{DB795577-D6DB-4C7E-A6CB-9A74282143B2}" destId="{F09344CE-6467-4BA2-B5D5-D4B36220F7DC}" srcOrd="4" destOrd="0" parTransId="{51F0CCA2-A187-4C13-BFE3-831A8E855B3E}" sibTransId="{18A22739-0D15-4C98-BE4A-0975B925C04F}"/>
    <dgm:cxn modelId="{8065BCE3-B50F-45FF-B06E-371CD5B02323}" type="presOf" srcId="{96324370-36CE-4F0E-9A6E-449DEDB61CF5}" destId="{F799E1CA-A236-4247-A83E-590BA871F441}" srcOrd="0" destOrd="1" presId="urn:microsoft.com/office/officeart/2005/8/layout/vList2"/>
    <dgm:cxn modelId="{FE425EE4-99F5-493A-8854-1B9D7D185E7F}" srcId="{DB795577-D6DB-4C7E-A6CB-9A74282143B2}" destId="{E6D06C68-24E6-40CC-881B-78CD27257C73}" srcOrd="2" destOrd="0" parTransId="{5B8FEA34-1BA1-4BCC-9D40-24507E859E34}" sibTransId="{400651C4-056C-46D4-B0A5-2A8139030F51}"/>
    <dgm:cxn modelId="{1473D3EB-8173-4C43-9F6F-F78D28613DCF}" type="presOf" srcId="{F09344CE-6467-4BA2-B5D5-D4B36220F7DC}" destId="{F799E1CA-A236-4247-A83E-590BA871F441}" srcOrd="0" destOrd="4" presId="urn:microsoft.com/office/officeart/2005/8/layout/vList2"/>
    <dgm:cxn modelId="{495E29EF-C138-4138-830C-5CF7DDEB2B38}" type="presOf" srcId="{B101BA2B-34EE-4172-9921-8B0442CEC38B}" destId="{9EE009AB-7123-4E4C-90C0-665EE8BD7A22}" srcOrd="0" destOrd="0" presId="urn:microsoft.com/office/officeart/2005/8/layout/vList2"/>
    <dgm:cxn modelId="{FB9F75F1-669A-413D-977D-E43DB8A7BF50}" srcId="{DB795577-D6DB-4C7E-A6CB-9A74282143B2}" destId="{8DA4B659-DDDC-42CD-9E7C-672317CC4E66}" srcOrd="7" destOrd="0" parTransId="{7BDC0D7F-3618-4B78-8FB1-5BF7BCC0A9F7}" sibTransId="{13AD2E83-8A10-4DFD-BE4F-64A6B12D8BA9}"/>
    <dgm:cxn modelId="{3C4DF7FF-C408-4DC7-AF3E-41A4B50E23A1}" srcId="{DB795577-D6DB-4C7E-A6CB-9A74282143B2}" destId="{3844B1EA-D82A-4350-A9DF-1EF2F9A6D358}" srcOrd="0" destOrd="0" parTransId="{DE680711-9D7D-45FA-A46A-DAAF8F945F9B}" sibTransId="{647842D1-754D-466E-B1A1-7D5986E8D363}"/>
    <dgm:cxn modelId="{34C18C32-74E1-4C87-8E78-2F2A29A23C32}" type="presParOf" srcId="{9EE009AB-7123-4E4C-90C0-665EE8BD7A22}" destId="{E99C7706-DFF9-4668-AE9B-CF67312F9423}" srcOrd="0" destOrd="0" presId="urn:microsoft.com/office/officeart/2005/8/layout/vList2"/>
    <dgm:cxn modelId="{FD6086D3-FE0E-4BAC-9D11-7C0CB53C42C1}" type="presParOf" srcId="{9EE009AB-7123-4E4C-90C0-665EE8BD7A22}" destId="{F799E1CA-A236-4247-A83E-590BA871F44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101BA2B-34EE-4172-9921-8B0442CEC38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DB795577-D6DB-4C7E-A6CB-9A74282143B2}">
      <dgm:prSet phldrT="[텍스트]" custT="1"/>
      <dgm:spPr/>
      <dgm:t>
        <a:bodyPr/>
        <a:lstStyle/>
        <a:p>
          <a:pPr latinLnBrk="1"/>
          <a:r>
            <a:rPr lang="ko-KR" altLang="en-US" sz="1600" dirty="0">
              <a:latin typeface="+mj-ea"/>
              <a:ea typeface="+mj-ea"/>
            </a:rPr>
            <a:t>중독관리통합지원센터</a:t>
          </a:r>
        </a:p>
      </dgm:t>
    </dgm:pt>
    <dgm:pt modelId="{8ACF2F5F-EE77-4630-95BD-91EEE12023C0}" type="parTrans" cxnId="{C5CCD2A1-11C1-48EF-B582-B6F8DA5AAF34}">
      <dgm:prSet/>
      <dgm:spPr/>
      <dgm:t>
        <a:bodyPr/>
        <a:lstStyle/>
        <a:p>
          <a:pPr latinLnBrk="1"/>
          <a:endParaRPr lang="ko-KR" altLang="en-US" sz="1600"/>
        </a:p>
      </dgm:t>
    </dgm:pt>
    <dgm:pt modelId="{EDDD1A7B-8A07-43FF-9750-FA29AEEA4E21}" type="sibTrans" cxnId="{C5CCD2A1-11C1-48EF-B582-B6F8DA5AAF34}">
      <dgm:prSet/>
      <dgm:spPr/>
      <dgm:t>
        <a:bodyPr/>
        <a:lstStyle/>
        <a:p>
          <a:pPr latinLnBrk="1"/>
          <a:endParaRPr lang="ko-KR" altLang="en-US" sz="1600"/>
        </a:p>
      </dgm:t>
    </dgm:pt>
    <dgm:pt modelId="{3844B1EA-D82A-4350-A9DF-1EF2F9A6D358}">
      <dgm:prSet phldrT="[텍스트]" custT="1"/>
      <dgm:spPr/>
      <dgm:t>
        <a:bodyPr/>
        <a:lstStyle/>
        <a:p>
          <a:pPr latinLnBrk="1"/>
          <a:r>
            <a:rPr lang="ko-KR" altLang="en-US" sz="1400" dirty="0">
              <a:latin typeface="+mj-ea"/>
              <a:ea typeface="+mj-ea"/>
            </a:rPr>
            <a:t>신규 클라이언트 발견 및 관리</a:t>
          </a:r>
          <a:r>
            <a:rPr lang="en-US" altLang="ko-KR" sz="1400" dirty="0">
              <a:latin typeface="+mj-ea"/>
              <a:ea typeface="+mj-ea"/>
            </a:rPr>
            <a:t>(</a:t>
          </a:r>
          <a:r>
            <a:rPr lang="ko-KR" altLang="en-US" sz="1400" dirty="0">
              <a:latin typeface="+mj-ea"/>
              <a:ea typeface="+mj-ea"/>
            </a:rPr>
            <a:t>사례관리</a:t>
          </a:r>
          <a:r>
            <a:rPr lang="en-US" altLang="ko-KR" sz="1400" dirty="0">
              <a:latin typeface="+mj-ea"/>
              <a:ea typeface="+mj-ea"/>
            </a:rPr>
            <a:t>, </a:t>
          </a:r>
          <a:r>
            <a:rPr lang="ko-KR" altLang="en-US" sz="1400" dirty="0">
              <a:latin typeface="+mj-ea"/>
              <a:ea typeface="+mj-ea"/>
            </a:rPr>
            <a:t>위기관리</a:t>
          </a:r>
          <a:r>
            <a:rPr lang="en-US" altLang="ko-KR" sz="1400" dirty="0">
              <a:latin typeface="+mj-ea"/>
              <a:ea typeface="+mj-ea"/>
            </a:rPr>
            <a:t>, </a:t>
          </a:r>
          <a:r>
            <a:rPr lang="ko-KR" altLang="en-US" sz="1400" dirty="0">
              <a:latin typeface="+mj-ea"/>
              <a:ea typeface="+mj-ea"/>
            </a:rPr>
            <a:t>직업재활</a:t>
          </a:r>
          <a:r>
            <a:rPr lang="en-US" altLang="ko-KR" sz="1400" dirty="0">
              <a:latin typeface="+mj-ea"/>
              <a:ea typeface="+mj-ea"/>
            </a:rPr>
            <a:t>)</a:t>
          </a:r>
          <a:endParaRPr lang="ko-KR" altLang="en-US" sz="1400" dirty="0">
            <a:latin typeface="+mj-ea"/>
            <a:ea typeface="+mj-ea"/>
          </a:endParaRPr>
        </a:p>
      </dgm:t>
    </dgm:pt>
    <dgm:pt modelId="{DE680711-9D7D-45FA-A46A-DAAF8F945F9B}" type="parTrans" cxnId="{3C4DF7FF-C408-4DC7-AF3E-41A4B50E23A1}">
      <dgm:prSet/>
      <dgm:spPr/>
      <dgm:t>
        <a:bodyPr/>
        <a:lstStyle/>
        <a:p>
          <a:pPr latinLnBrk="1"/>
          <a:endParaRPr lang="ko-KR" altLang="en-US" sz="1600"/>
        </a:p>
      </dgm:t>
    </dgm:pt>
    <dgm:pt modelId="{647842D1-754D-466E-B1A1-7D5986E8D363}" type="sibTrans" cxnId="{3C4DF7FF-C408-4DC7-AF3E-41A4B50E23A1}">
      <dgm:prSet/>
      <dgm:spPr/>
      <dgm:t>
        <a:bodyPr/>
        <a:lstStyle/>
        <a:p>
          <a:pPr latinLnBrk="1"/>
          <a:endParaRPr lang="ko-KR" altLang="en-US" sz="1600"/>
        </a:p>
      </dgm:t>
    </dgm:pt>
    <dgm:pt modelId="{6143A32E-3638-4F0C-A087-C30AD4AD9AA3}">
      <dgm:prSet phldrT="[텍스트]" custT="1"/>
      <dgm:spPr/>
      <dgm:t>
        <a:bodyPr/>
        <a:lstStyle/>
        <a:p>
          <a:pPr latinLnBrk="1"/>
          <a:r>
            <a:rPr lang="ko-KR" altLang="en-US" sz="1600" dirty="0">
              <a:latin typeface="+mj-ea"/>
              <a:ea typeface="+mj-ea"/>
            </a:rPr>
            <a:t>정신요양시설</a:t>
          </a:r>
        </a:p>
      </dgm:t>
    </dgm:pt>
    <dgm:pt modelId="{B5A46FAD-4CDC-4768-BF48-03FE1C81E9B2}" type="parTrans" cxnId="{85C90A3E-26B4-4B4A-9333-67A38023EE7A}">
      <dgm:prSet/>
      <dgm:spPr/>
      <dgm:t>
        <a:bodyPr/>
        <a:lstStyle/>
        <a:p>
          <a:pPr latinLnBrk="1"/>
          <a:endParaRPr lang="ko-KR" altLang="en-US" sz="1600"/>
        </a:p>
      </dgm:t>
    </dgm:pt>
    <dgm:pt modelId="{0CE6A6A9-8909-4123-A480-FC0550A00D22}" type="sibTrans" cxnId="{85C90A3E-26B4-4B4A-9333-67A38023EE7A}">
      <dgm:prSet/>
      <dgm:spPr/>
      <dgm:t>
        <a:bodyPr/>
        <a:lstStyle/>
        <a:p>
          <a:pPr latinLnBrk="1"/>
          <a:endParaRPr lang="ko-KR" altLang="en-US" sz="1600"/>
        </a:p>
      </dgm:t>
    </dgm:pt>
    <dgm:pt modelId="{83B8DCB9-F011-4DA3-B19C-460AC00044DC}">
      <dgm:prSet phldrT="[텍스트]" custT="1"/>
      <dgm:spPr/>
      <dgm:t>
        <a:bodyPr/>
        <a:lstStyle/>
        <a:p>
          <a:pPr latinLnBrk="1"/>
          <a:r>
            <a:rPr lang="ko-KR" altLang="en-US" sz="1400" dirty="0">
              <a:latin typeface="+mj-ea"/>
              <a:ea typeface="+mj-ea"/>
            </a:rPr>
            <a:t>심리사회적 상담 및 </a:t>
          </a:r>
          <a:r>
            <a:rPr lang="ko-KR" altLang="en-US" sz="1400" dirty="0" err="1">
              <a:latin typeface="+mj-ea"/>
              <a:ea typeface="+mj-ea"/>
            </a:rPr>
            <a:t>개별문제</a:t>
          </a:r>
          <a:r>
            <a:rPr lang="ko-KR" altLang="en-US" sz="1400" dirty="0">
              <a:latin typeface="+mj-ea"/>
              <a:ea typeface="+mj-ea"/>
            </a:rPr>
            <a:t> 지도</a:t>
          </a:r>
        </a:p>
      </dgm:t>
    </dgm:pt>
    <dgm:pt modelId="{7F119E5D-1626-4B3F-B5AA-817A703F4CB7}" type="parTrans" cxnId="{7458F8DD-7AE7-4084-A3CE-AFDABE5D3A29}">
      <dgm:prSet/>
      <dgm:spPr/>
      <dgm:t>
        <a:bodyPr/>
        <a:lstStyle/>
        <a:p>
          <a:pPr latinLnBrk="1"/>
          <a:endParaRPr lang="ko-KR" altLang="en-US" sz="1600"/>
        </a:p>
      </dgm:t>
    </dgm:pt>
    <dgm:pt modelId="{B60E1A3F-E5A7-46D6-BB20-C15609DCA3EC}" type="sibTrans" cxnId="{7458F8DD-7AE7-4084-A3CE-AFDABE5D3A29}">
      <dgm:prSet/>
      <dgm:spPr/>
      <dgm:t>
        <a:bodyPr/>
        <a:lstStyle/>
        <a:p>
          <a:pPr latinLnBrk="1"/>
          <a:endParaRPr lang="ko-KR" altLang="en-US" sz="1600"/>
        </a:p>
      </dgm:t>
    </dgm:pt>
    <dgm:pt modelId="{FDD0ECBA-10CE-4704-9751-F6FF3414F9B4}">
      <dgm:prSet phldrT="[텍스트]" custT="1"/>
      <dgm:spPr/>
      <dgm:t>
        <a:bodyPr/>
        <a:lstStyle/>
        <a:p>
          <a:pPr latinLnBrk="1"/>
          <a:r>
            <a:rPr lang="ko-KR" altLang="en-US" sz="1400" dirty="0">
              <a:latin typeface="+mj-ea"/>
              <a:ea typeface="+mj-ea"/>
            </a:rPr>
            <a:t>신규 클라이언트 가족 발견 및 관리</a:t>
          </a:r>
          <a:r>
            <a:rPr lang="en-US" altLang="ko-KR" sz="1400" dirty="0">
              <a:latin typeface="+mj-ea"/>
              <a:ea typeface="+mj-ea"/>
            </a:rPr>
            <a:t>(</a:t>
          </a:r>
          <a:r>
            <a:rPr lang="ko-KR" altLang="en-US" sz="1400" dirty="0">
              <a:latin typeface="+mj-ea"/>
              <a:ea typeface="+mj-ea"/>
            </a:rPr>
            <a:t>사례관리</a:t>
          </a:r>
          <a:r>
            <a:rPr lang="en-US" altLang="ko-KR" sz="1400" dirty="0">
              <a:latin typeface="+mj-ea"/>
              <a:ea typeface="+mj-ea"/>
            </a:rPr>
            <a:t>, </a:t>
          </a:r>
          <a:r>
            <a:rPr lang="ko-KR" altLang="en-US" sz="1400" dirty="0" err="1">
              <a:latin typeface="+mj-ea"/>
              <a:ea typeface="+mj-ea"/>
            </a:rPr>
            <a:t>가족교육</a:t>
          </a:r>
          <a:r>
            <a:rPr lang="ko-KR" altLang="en-US" sz="1400" dirty="0">
              <a:latin typeface="+mj-ea"/>
              <a:ea typeface="+mj-ea"/>
            </a:rPr>
            <a:t> 및 가족모임 지원</a:t>
          </a:r>
          <a:r>
            <a:rPr lang="en-US" altLang="ko-KR" sz="1400" dirty="0">
              <a:latin typeface="+mj-ea"/>
              <a:ea typeface="+mj-ea"/>
            </a:rPr>
            <a:t>)</a:t>
          </a:r>
          <a:endParaRPr lang="ko-KR" altLang="en-US" sz="1400" dirty="0">
            <a:latin typeface="+mj-ea"/>
            <a:ea typeface="+mj-ea"/>
          </a:endParaRPr>
        </a:p>
      </dgm:t>
    </dgm:pt>
    <dgm:pt modelId="{1998E287-1850-4303-AC8B-C881DC9A22FE}" type="parTrans" cxnId="{A73D2E84-006B-4322-9838-C5D733144286}">
      <dgm:prSet/>
      <dgm:spPr/>
      <dgm:t>
        <a:bodyPr/>
        <a:lstStyle/>
        <a:p>
          <a:pPr latinLnBrk="1"/>
          <a:endParaRPr lang="ko-KR" altLang="en-US"/>
        </a:p>
      </dgm:t>
    </dgm:pt>
    <dgm:pt modelId="{3AAD2B8B-5F45-4710-891E-812E57D0C866}" type="sibTrans" cxnId="{A73D2E84-006B-4322-9838-C5D733144286}">
      <dgm:prSet/>
      <dgm:spPr/>
      <dgm:t>
        <a:bodyPr/>
        <a:lstStyle/>
        <a:p>
          <a:pPr latinLnBrk="1"/>
          <a:endParaRPr lang="ko-KR" altLang="en-US"/>
        </a:p>
      </dgm:t>
    </dgm:pt>
    <dgm:pt modelId="{11C06DCB-EA88-4BA5-94AA-81EEA3AD7698}">
      <dgm:prSet phldrT="[텍스트]" custT="1"/>
      <dgm:spPr/>
      <dgm:t>
        <a:bodyPr/>
        <a:lstStyle/>
        <a:p>
          <a:pPr latinLnBrk="1"/>
          <a:r>
            <a:rPr lang="ko-KR" altLang="en-US" sz="1400" dirty="0">
              <a:latin typeface="+mj-ea"/>
              <a:ea typeface="+mj-ea"/>
            </a:rPr>
            <a:t>고위험군 조기 발견 빛 </a:t>
          </a:r>
          <a:r>
            <a:rPr lang="ko-KR" altLang="en-US" sz="1400" dirty="0" err="1">
              <a:latin typeface="+mj-ea"/>
              <a:ea typeface="+mj-ea"/>
            </a:rPr>
            <a:t>개입서비스</a:t>
          </a:r>
          <a:endParaRPr lang="ko-KR" altLang="en-US" sz="1400" dirty="0">
            <a:latin typeface="+mj-ea"/>
            <a:ea typeface="+mj-ea"/>
          </a:endParaRPr>
        </a:p>
      </dgm:t>
    </dgm:pt>
    <dgm:pt modelId="{A3FB710C-AF68-4FCC-B320-30EECB203F16}" type="parTrans" cxnId="{E1130E22-7525-4445-8139-17C66D69ABBB}">
      <dgm:prSet/>
      <dgm:spPr/>
      <dgm:t>
        <a:bodyPr/>
        <a:lstStyle/>
        <a:p>
          <a:pPr latinLnBrk="1"/>
          <a:endParaRPr lang="ko-KR" altLang="en-US"/>
        </a:p>
      </dgm:t>
    </dgm:pt>
    <dgm:pt modelId="{1F674987-6EBA-4974-9BD6-785A858640E6}" type="sibTrans" cxnId="{E1130E22-7525-4445-8139-17C66D69ABBB}">
      <dgm:prSet/>
      <dgm:spPr/>
      <dgm:t>
        <a:bodyPr/>
        <a:lstStyle/>
        <a:p>
          <a:pPr latinLnBrk="1"/>
          <a:endParaRPr lang="ko-KR" altLang="en-US"/>
        </a:p>
      </dgm:t>
    </dgm:pt>
    <dgm:pt modelId="{DD9DB56A-1165-4CE5-B3BB-187FB62BA9F5}">
      <dgm:prSet phldrT="[텍스트]" custT="1"/>
      <dgm:spPr/>
      <dgm:t>
        <a:bodyPr/>
        <a:lstStyle/>
        <a:p>
          <a:pPr latinLnBrk="1"/>
          <a:r>
            <a:rPr lang="ko-KR" altLang="en-US" sz="1400" dirty="0">
              <a:latin typeface="+mj-ea"/>
              <a:ea typeface="+mj-ea"/>
            </a:rPr>
            <a:t>아동</a:t>
          </a:r>
          <a:r>
            <a:rPr lang="en-US" altLang="ko-KR" sz="1400" dirty="0">
              <a:latin typeface="+mj-ea"/>
              <a:ea typeface="+mj-ea"/>
            </a:rPr>
            <a:t>, </a:t>
          </a:r>
          <a:r>
            <a:rPr lang="ko-KR" altLang="en-US" sz="1400" dirty="0">
              <a:latin typeface="+mj-ea"/>
              <a:ea typeface="+mj-ea"/>
            </a:rPr>
            <a:t>청소년 예방교육 사업</a:t>
          </a:r>
        </a:p>
      </dgm:t>
    </dgm:pt>
    <dgm:pt modelId="{BE9AAB1B-145E-4AE9-8744-ACC0816A0020}" type="parTrans" cxnId="{9E84031B-9EBC-48A4-B9DF-003A5162A45F}">
      <dgm:prSet/>
      <dgm:spPr/>
      <dgm:t>
        <a:bodyPr/>
        <a:lstStyle/>
        <a:p>
          <a:pPr latinLnBrk="1"/>
          <a:endParaRPr lang="ko-KR" altLang="en-US"/>
        </a:p>
      </dgm:t>
    </dgm:pt>
    <dgm:pt modelId="{0BDEC852-3D42-4CE5-B305-3A0E822F88A4}" type="sibTrans" cxnId="{9E84031B-9EBC-48A4-B9DF-003A5162A45F}">
      <dgm:prSet/>
      <dgm:spPr/>
      <dgm:t>
        <a:bodyPr/>
        <a:lstStyle/>
        <a:p>
          <a:pPr latinLnBrk="1"/>
          <a:endParaRPr lang="ko-KR" altLang="en-US"/>
        </a:p>
      </dgm:t>
    </dgm:pt>
    <dgm:pt modelId="{10B0C285-0911-49DE-8116-F4CD868E3AB1}">
      <dgm:prSet phldrT="[텍스트]" custT="1"/>
      <dgm:spPr/>
      <dgm:t>
        <a:bodyPr/>
        <a:lstStyle/>
        <a:p>
          <a:pPr latinLnBrk="1"/>
          <a:r>
            <a:rPr lang="ko-KR" altLang="en-US" sz="1400" dirty="0">
              <a:latin typeface="+mj-ea"/>
              <a:ea typeface="+mj-ea"/>
            </a:rPr>
            <a:t>직장인 및 지역주민을 위한 예방교육사업</a:t>
          </a:r>
        </a:p>
      </dgm:t>
    </dgm:pt>
    <dgm:pt modelId="{212FD2C2-D7CC-4C9E-A0C0-BADB310C54CE}" type="parTrans" cxnId="{370146D6-FDE0-468A-8339-186556A9523D}">
      <dgm:prSet/>
      <dgm:spPr/>
      <dgm:t>
        <a:bodyPr/>
        <a:lstStyle/>
        <a:p>
          <a:pPr latinLnBrk="1"/>
          <a:endParaRPr lang="ko-KR" altLang="en-US"/>
        </a:p>
      </dgm:t>
    </dgm:pt>
    <dgm:pt modelId="{2FB46AED-5175-447B-B9D6-EA1D19583B38}" type="sibTrans" cxnId="{370146D6-FDE0-468A-8339-186556A9523D}">
      <dgm:prSet/>
      <dgm:spPr/>
      <dgm:t>
        <a:bodyPr/>
        <a:lstStyle/>
        <a:p>
          <a:pPr latinLnBrk="1"/>
          <a:endParaRPr lang="ko-KR" altLang="en-US"/>
        </a:p>
      </dgm:t>
    </dgm:pt>
    <dgm:pt modelId="{44C1D339-2E54-4D3B-B370-E38FA2C4FCA5}">
      <dgm:prSet phldrT="[텍스트]" custT="1"/>
      <dgm:spPr/>
      <dgm:t>
        <a:bodyPr/>
        <a:lstStyle/>
        <a:p>
          <a:pPr latinLnBrk="1"/>
          <a:r>
            <a:rPr lang="ko-KR" altLang="en-US" sz="1400" dirty="0">
              <a:latin typeface="+mj-ea"/>
              <a:ea typeface="+mj-ea"/>
            </a:rPr>
            <a:t>지역사회안전망 조성사업</a:t>
          </a:r>
          <a:r>
            <a:rPr lang="en-US" altLang="ko-KR" sz="1400" dirty="0">
              <a:latin typeface="+mj-ea"/>
              <a:ea typeface="+mj-ea"/>
            </a:rPr>
            <a:t>(</a:t>
          </a:r>
          <a:r>
            <a:rPr lang="ko-KR" altLang="en-US" sz="1400" dirty="0">
              <a:latin typeface="+mj-ea"/>
              <a:ea typeface="+mj-ea"/>
            </a:rPr>
            <a:t>보건복지 및 </a:t>
          </a:r>
          <a:r>
            <a:rPr lang="ko-KR" altLang="en-US" sz="1400" dirty="0" err="1">
              <a:latin typeface="+mj-ea"/>
              <a:ea typeface="+mj-ea"/>
            </a:rPr>
            <a:t>응급지원</a:t>
          </a:r>
          <a:r>
            <a:rPr lang="ko-KR" altLang="en-US" sz="1400" dirty="0">
              <a:latin typeface="+mj-ea"/>
              <a:ea typeface="+mj-ea"/>
            </a:rPr>
            <a:t> 네트워크 구축</a:t>
          </a:r>
          <a:r>
            <a:rPr lang="en-US" altLang="ko-KR" sz="1400" dirty="0">
              <a:latin typeface="+mj-ea"/>
              <a:ea typeface="+mj-ea"/>
            </a:rPr>
            <a:t>)</a:t>
          </a:r>
          <a:endParaRPr lang="ko-KR" altLang="en-US" sz="1400" dirty="0">
            <a:latin typeface="+mj-ea"/>
            <a:ea typeface="+mj-ea"/>
          </a:endParaRPr>
        </a:p>
      </dgm:t>
    </dgm:pt>
    <dgm:pt modelId="{7EA42B0B-1888-4277-BE7F-A3DD7AA29726}" type="parTrans" cxnId="{FD3BA328-B93F-4924-942F-928CE368B3BA}">
      <dgm:prSet/>
      <dgm:spPr/>
      <dgm:t>
        <a:bodyPr/>
        <a:lstStyle/>
        <a:p>
          <a:pPr latinLnBrk="1"/>
          <a:endParaRPr lang="ko-KR" altLang="en-US"/>
        </a:p>
      </dgm:t>
    </dgm:pt>
    <dgm:pt modelId="{160DF288-7466-4034-8637-45C00037A192}" type="sibTrans" cxnId="{FD3BA328-B93F-4924-942F-928CE368B3BA}">
      <dgm:prSet/>
      <dgm:spPr/>
      <dgm:t>
        <a:bodyPr/>
        <a:lstStyle/>
        <a:p>
          <a:pPr latinLnBrk="1"/>
          <a:endParaRPr lang="ko-KR" altLang="en-US"/>
        </a:p>
      </dgm:t>
    </dgm:pt>
    <dgm:pt modelId="{42825AA7-9D15-42F2-AA84-20AA2157108A}">
      <dgm:prSet phldrT="[텍스트]" custT="1"/>
      <dgm:spPr/>
      <dgm:t>
        <a:bodyPr/>
        <a:lstStyle/>
        <a:p>
          <a:pPr latinLnBrk="1"/>
          <a:r>
            <a:rPr lang="ko-KR" altLang="en-US" sz="1400" dirty="0">
              <a:latin typeface="+mj-ea"/>
              <a:ea typeface="+mj-ea"/>
            </a:rPr>
            <a:t>지역사회 진단 및 연구</a:t>
          </a:r>
        </a:p>
      </dgm:t>
    </dgm:pt>
    <dgm:pt modelId="{BFAAB7A9-7674-4255-A7AE-A8004268C3E9}" type="parTrans" cxnId="{E9D3E20E-A0F4-4E1E-809D-F5F6FCBBA8B9}">
      <dgm:prSet/>
      <dgm:spPr/>
      <dgm:t>
        <a:bodyPr/>
        <a:lstStyle/>
        <a:p>
          <a:pPr latinLnBrk="1"/>
          <a:endParaRPr lang="ko-KR" altLang="en-US"/>
        </a:p>
      </dgm:t>
    </dgm:pt>
    <dgm:pt modelId="{171D89D5-3781-44BA-BC90-16EA3DA3435E}" type="sibTrans" cxnId="{E9D3E20E-A0F4-4E1E-809D-F5F6FCBBA8B9}">
      <dgm:prSet/>
      <dgm:spPr/>
      <dgm:t>
        <a:bodyPr/>
        <a:lstStyle/>
        <a:p>
          <a:pPr latinLnBrk="1"/>
          <a:endParaRPr lang="ko-KR" altLang="en-US"/>
        </a:p>
      </dgm:t>
    </dgm:pt>
    <dgm:pt modelId="{163224FC-FC5D-46CB-AA01-0610942BC3AF}">
      <dgm:prSet phldrT="[텍스트]" custT="1"/>
      <dgm:spPr/>
      <dgm:t>
        <a:bodyPr/>
        <a:lstStyle/>
        <a:p>
          <a:pPr latinLnBrk="1"/>
          <a:r>
            <a:rPr lang="ko-KR" altLang="en-US" sz="1400" dirty="0">
              <a:latin typeface="+mj-ea"/>
              <a:ea typeface="+mj-ea"/>
            </a:rPr>
            <a:t>각종 </a:t>
          </a:r>
          <a:r>
            <a:rPr lang="ko-KR" altLang="en-US" sz="1400" dirty="0" err="1">
              <a:latin typeface="+mj-ea"/>
              <a:ea typeface="+mj-ea"/>
            </a:rPr>
            <a:t>집단활동</a:t>
          </a:r>
          <a:r>
            <a:rPr lang="ko-KR" altLang="en-US" sz="1400" dirty="0">
              <a:latin typeface="+mj-ea"/>
              <a:ea typeface="+mj-ea"/>
            </a:rPr>
            <a:t> 프로그램 운영</a:t>
          </a:r>
        </a:p>
      </dgm:t>
    </dgm:pt>
    <dgm:pt modelId="{03E6150C-5C67-4070-8048-D6D81C21DF08}" type="parTrans" cxnId="{9B0418BD-2F2C-4695-AFC0-C48C5EA60F62}">
      <dgm:prSet/>
      <dgm:spPr/>
      <dgm:t>
        <a:bodyPr/>
        <a:lstStyle/>
        <a:p>
          <a:pPr latinLnBrk="1"/>
          <a:endParaRPr lang="ko-KR" altLang="en-US"/>
        </a:p>
      </dgm:t>
    </dgm:pt>
    <dgm:pt modelId="{974688CB-DB1A-4A32-BAA6-B8F4DDE284A9}" type="sibTrans" cxnId="{9B0418BD-2F2C-4695-AFC0-C48C5EA60F62}">
      <dgm:prSet/>
      <dgm:spPr/>
      <dgm:t>
        <a:bodyPr/>
        <a:lstStyle/>
        <a:p>
          <a:pPr latinLnBrk="1"/>
          <a:endParaRPr lang="ko-KR" altLang="en-US"/>
        </a:p>
      </dgm:t>
    </dgm:pt>
    <dgm:pt modelId="{9C1814D6-E8D8-4705-B9EE-EF9B2B5DD9B4}">
      <dgm:prSet phldrT="[텍스트]" custT="1"/>
      <dgm:spPr/>
      <dgm:t>
        <a:bodyPr/>
        <a:lstStyle/>
        <a:p>
          <a:pPr latinLnBrk="1"/>
          <a:r>
            <a:rPr lang="ko-KR" altLang="en-US" sz="1400" dirty="0">
              <a:latin typeface="+mj-ea"/>
              <a:ea typeface="+mj-ea"/>
            </a:rPr>
            <a:t>대인관계 기술 및 </a:t>
          </a:r>
          <a:r>
            <a:rPr lang="ko-KR" altLang="en-US" sz="1400" dirty="0" err="1">
              <a:latin typeface="+mj-ea"/>
              <a:ea typeface="+mj-ea"/>
            </a:rPr>
            <a:t>생활훈련</a:t>
          </a:r>
          <a:r>
            <a:rPr lang="ko-KR" altLang="en-US" sz="1400" dirty="0">
              <a:latin typeface="+mj-ea"/>
              <a:ea typeface="+mj-ea"/>
            </a:rPr>
            <a:t> 실시</a:t>
          </a:r>
        </a:p>
      </dgm:t>
    </dgm:pt>
    <dgm:pt modelId="{148D457C-5468-4182-8402-489FA703E0EA}" type="parTrans" cxnId="{28B030E6-FA34-410C-A790-6520AA5E2530}">
      <dgm:prSet/>
      <dgm:spPr/>
      <dgm:t>
        <a:bodyPr/>
        <a:lstStyle/>
        <a:p>
          <a:pPr latinLnBrk="1"/>
          <a:endParaRPr lang="ko-KR" altLang="en-US"/>
        </a:p>
      </dgm:t>
    </dgm:pt>
    <dgm:pt modelId="{31A38363-6CC1-4AC6-BE88-98563230B8EC}" type="sibTrans" cxnId="{28B030E6-FA34-410C-A790-6520AA5E2530}">
      <dgm:prSet/>
      <dgm:spPr/>
      <dgm:t>
        <a:bodyPr/>
        <a:lstStyle/>
        <a:p>
          <a:pPr latinLnBrk="1"/>
          <a:endParaRPr lang="ko-KR" altLang="en-US"/>
        </a:p>
      </dgm:t>
    </dgm:pt>
    <dgm:pt modelId="{35904CD6-EC03-4A68-9A1E-9F956F8AE90D}">
      <dgm:prSet phldrT="[텍스트]" custT="1"/>
      <dgm:spPr/>
      <dgm:t>
        <a:bodyPr/>
        <a:lstStyle/>
        <a:p>
          <a:pPr latinLnBrk="1"/>
          <a:r>
            <a:rPr lang="ko-KR" altLang="en-US" sz="1400" dirty="0">
              <a:latin typeface="+mj-ea"/>
              <a:ea typeface="+mj-ea"/>
            </a:rPr>
            <a:t>가족 상담 및 가정방문</a:t>
          </a:r>
        </a:p>
      </dgm:t>
    </dgm:pt>
    <dgm:pt modelId="{ADF812BB-B9BB-4A08-9019-261019FED09B}" type="parTrans" cxnId="{7541CB39-223D-477D-8FFF-BAF242BAF232}">
      <dgm:prSet/>
      <dgm:spPr/>
      <dgm:t>
        <a:bodyPr/>
        <a:lstStyle/>
        <a:p>
          <a:pPr latinLnBrk="1"/>
          <a:endParaRPr lang="ko-KR" altLang="en-US"/>
        </a:p>
      </dgm:t>
    </dgm:pt>
    <dgm:pt modelId="{1D1F8DAF-6726-458E-853E-9EF1B8AD1063}" type="sibTrans" cxnId="{7541CB39-223D-477D-8FFF-BAF242BAF232}">
      <dgm:prSet/>
      <dgm:spPr/>
      <dgm:t>
        <a:bodyPr/>
        <a:lstStyle/>
        <a:p>
          <a:pPr latinLnBrk="1"/>
          <a:endParaRPr lang="ko-KR" altLang="en-US"/>
        </a:p>
      </dgm:t>
    </dgm:pt>
    <dgm:pt modelId="{88E56AB1-83FF-4979-B70F-B15880AA1AF0}">
      <dgm:prSet phldrT="[텍스트]" custT="1"/>
      <dgm:spPr/>
      <dgm:t>
        <a:bodyPr/>
        <a:lstStyle/>
        <a:p>
          <a:pPr latinLnBrk="1"/>
          <a:r>
            <a:rPr lang="ko-KR" altLang="en-US" sz="1400" dirty="0">
              <a:latin typeface="+mj-ea"/>
              <a:ea typeface="+mj-ea"/>
            </a:rPr>
            <a:t>무연고자를 위한 후원자 연결 업무</a:t>
          </a:r>
        </a:p>
      </dgm:t>
    </dgm:pt>
    <dgm:pt modelId="{303122B6-6386-4A71-8D60-6ED379A6448F}" type="parTrans" cxnId="{646D4A3D-E8AB-4F1A-A61D-8B75AD8BD6BE}">
      <dgm:prSet/>
      <dgm:spPr/>
      <dgm:t>
        <a:bodyPr/>
        <a:lstStyle/>
        <a:p>
          <a:pPr latinLnBrk="1"/>
          <a:endParaRPr lang="ko-KR" altLang="en-US"/>
        </a:p>
      </dgm:t>
    </dgm:pt>
    <dgm:pt modelId="{908D2F0C-D2EE-4E55-8DC1-749EC34DD7C6}" type="sibTrans" cxnId="{646D4A3D-E8AB-4F1A-A61D-8B75AD8BD6BE}">
      <dgm:prSet/>
      <dgm:spPr/>
      <dgm:t>
        <a:bodyPr/>
        <a:lstStyle/>
        <a:p>
          <a:pPr latinLnBrk="1"/>
          <a:endParaRPr lang="ko-KR" altLang="en-US"/>
        </a:p>
      </dgm:t>
    </dgm:pt>
    <dgm:pt modelId="{0F1580AC-898F-4003-B91D-3014652F0ACB}">
      <dgm:prSet phldrT="[텍스트]" custT="1"/>
      <dgm:spPr/>
      <dgm:t>
        <a:bodyPr/>
        <a:lstStyle/>
        <a:p>
          <a:pPr latinLnBrk="1"/>
          <a:r>
            <a:rPr lang="ko-KR" altLang="en-US" sz="1400" dirty="0">
              <a:latin typeface="+mj-ea"/>
              <a:ea typeface="+mj-ea"/>
            </a:rPr>
            <a:t>기초생활수급권자를 위한 행정 업무</a:t>
          </a:r>
        </a:p>
      </dgm:t>
    </dgm:pt>
    <dgm:pt modelId="{8CB59E89-94C5-4872-BEAE-78083BCB2007}" type="parTrans" cxnId="{5273277D-DB56-40C0-821A-9BC3C9279127}">
      <dgm:prSet/>
      <dgm:spPr/>
      <dgm:t>
        <a:bodyPr/>
        <a:lstStyle/>
        <a:p>
          <a:pPr latinLnBrk="1"/>
          <a:endParaRPr lang="ko-KR" altLang="en-US"/>
        </a:p>
      </dgm:t>
    </dgm:pt>
    <dgm:pt modelId="{8F649409-07B7-4454-A173-498934FE9E62}" type="sibTrans" cxnId="{5273277D-DB56-40C0-821A-9BC3C9279127}">
      <dgm:prSet/>
      <dgm:spPr/>
      <dgm:t>
        <a:bodyPr/>
        <a:lstStyle/>
        <a:p>
          <a:pPr latinLnBrk="1"/>
          <a:endParaRPr lang="ko-KR" altLang="en-US"/>
        </a:p>
      </dgm:t>
    </dgm:pt>
    <dgm:pt modelId="{0A9D9831-D8DC-4B53-AE7C-B107D0EC68D8}">
      <dgm:prSet phldrT="[텍스트]" custT="1"/>
      <dgm:spPr/>
      <dgm:t>
        <a:bodyPr/>
        <a:lstStyle/>
        <a:p>
          <a:pPr latinLnBrk="1"/>
          <a:r>
            <a:rPr lang="ko-KR" altLang="en-US" sz="1400" dirty="0">
              <a:latin typeface="+mj-ea"/>
              <a:ea typeface="+mj-ea"/>
            </a:rPr>
            <a:t>지역사회 </a:t>
          </a:r>
          <a:r>
            <a:rPr lang="ko-KR" altLang="en-US" sz="1400" dirty="0" err="1">
              <a:latin typeface="+mj-ea"/>
              <a:ea typeface="+mj-ea"/>
            </a:rPr>
            <a:t>자원동원과</a:t>
          </a:r>
          <a:r>
            <a:rPr lang="ko-KR" altLang="en-US" sz="1400" dirty="0">
              <a:latin typeface="+mj-ea"/>
              <a:ea typeface="+mj-ea"/>
            </a:rPr>
            <a:t> </a:t>
          </a:r>
          <a:r>
            <a:rPr lang="ko-KR" altLang="en-US" sz="1400" dirty="0" err="1">
              <a:latin typeface="+mj-ea"/>
              <a:ea typeface="+mj-ea"/>
            </a:rPr>
            <a:t>후원조직</a:t>
          </a:r>
          <a:r>
            <a:rPr lang="ko-KR" altLang="en-US" sz="1400" dirty="0">
              <a:latin typeface="+mj-ea"/>
              <a:ea typeface="+mj-ea"/>
            </a:rPr>
            <a:t> 육성</a:t>
          </a:r>
        </a:p>
      </dgm:t>
    </dgm:pt>
    <dgm:pt modelId="{77552636-FFC4-4CBA-A8A8-F1BA24633E0E}" type="parTrans" cxnId="{29FBC44B-7D1E-4C4E-B1D1-F7C2F231624C}">
      <dgm:prSet/>
      <dgm:spPr/>
      <dgm:t>
        <a:bodyPr/>
        <a:lstStyle/>
        <a:p>
          <a:pPr latinLnBrk="1"/>
          <a:endParaRPr lang="ko-KR" altLang="en-US"/>
        </a:p>
      </dgm:t>
    </dgm:pt>
    <dgm:pt modelId="{735351E9-1602-4584-B94C-7023FDC1C6C4}" type="sibTrans" cxnId="{29FBC44B-7D1E-4C4E-B1D1-F7C2F231624C}">
      <dgm:prSet/>
      <dgm:spPr/>
      <dgm:t>
        <a:bodyPr/>
        <a:lstStyle/>
        <a:p>
          <a:pPr latinLnBrk="1"/>
          <a:endParaRPr lang="ko-KR" altLang="en-US"/>
        </a:p>
      </dgm:t>
    </dgm:pt>
    <dgm:pt modelId="{9EE009AB-7123-4E4C-90C0-665EE8BD7A22}" type="pres">
      <dgm:prSet presAssocID="{B101BA2B-34EE-4172-9921-8B0442CEC38B}" presName="linear" presStyleCnt="0">
        <dgm:presLayoutVars>
          <dgm:animLvl val="lvl"/>
          <dgm:resizeHandles val="exact"/>
        </dgm:presLayoutVars>
      </dgm:prSet>
      <dgm:spPr/>
    </dgm:pt>
    <dgm:pt modelId="{E99C7706-DFF9-4668-AE9B-CF67312F9423}" type="pres">
      <dgm:prSet presAssocID="{DB795577-D6DB-4C7E-A6CB-9A74282143B2}" presName="parentText" presStyleLbl="node1" presStyleIdx="0" presStyleCnt="2" custScaleY="28110">
        <dgm:presLayoutVars>
          <dgm:chMax val="0"/>
          <dgm:bulletEnabled val="1"/>
        </dgm:presLayoutVars>
      </dgm:prSet>
      <dgm:spPr/>
    </dgm:pt>
    <dgm:pt modelId="{F799E1CA-A236-4247-A83E-590BA871F441}" type="pres">
      <dgm:prSet presAssocID="{DB795577-D6DB-4C7E-A6CB-9A74282143B2}" presName="childText" presStyleLbl="revTx" presStyleIdx="0" presStyleCnt="2">
        <dgm:presLayoutVars>
          <dgm:bulletEnabled val="1"/>
        </dgm:presLayoutVars>
      </dgm:prSet>
      <dgm:spPr/>
    </dgm:pt>
    <dgm:pt modelId="{7377FA5A-4CAA-4FC6-B497-0EFD0BAFDAE7}" type="pres">
      <dgm:prSet presAssocID="{6143A32E-3638-4F0C-A087-C30AD4AD9AA3}" presName="parentText" presStyleLbl="node1" presStyleIdx="1" presStyleCnt="2" custScaleY="30066">
        <dgm:presLayoutVars>
          <dgm:chMax val="0"/>
          <dgm:bulletEnabled val="1"/>
        </dgm:presLayoutVars>
      </dgm:prSet>
      <dgm:spPr/>
    </dgm:pt>
    <dgm:pt modelId="{B8D9E2E6-F39C-488F-995A-8CB9D9ED6B7E}" type="pres">
      <dgm:prSet presAssocID="{6143A32E-3638-4F0C-A087-C30AD4AD9AA3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E9D3E20E-A0F4-4E1E-809D-F5F6FCBBA8B9}" srcId="{DB795577-D6DB-4C7E-A6CB-9A74282143B2}" destId="{42825AA7-9D15-42F2-AA84-20AA2157108A}" srcOrd="6" destOrd="0" parTransId="{BFAAB7A9-7674-4255-A7AE-A8004268C3E9}" sibTransId="{171D89D5-3781-44BA-BC90-16EA3DA3435E}"/>
    <dgm:cxn modelId="{2DDC2211-6A92-4DCA-8218-C026FC1826DE}" type="presOf" srcId="{42825AA7-9D15-42F2-AA84-20AA2157108A}" destId="{F799E1CA-A236-4247-A83E-590BA871F441}" srcOrd="0" destOrd="6" presId="urn:microsoft.com/office/officeart/2005/8/layout/vList2"/>
    <dgm:cxn modelId="{C45D9A13-BAD7-41BC-BE98-D99E30947FB5}" type="presOf" srcId="{35904CD6-EC03-4A68-9A1E-9F956F8AE90D}" destId="{B8D9E2E6-F39C-488F-995A-8CB9D9ED6B7E}" srcOrd="0" destOrd="3" presId="urn:microsoft.com/office/officeart/2005/8/layout/vList2"/>
    <dgm:cxn modelId="{80A78C16-8808-4174-A535-87120E02BFF8}" type="presOf" srcId="{11C06DCB-EA88-4BA5-94AA-81EEA3AD7698}" destId="{F799E1CA-A236-4247-A83E-590BA871F441}" srcOrd="0" destOrd="2" presId="urn:microsoft.com/office/officeart/2005/8/layout/vList2"/>
    <dgm:cxn modelId="{9E84031B-9EBC-48A4-B9DF-003A5162A45F}" srcId="{DB795577-D6DB-4C7E-A6CB-9A74282143B2}" destId="{DD9DB56A-1165-4CE5-B3BB-187FB62BA9F5}" srcOrd="3" destOrd="0" parTransId="{BE9AAB1B-145E-4AE9-8744-ACC0816A0020}" sibTransId="{0BDEC852-3D42-4CE5-B305-3A0E822F88A4}"/>
    <dgm:cxn modelId="{E1130E22-7525-4445-8139-17C66D69ABBB}" srcId="{DB795577-D6DB-4C7E-A6CB-9A74282143B2}" destId="{11C06DCB-EA88-4BA5-94AA-81EEA3AD7698}" srcOrd="2" destOrd="0" parTransId="{A3FB710C-AF68-4FCC-B320-30EECB203F16}" sibTransId="{1F674987-6EBA-4974-9BD6-785A858640E6}"/>
    <dgm:cxn modelId="{FD3BA328-B93F-4924-942F-928CE368B3BA}" srcId="{DB795577-D6DB-4C7E-A6CB-9A74282143B2}" destId="{44C1D339-2E54-4D3B-B370-E38FA2C4FCA5}" srcOrd="5" destOrd="0" parTransId="{7EA42B0B-1888-4277-BE7F-A3DD7AA29726}" sibTransId="{160DF288-7466-4034-8637-45C00037A192}"/>
    <dgm:cxn modelId="{150C502C-63D6-4B87-BF6D-9CED6EE63175}" type="presOf" srcId="{83B8DCB9-F011-4DA3-B19C-460AC00044DC}" destId="{B8D9E2E6-F39C-488F-995A-8CB9D9ED6B7E}" srcOrd="0" destOrd="0" presId="urn:microsoft.com/office/officeart/2005/8/layout/vList2"/>
    <dgm:cxn modelId="{0D79AD35-9887-4B0C-8EC1-85068542C654}" type="presOf" srcId="{44C1D339-2E54-4D3B-B370-E38FA2C4FCA5}" destId="{F799E1CA-A236-4247-A83E-590BA871F441}" srcOrd="0" destOrd="5" presId="urn:microsoft.com/office/officeart/2005/8/layout/vList2"/>
    <dgm:cxn modelId="{A7D7DF35-F440-41F6-A6B5-45DC3D400D4C}" type="presOf" srcId="{0F1580AC-898F-4003-B91D-3014652F0ACB}" destId="{B8D9E2E6-F39C-488F-995A-8CB9D9ED6B7E}" srcOrd="0" destOrd="5" presId="urn:microsoft.com/office/officeart/2005/8/layout/vList2"/>
    <dgm:cxn modelId="{98F9CB36-2448-48D8-9EE7-30FF76C07793}" type="presOf" srcId="{88E56AB1-83FF-4979-B70F-B15880AA1AF0}" destId="{B8D9E2E6-F39C-488F-995A-8CB9D9ED6B7E}" srcOrd="0" destOrd="4" presId="urn:microsoft.com/office/officeart/2005/8/layout/vList2"/>
    <dgm:cxn modelId="{7541CB39-223D-477D-8FFF-BAF242BAF232}" srcId="{6143A32E-3638-4F0C-A087-C30AD4AD9AA3}" destId="{35904CD6-EC03-4A68-9A1E-9F956F8AE90D}" srcOrd="3" destOrd="0" parTransId="{ADF812BB-B9BB-4A08-9019-261019FED09B}" sibTransId="{1D1F8DAF-6726-458E-853E-9EF1B8AD1063}"/>
    <dgm:cxn modelId="{646D4A3D-E8AB-4F1A-A61D-8B75AD8BD6BE}" srcId="{6143A32E-3638-4F0C-A087-C30AD4AD9AA3}" destId="{88E56AB1-83FF-4979-B70F-B15880AA1AF0}" srcOrd="4" destOrd="0" parTransId="{303122B6-6386-4A71-8D60-6ED379A6448F}" sibTransId="{908D2F0C-D2EE-4E55-8DC1-749EC34DD7C6}"/>
    <dgm:cxn modelId="{85C90A3E-26B4-4B4A-9333-67A38023EE7A}" srcId="{B101BA2B-34EE-4172-9921-8B0442CEC38B}" destId="{6143A32E-3638-4F0C-A087-C30AD4AD9AA3}" srcOrd="1" destOrd="0" parTransId="{B5A46FAD-4CDC-4768-BF48-03FE1C81E9B2}" sibTransId="{0CE6A6A9-8909-4123-A480-FC0550A00D22}"/>
    <dgm:cxn modelId="{BDE3EF3E-73CD-42CC-AB6B-894A22B5CEA7}" type="presOf" srcId="{0A9D9831-D8DC-4B53-AE7C-B107D0EC68D8}" destId="{B8D9E2E6-F39C-488F-995A-8CB9D9ED6B7E}" srcOrd="0" destOrd="6" presId="urn:microsoft.com/office/officeart/2005/8/layout/vList2"/>
    <dgm:cxn modelId="{B825BB43-79D9-4BB5-8226-48F2719CA64F}" type="presOf" srcId="{3844B1EA-D82A-4350-A9DF-1EF2F9A6D358}" destId="{F799E1CA-A236-4247-A83E-590BA871F441}" srcOrd="0" destOrd="0" presId="urn:microsoft.com/office/officeart/2005/8/layout/vList2"/>
    <dgm:cxn modelId="{29FBC44B-7D1E-4C4E-B1D1-F7C2F231624C}" srcId="{6143A32E-3638-4F0C-A087-C30AD4AD9AA3}" destId="{0A9D9831-D8DC-4B53-AE7C-B107D0EC68D8}" srcOrd="6" destOrd="0" parTransId="{77552636-FFC4-4CBA-A8A8-F1BA24633E0E}" sibTransId="{735351E9-1602-4584-B94C-7023FDC1C6C4}"/>
    <dgm:cxn modelId="{519F2C6E-A868-46D8-9C90-121340F0BC7B}" type="presOf" srcId="{6143A32E-3638-4F0C-A087-C30AD4AD9AA3}" destId="{7377FA5A-4CAA-4FC6-B497-0EFD0BAFDAE7}" srcOrd="0" destOrd="0" presId="urn:microsoft.com/office/officeart/2005/8/layout/vList2"/>
    <dgm:cxn modelId="{07AE734F-0573-4CEB-BB92-A3BBE06EA625}" type="presOf" srcId="{FDD0ECBA-10CE-4704-9751-F6FF3414F9B4}" destId="{F799E1CA-A236-4247-A83E-590BA871F441}" srcOrd="0" destOrd="1" presId="urn:microsoft.com/office/officeart/2005/8/layout/vList2"/>
    <dgm:cxn modelId="{5273277D-DB56-40C0-821A-9BC3C9279127}" srcId="{6143A32E-3638-4F0C-A087-C30AD4AD9AA3}" destId="{0F1580AC-898F-4003-B91D-3014652F0ACB}" srcOrd="5" destOrd="0" parTransId="{8CB59E89-94C5-4872-BEAE-78083BCB2007}" sibTransId="{8F649409-07B7-4454-A173-498934FE9E62}"/>
    <dgm:cxn modelId="{1E44F080-5A7C-4F5E-A033-F238A075993C}" type="presOf" srcId="{9C1814D6-E8D8-4705-B9EE-EF9B2B5DD9B4}" destId="{B8D9E2E6-F39C-488F-995A-8CB9D9ED6B7E}" srcOrd="0" destOrd="2" presId="urn:microsoft.com/office/officeart/2005/8/layout/vList2"/>
    <dgm:cxn modelId="{A73D2E84-006B-4322-9838-C5D733144286}" srcId="{DB795577-D6DB-4C7E-A6CB-9A74282143B2}" destId="{FDD0ECBA-10CE-4704-9751-F6FF3414F9B4}" srcOrd="1" destOrd="0" parTransId="{1998E287-1850-4303-AC8B-C881DC9A22FE}" sibTransId="{3AAD2B8B-5F45-4710-891E-812E57D0C866}"/>
    <dgm:cxn modelId="{C5CCD2A1-11C1-48EF-B582-B6F8DA5AAF34}" srcId="{B101BA2B-34EE-4172-9921-8B0442CEC38B}" destId="{DB795577-D6DB-4C7E-A6CB-9A74282143B2}" srcOrd="0" destOrd="0" parTransId="{8ACF2F5F-EE77-4630-95BD-91EEE12023C0}" sibTransId="{EDDD1A7B-8A07-43FF-9750-FA29AEEA4E21}"/>
    <dgm:cxn modelId="{0A3FFCB2-0C13-4CA1-A82C-A3D106B20098}" type="presOf" srcId="{DD9DB56A-1165-4CE5-B3BB-187FB62BA9F5}" destId="{F799E1CA-A236-4247-A83E-590BA871F441}" srcOrd="0" destOrd="3" presId="urn:microsoft.com/office/officeart/2005/8/layout/vList2"/>
    <dgm:cxn modelId="{9B0418BD-2F2C-4695-AFC0-C48C5EA60F62}" srcId="{6143A32E-3638-4F0C-A087-C30AD4AD9AA3}" destId="{163224FC-FC5D-46CB-AA01-0610942BC3AF}" srcOrd="1" destOrd="0" parTransId="{03E6150C-5C67-4070-8048-D6D81C21DF08}" sibTransId="{974688CB-DB1A-4A32-BAA6-B8F4DDE284A9}"/>
    <dgm:cxn modelId="{FB64F3C1-09F6-4DB0-82F7-C31036DD4CF7}" type="presOf" srcId="{DB795577-D6DB-4C7E-A6CB-9A74282143B2}" destId="{E99C7706-DFF9-4668-AE9B-CF67312F9423}" srcOrd="0" destOrd="0" presId="urn:microsoft.com/office/officeart/2005/8/layout/vList2"/>
    <dgm:cxn modelId="{294D00C3-9421-40B1-BA6E-1F85A7A427F5}" type="presOf" srcId="{163224FC-FC5D-46CB-AA01-0610942BC3AF}" destId="{B8D9E2E6-F39C-488F-995A-8CB9D9ED6B7E}" srcOrd="0" destOrd="1" presId="urn:microsoft.com/office/officeart/2005/8/layout/vList2"/>
    <dgm:cxn modelId="{370146D6-FDE0-468A-8339-186556A9523D}" srcId="{DB795577-D6DB-4C7E-A6CB-9A74282143B2}" destId="{10B0C285-0911-49DE-8116-F4CD868E3AB1}" srcOrd="4" destOrd="0" parTransId="{212FD2C2-D7CC-4C9E-A0C0-BADB310C54CE}" sibTransId="{2FB46AED-5175-447B-B9D6-EA1D19583B38}"/>
    <dgm:cxn modelId="{7458F8DD-7AE7-4084-A3CE-AFDABE5D3A29}" srcId="{6143A32E-3638-4F0C-A087-C30AD4AD9AA3}" destId="{83B8DCB9-F011-4DA3-B19C-460AC00044DC}" srcOrd="0" destOrd="0" parTransId="{7F119E5D-1626-4B3F-B5AA-817A703F4CB7}" sibTransId="{B60E1A3F-E5A7-46D6-BB20-C15609DCA3EC}"/>
    <dgm:cxn modelId="{192482E3-FEC5-47B5-A548-C2E753E4B247}" type="presOf" srcId="{10B0C285-0911-49DE-8116-F4CD868E3AB1}" destId="{F799E1CA-A236-4247-A83E-590BA871F441}" srcOrd="0" destOrd="4" presId="urn:microsoft.com/office/officeart/2005/8/layout/vList2"/>
    <dgm:cxn modelId="{28B030E6-FA34-410C-A790-6520AA5E2530}" srcId="{6143A32E-3638-4F0C-A087-C30AD4AD9AA3}" destId="{9C1814D6-E8D8-4705-B9EE-EF9B2B5DD9B4}" srcOrd="2" destOrd="0" parTransId="{148D457C-5468-4182-8402-489FA703E0EA}" sibTransId="{31A38363-6CC1-4AC6-BE88-98563230B8EC}"/>
    <dgm:cxn modelId="{495E29EF-C138-4138-830C-5CF7DDEB2B38}" type="presOf" srcId="{B101BA2B-34EE-4172-9921-8B0442CEC38B}" destId="{9EE009AB-7123-4E4C-90C0-665EE8BD7A22}" srcOrd="0" destOrd="0" presId="urn:microsoft.com/office/officeart/2005/8/layout/vList2"/>
    <dgm:cxn modelId="{3C4DF7FF-C408-4DC7-AF3E-41A4B50E23A1}" srcId="{DB795577-D6DB-4C7E-A6CB-9A74282143B2}" destId="{3844B1EA-D82A-4350-A9DF-1EF2F9A6D358}" srcOrd="0" destOrd="0" parTransId="{DE680711-9D7D-45FA-A46A-DAAF8F945F9B}" sibTransId="{647842D1-754D-466E-B1A1-7D5986E8D363}"/>
    <dgm:cxn modelId="{34C18C32-74E1-4C87-8E78-2F2A29A23C32}" type="presParOf" srcId="{9EE009AB-7123-4E4C-90C0-665EE8BD7A22}" destId="{E99C7706-DFF9-4668-AE9B-CF67312F9423}" srcOrd="0" destOrd="0" presId="urn:microsoft.com/office/officeart/2005/8/layout/vList2"/>
    <dgm:cxn modelId="{FD6086D3-FE0E-4BAC-9D11-7C0CB53C42C1}" type="presParOf" srcId="{9EE009AB-7123-4E4C-90C0-665EE8BD7A22}" destId="{F799E1CA-A236-4247-A83E-590BA871F441}" srcOrd="1" destOrd="0" presId="urn:microsoft.com/office/officeart/2005/8/layout/vList2"/>
    <dgm:cxn modelId="{4F53C8AC-D88E-4BD3-8686-05336E78EBAE}" type="presParOf" srcId="{9EE009AB-7123-4E4C-90C0-665EE8BD7A22}" destId="{7377FA5A-4CAA-4FC6-B497-0EFD0BAFDAE7}" srcOrd="2" destOrd="0" presId="urn:microsoft.com/office/officeart/2005/8/layout/vList2"/>
    <dgm:cxn modelId="{82AEA842-888A-4F88-AD84-A269852CA3C2}" type="presParOf" srcId="{9EE009AB-7123-4E4C-90C0-665EE8BD7A22}" destId="{B8D9E2E6-F39C-488F-995A-8CB9D9ED6B7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9018A86-BCFB-4235-9883-B4322D5F99D5}" type="doc">
      <dgm:prSet loTypeId="urn:microsoft.com/office/officeart/2005/8/layout/process4" loCatId="list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pPr latinLnBrk="1"/>
          <a:endParaRPr lang="ko-KR" altLang="en-US"/>
        </a:p>
      </dgm:t>
    </dgm:pt>
    <dgm:pt modelId="{B3021231-A1E8-4A32-A372-652E22C81BBA}">
      <dgm:prSet phldrT="[텍스트]" custT="1"/>
      <dgm:spPr/>
      <dgm:t>
        <a:bodyPr/>
        <a:lstStyle/>
        <a:p>
          <a:pPr latinLnBrk="1"/>
          <a:r>
            <a:rPr lang="en-US" altLang="ko-KR" sz="1200" dirty="0">
              <a:solidFill>
                <a:schemeClr val="tx1"/>
              </a:solidFill>
              <a:latin typeface="+mj-ea"/>
              <a:ea typeface="+mj-ea"/>
            </a:rPr>
            <a:t>1929</a:t>
          </a:r>
          <a:endParaRPr lang="ko-KR" altLang="en-US" sz="1200" dirty="0">
            <a:solidFill>
              <a:schemeClr val="tx1"/>
            </a:solidFill>
            <a:latin typeface="+mj-ea"/>
            <a:ea typeface="+mj-ea"/>
          </a:endParaRPr>
        </a:p>
      </dgm:t>
    </dgm:pt>
    <dgm:pt modelId="{C9D7BC8F-24E5-49D2-A5D0-AB9D321846ED}" type="parTrans" cxnId="{EA566F70-A08F-4205-846A-240F0D612F87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D699E0FA-8D8B-4365-BAF9-900B398586FB}" type="sibTrans" cxnId="{EA566F70-A08F-4205-846A-240F0D612F87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4F59DCEA-40B7-4825-B7F3-73746DC9C6E6}">
      <dgm:prSet phldrT="[텍스트]" custT="1"/>
      <dgm:spPr/>
      <dgm:t>
        <a:bodyPr/>
        <a:lstStyle/>
        <a:p>
          <a:pPr latinLnBrk="1"/>
          <a:r>
            <a:rPr lang="ko-KR" altLang="en-US" sz="1200" dirty="0">
              <a:solidFill>
                <a:schemeClr val="tx1"/>
              </a:solidFill>
              <a:latin typeface="+mj-ea"/>
              <a:ea typeface="+mj-ea"/>
            </a:rPr>
            <a:t>런던경제대학에 정신보건 사회사업훈련센터 설치됨</a:t>
          </a:r>
        </a:p>
      </dgm:t>
    </dgm:pt>
    <dgm:pt modelId="{FABD22AA-2308-4367-A5D6-04736FD8E6AD}" type="parTrans" cxnId="{3A4115DE-6EE6-4761-957A-48497A8E09E7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B3DEA20D-2B75-4A91-B555-1BD3DD5773FC}" type="sibTrans" cxnId="{3A4115DE-6EE6-4761-957A-48497A8E09E7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CB066BD3-0B50-4529-8FD5-C8FF33E8C045}">
      <dgm:prSet phldrT="[텍스트]" custT="1"/>
      <dgm:spPr/>
      <dgm:t>
        <a:bodyPr/>
        <a:lstStyle/>
        <a:p>
          <a:pPr latinLnBrk="1"/>
          <a:r>
            <a:rPr lang="en-US" altLang="ko-KR" sz="1200" dirty="0">
              <a:solidFill>
                <a:schemeClr val="tx1"/>
              </a:solidFill>
              <a:latin typeface="+mj-ea"/>
              <a:ea typeface="+mj-ea"/>
            </a:rPr>
            <a:t>1930</a:t>
          </a:r>
          <a:endParaRPr lang="ko-KR" altLang="en-US" sz="1200" dirty="0">
            <a:solidFill>
              <a:schemeClr val="tx1"/>
            </a:solidFill>
            <a:latin typeface="+mj-ea"/>
            <a:ea typeface="+mj-ea"/>
          </a:endParaRPr>
        </a:p>
      </dgm:t>
    </dgm:pt>
    <dgm:pt modelId="{5236558B-A396-4048-B446-FE84FFE4559D}" type="parTrans" cxnId="{C1FD7B23-BC94-49DC-81D6-A1F32ABEBB6C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147269A6-5154-49D8-B1CF-DE771EA66499}" type="sibTrans" cxnId="{C1FD7B23-BC94-49DC-81D6-A1F32ABEBB6C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D24E9943-690E-4CA5-B356-CE50E2AA2EC8}">
      <dgm:prSet phldrT="[텍스트]" custT="1"/>
      <dgm:spPr/>
      <dgm:t>
        <a:bodyPr/>
        <a:lstStyle/>
        <a:p>
          <a:pPr latinLnBrk="1"/>
          <a:r>
            <a:rPr lang="ko-KR" altLang="en-US" sz="1200" dirty="0" err="1">
              <a:solidFill>
                <a:schemeClr val="tx1"/>
              </a:solidFill>
              <a:latin typeface="+mj-ea"/>
              <a:ea typeface="+mj-ea"/>
            </a:rPr>
            <a:t>영국정신보건사회복지사협회</a:t>
          </a:r>
          <a:r>
            <a:rPr lang="ko-KR" altLang="en-US" sz="1200" dirty="0">
              <a:solidFill>
                <a:schemeClr val="tx1"/>
              </a:solidFill>
              <a:latin typeface="+mj-ea"/>
              <a:ea typeface="+mj-ea"/>
            </a:rPr>
            <a:t> 창립됨</a:t>
          </a:r>
        </a:p>
      </dgm:t>
    </dgm:pt>
    <dgm:pt modelId="{E4220FC6-20E1-4B53-9F32-699D695EF7AC}" type="parTrans" cxnId="{3EDEFC97-0AAF-43C1-AC66-3AF3F6931B89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E42CED3A-E96F-4E28-9964-847DF8D5D11B}" type="sibTrans" cxnId="{3EDEFC97-0AAF-43C1-AC66-3AF3F6931B89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03BBD673-CE34-4ACD-BFB2-6FFD1D95178A}">
      <dgm:prSet phldrT="[텍스트]" custT="1"/>
      <dgm:spPr/>
      <dgm:t>
        <a:bodyPr/>
        <a:lstStyle/>
        <a:p>
          <a:pPr latinLnBrk="1"/>
          <a:r>
            <a:rPr lang="ko-KR" altLang="en-US" sz="1200" dirty="0">
              <a:solidFill>
                <a:schemeClr val="tx1"/>
              </a:solidFill>
              <a:latin typeface="+mj-ea"/>
              <a:ea typeface="+mj-ea"/>
            </a:rPr>
            <a:t>정신장애아에 대한 교육기회확대</a:t>
          </a:r>
        </a:p>
      </dgm:t>
    </dgm:pt>
    <dgm:pt modelId="{B2B9FECF-A3C7-4A2A-BEF7-AC727CA42E89}" type="parTrans" cxnId="{BF8FFD33-86EC-4279-8110-BF233C2994CF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ABDD9255-BBA2-46CD-95DF-5CBD09729699}" type="sibTrans" cxnId="{BF8FFD33-86EC-4279-8110-BF233C2994CF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A6520DBF-36B9-4CF7-9442-5E31FA72897B}">
      <dgm:prSet phldrT="[텍스트]" custT="1"/>
      <dgm:spPr/>
      <dgm:t>
        <a:bodyPr/>
        <a:lstStyle/>
        <a:p>
          <a:pPr latinLnBrk="1"/>
          <a:r>
            <a:rPr lang="en-US" altLang="ko-KR" sz="1200" dirty="0">
              <a:solidFill>
                <a:schemeClr val="tx1"/>
              </a:solidFill>
              <a:latin typeface="+mj-ea"/>
              <a:ea typeface="+mj-ea"/>
            </a:rPr>
            <a:t>1956</a:t>
          </a:r>
          <a:endParaRPr lang="ko-KR" altLang="en-US" sz="1200" dirty="0">
            <a:solidFill>
              <a:schemeClr val="tx1"/>
            </a:solidFill>
            <a:latin typeface="+mj-ea"/>
            <a:ea typeface="+mj-ea"/>
          </a:endParaRPr>
        </a:p>
      </dgm:t>
    </dgm:pt>
    <dgm:pt modelId="{56571794-9857-4F78-B693-004231A9E70F}" type="parTrans" cxnId="{09007DDA-F752-41D8-B9E4-B6F12E36D68C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5DA6E396-D885-4D3D-898E-D13A54009C9F}" type="sibTrans" cxnId="{09007DDA-F752-41D8-B9E4-B6F12E36D68C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1071EDE8-6F38-4876-B05F-977185BDE32B}">
      <dgm:prSet phldrT="[텍스트]" custT="1"/>
      <dgm:spPr/>
      <dgm:t>
        <a:bodyPr/>
        <a:lstStyle/>
        <a:p>
          <a:pPr latinLnBrk="1"/>
          <a:r>
            <a:rPr lang="en-US" altLang="ko-KR" sz="1200" dirty="0">
              <a:solidFill>
                <a:schemeClr val="tx1"/>
              </a:solidFill>
              <a:latin typeface="+mj-ea"/>
              <a:ea typeface="+mj-ea"/>
            </a:rPr>
            <a:t>1944</a:t>
          </a:r>
          <a:endParaRPr lang="ko-KR" altLang="en-US" sz="1200" dirty="0">
            <a:solidFill>
              <a:schemeClr val="tx1"/>
            </a:solidFill>
            <a:latin typeface="+mj-ea"/>
            <a:ea typeface="+mj-ea"/>
          </a:endParaRPr>
        </a:p>
      </dgm:t>
    </dgm:pt>
    <dgm:pt modelId="{AF5793C5-3928-4717-9AEF-E7BDF5F21040}" type="parTrans" cxnId="{B14B94A0-A91C-46A2-AA58-7892A4F14702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9AC87270-5FCB-4DD6-A440-79B12DDC824E}" type="sibTrans" cxnId="{B14B94A0-A91C-46A2-AA58-7892A4F14702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91CF3D5D-7B31-4983-B465-12E5D0105A55}">
      <dgm:prSet phldrT="[텍스트]" custT="1"/>
      <dgm:spPr/>
      <dgm:t>
        <a:bodyPr/>
        <a:lstStyle/>
        <a:p>
          <a:pPr latinLnBrk="1"/>
          <a:r>
            <a:rPr lang="ko-KR" altLang="en-US" sz="1200" dirty="0">
              <a:solidFill>
                <a:schemeClr val="tx1"/>
              </a:solidFill>
              <a:latin typeface="+mj-ea"/>
              <a:ea typeface="+mj-ea"/>
            </a:rPr>
            <a:t>아동상담소와 정신보건 </a:t>
          </a:r>
          <a:r>
            <a:rPr lang="ko-KR" altLang="en-US" sz="1200" dirty="0" err="1">
              <a:solidFill>
                <a:schemeClr val="tx1"/>
              </a:solidFill>
              <a:latin typeface="+mj-ea"/>
              <a:ea typeface="+mj-ea"/>
            </a:rPr>
            <a:t>사회복지사가</a:t>
          </a:r>
          <a:r>
            <a:rPr lang="ko-KR" altLang="en-US" sz="1200" dirty="0">
              <a:solidFill>
                <a:schemeClr val="tx1"/>
              </a:solidFill>
              <a:latin typeface="+mj-ea"/>
              <a:ea typeface="+mj-ea"/>
            </a:rPr>
            <a:t> 수적으로 증가</a:t>
          </a:r>
        </a:p>
      </dgm:t>
    </dgm:pt>
    <dgm:pt modelId="{EFB39099-4FD5-430C-B302-0425A48843F5}" type="parTrans" cxnId="{D7052852-5A5E-4C64-BAC1-83F88DCA58B1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0E0A540A-D48E-436D-8AF0-9E216DAE1498}" type="sibTrans" cxnId="{D7052852-5A5E-4C64-BAC1-83F88DCA58B1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1E95BE65-8754-40AD-AE59-CAA11EC763C2}">
      <dgm:prSet phldrT="[텍스트]" custT="1"/>
      <dgm:spPr/>
      <dgm:t>
        <a:bodyPr/>
        <a:lstStyle/>
        <a:p>
          <a:pPr latinLnBrk="1"/>
          <a:r>
            <a:rPr lang="en-US" altLang="ko-KR" sz="1200" dirty="0">
              <a:solidFill>
                <a:schemeClr val="tx1"/>
              </a:solidFill>
              <a:latin typeface="+mj-ea"/>
              <a:ea typeface="+mj-ea"/>
            </a:rPr>
            <a:t>1959</a:t>
          </a:r>
          <a:endParaRPr lang="ko-KR" altLang="en-US" sz="1200" dirty="0">
            <a:solidFill>
              <a:schemeClr val="tx1"/>
            </a:solidFill>
            <a:latin typeface="+mj-ea"/>
            <a:ea typeface="+mj-ea"/>
          </a:endParaRPr>
        </a:p>
      </dgm:t>
    </dgm:pt>
    <dgm:pt modelId="{74108046-3E48-47C2-A508-4D0A526C3EB2}" type="parTrans" cxnId="{9761B1CB-8A9F-41A7-A4E0-28C74BA0C1CE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D6096280-7667-4BDE-98F6-5E7A9A34A55A}" type="sibTrans" cxnId="{9761B1CB-8A9F-41A7-A4E0-28C74BA0C1CE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A712B104-0A4E-4E2D-8536-BC57C3F97A78}">
      <dgm:prSet phldrT="[텍스트]" custT="1"/>
      <dgm:spPr/>
      <dgm:t>
        <a:bodyPr/>
        <a:lstStyle/>
        <a:p>
          <a:pPr latinLnBrk="1"/>
          <a:r>
            <a:rPr lang="ko-KR" altLang="en-US" sz="1200" dirty="0" err="1">
              <a:solidFill>
                <a:schemeClr val="tx1"/>
              </a:solidFill>
              <a:latin typeface="+mj-ea"/>
              <a:ea typeface="+mj-ea"/>
            </a:rPr>
            <a:t>언더우드</a:t>
          </a:r>
          <a:r>
            <a:rPr lang="ko-KR" altLang="en-US" sz="1200" dirty="0">
              <a:solidFill>
                <a:schemeClr val="tx1"/>
              </a:solidFill>
              <a:latin typeface="+mj-ea"/>
              <a:ea typeface="+mj-ea"/>
            </a:rPr>
            <a:t> 위원회에서 이상적인 아동상담소를 운영하기 위해서 정신과 의사 </a:t>
          </a:r>
          <a:r>
            <a:rPr lang="en-US" altLang="ko-KR" sz="1200" dirty="0">
              <a:solidFill>
                <a:schemeClr val="tx1"/>
              </a:solidFill>
              <a:latin typeface="+mj-ea"/>
              <a:ea typeface="+mj-ea"/>
            </a:rPr>
            <a:t>140</a:t>
          </a:r>
          <a:r>
            <a:rPr lang="ko-KR" altLang="en-US" sz="1200" dirty="0">
              <a:solidFill>
                <a:schemeClr val="tx1"/>
              </a:solidFill>
              <a:latin typeface="+mj-ea"/>
              <a:ea typeface="+mj-ea"/>
            </a:rPr>
            <a:t>명</a:t>
          </a:r>
          <a:r>
            <a:rPr lang="en-US" altLang="ko-KR" sz="1200" dirty="0">
              <a:solidFill>
                <a:schemeClr val="tx1"/>
              </a:solidFill>
              <a:latin typeface="+mj-ea"/>
              <a:ea typeface="+mj-ea"/>
            </a:rPr>
            <a:t>, </a:t>
          </a:r>
          <a:r>
            <a:rPr lang="ko-KR" altLang="en-US" sz="1200" dirty="0" err="1">
              <a:solidFill>
                <a:schemeClr val="tx1"/>
              </a:solidFill>
              <a:latin typeface="+mj-ea"/>
              <a:ea typeface="+mj-ea"/>
            </a:rPr>
            <a:t>정신보건사회복지사</a:t>
          </a:r>
          <a:r>
            <a:rPr lang="ko-KR" altLang="en-US" sz="1200" dirty="0">
              <a:solidFill>
                <a:schemeClr val="tx1"/>
              </a:solidFill>
              <a:latin typeface="+mj-ea"/>
              <a:ea typeface="+mj-ea"/>
            </a:rPr>
            <a:t> </a:t>
          </a:r>
          <a:r>
            <a:rPr lang="en-US" altLang="ko-KR" sz="1200" dirty="0">
              <a:solidFill>
                <a:schemeClr val="tx1"/>
              </a:solidFill>
              <a:latin typeface="+mj-ea"/>
              <a:ea typeface="+mj-ea"/>
            </a:rPr>
            <a:t>420</a:t>
          </a:r>
          <a:r>
            <a:rPr lang="ko-KR" altLang="en-US" sz="1200" dirty="0">
              <a:solidFill>
                <a:schemeClr val="tx1"/>
              </a:solidFill>
              <a:latin typeface="+mj-ea"/>
              <a:ea typeface="+mj-ea"/>
            </a:rPr>
            <a:t>명</a:t>
          </a:r>
          <a:r>
            <a:rPr lang="en-US" altLang="ko-KR" sz="1200" dirty="0">
              <a:solidFill>
                <a:schemeClr val="tx1"/>
              </a:solidFill>
              <a:latin typeface="+mj-ea"/>
              <a:ea typeface="+mj-ea"/>
            </a:rPr>
            <a:t>, </a:t>
          </a:r>
          <a:r>
            <a:rPr lang="ko-KR" altLang="en-US" sz="1200" dirty="0">
              <a:solidFill>
                <a:schemeClr val="tx1"/>
              </a:solidFill>
              <a:latin typeface="+mj-ea"/>
              <a:ea typeface="+mj-ea"/>
            </a:rPr>
            <a:t>임상심리가사 </a:t>
          </a:r>
          <a:r>
            <a:rPr lang="en-US" altLang="ko-KR" sz="1200" dirty="0">
              <a:solidFill>
                <a:schemeClr val="tx1"/>
              </a:solidFill>
              <a:latin typeface="+mj-ea"/>
              <a:ea typeface="+mj-ea"/>
            </a:rPr>
            <a:t>14</a:t>
          </a:r>
          <a:r>
            <a:rPr lang="ko-KR" altLang="en-US" sz="1200" dirty="0">
              <a:solidFill>
                <a:schemeClr val="tx1"/>
              </a:solidFill>
              <a:latin typeface="+mj-ea"/>
              <a:ea typeface="+mj-ea"/>
            </a:rPr>
            <a:t>명 필요하다고 제안했으며</a:t>
          </a:r>
          <a:r>
            <a:rPr lang="en-US" altLang="ko-KR" sz="1200" dirty="0">
              <a:solidFill>
                <a:schemeClr val="tx1"/>
              </a:solidFill>
              <a:latin typeface="+mj-ea"/>
              <a:ea typeface="+mj-ea"/>
            </a:rPr>
            <a:t>, </a:t>
          </a:r>
          <a:r>
            <a:rPr lang="ko-KR" altLang="en-US" sz="1200" dirty="0">
              <a:solidFill>
                <a:schemeClr val="tx1"/>
              </a:solidFill>
              <a:latin typeface="+mj-ea"/>
              <a:ea typeface="+mj-ea"/>
            </a:rPr>
            <a:t>정신보건법이 제정됨</a:t>
          </a:r>
        </a:p>
      </dgm:t>
    </dgm:pt>
    <dgm:pt modelId="{9F00003E-B455-4C5B-8E09-9C27FC30DEE8}" type="parTrans" cxnId="{A6EE5ABA-5B5E-47E2-BB51-475B7CD802F8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DE2C2065-3BDD-4B03-8553-036783D2094D}" type="sibTrans" cxnId="{A6EE5ABA-5B5E-47E2-BB51-475B7CD802F8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72450D7C-756B-4F5E-A4C0-EF2803B080D1}">
      <dgm:prSet phldrT="[텍스트]" custT="1"/>
      <dgm:spPr/>
      <dgm:t>
        <a:bodyPr/>
        <a:lstStyle/>
        <a:p>
          <a:pPr latinLnBrk="1"/>
          <a:r>
            <a:rPr lang="en-US" altLang="ko-KR" sz="1200" dirty="0">
              <a:solidFill>
                <a:schemeClr val="tx1"/>
              </a:solidFill>
              <a:latin typeface="+mj-ea"/>
              <a:ea typeface="+mj-ea"/>
            </a:rPr>
            <a:t>1960</a:t>
          </a:r>
          <a:endParaRPr lang="ko-KR" altLang="en-US" sz="1200" dirty="0">
            <a:solidFill>
              <a:schemeClr val="tx1"/>
            </a:solidFill>
            <a:latin typeface="+mj-ea"/>
            <a:ea typeface="+mj-ea"/>
          </a:endParaRPr>
        </a:p>
      </dgm:t>
    </dgm:pt>
    <dgm:pt modelId="{02AC8322-CD72-41F7-A17A-06ED22B83A6B}" type="parTrans" cxnId="{4ABD7C8A-94DD-4113-A39E-DA7CE37BBCF0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208DE9E4-D1A6-4F51-9AE2-C7993EB8BDA2}" type="sibTrans" cxnId="{4ABD7C8A-94DD-4113-A39E-DA7CE37BBCF0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F119DC33-E342-4B07-B8FE-968C64A3F1E7}">
      <dgm:prSet phldrT="[텍스트]" custT="1"/>
      <dgm:spPr/>
      <dgm:t>
        <a:bodyPr/>
        <a:lstStyle/>
        <a:p>
          <a:pPr latinLnBrk="1"/>
          <a:r>
            <a:rPr lang="ko-KR" altLang="en-US" sz="1200" dirty="0">
              <a:solidFill>
                <a:schemeClr val="tx1"/>
              </a:solidFill>
              <a:latin typeface="+mj-ea"/>
              <a:ea typeface="+mj-ea"/>
            </a:rPr>
            <a:t>지역사회정신보건센터를 중심으로 한 지역사회정신건강보호서비스가  강조됨</a:t>
          </a:r>
        </a:p>
      </dgm:t>
    </dgm:pt>
    <dgm:pt modelId="{65A2C237-CE55-44A4-833F-2A48188F53C3}" type="parTrans" cxnId="{F3359BC2-13B8-4B5E-976B-8F32DFBC079A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58276032-A50C-470E-96EF-C122C441B768}" type="sibTrans" cxnId="{F3359BC2-13B8-4B5E-976B-8F32DFBC079A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5AB12464-0914-4152-89AB-2183BCCF9869}" type="pres">
      <dgm:prSet presAssocID="{49018A86-BCFB-4235-9883-B4322D5F99D5}" presName="Name0" presStyleCnt="0">
        <dgm:presLayoutVars>
          <dgm:dir/>
          <dgm:animLvl val="lvl"/>
          <dgm:resizeHandles val="exact"/>
        </dgm:presLayoutVars>
      </dgm:prSet>
      <dgm:spPr/>
    </dgm:pt>
    <dgm:pt modelId="{8ACD0B5F-40AA-4218-BE44-64F7A43C1EE6}" type="pres">
      <dgm:prSet presAssocID="{72450D7C-756B-4F5E-A4C0-EF2803B080D1}" presName="boxAndChildren" presStyleCnt="0"/>
      <dgm:spPr/>
    </dgm:pt>
    <dgm:pt modelId="{5EB6A3B6-A477-430A-A048-DB4D6651F9B2}" type="pres">
      <dgm:prSet presAssocID="{72450D7C-756B-4F5E-A4C0-EF2803B080D1}" presName="parentTextBox" presStyleLbl="node1" presStyleIdx="0" presStyleCnt="6"/>
      <dgm:spPr/>
    </dgm:pt>
    <dgm:pt modelId="{7E9077A7-6589-4C5A-A468-3C0E97228B88}" type="pres">
      <dgm:prSet presAssocID="{72450D7C-756B-4F5E-A4C0-EF2803B080D1}" presName="entireBox" presStyleLbl="node1" presStyleIdx="0" presStyleCnt="6"/>
      <dgm:spPr/>
    </dgm:pt>
    <dgm:pt modelId="{707077F4-B390-4DE2-BB82-403756E7811D}" type="pres">
      <dgm:prSet presAssocID="{72450D7C-756B-4F5E-A4C0-EF2803B080D1}" presName="descendantBox" presStyleCnt="0"/>
      <dgm:spPr/>
    </dgm:pt>
    <dgm:pt modelId="{8BF9096A-F686-4BCB-88F2-8DA7245E69E8}" type="pres">
      <dgm:prSet presAssocID="{F119DC33-E342-4B07-B8FE-968C64A3F1E7}" presName="childTextBox" presStyleLbl="fgAccFollowNode1" presStyleIdx="0" presStyleCnt="6">
        <dgm:presLayoutVars>
          <dgm:bulletEnabled val="1"/>
        </dgm:presLayoutVars>
      </dgm:prSet>
      <dgm:spPr/>
    </dgm:pt>
    <dgm:pt modelId="{0D20E934-1FC9-4F98-AE67-307913221511}" type="pres">
      <dgm:prSet presAssocID="{D6096280-7667-4BDE-98F6-5E7A9A34A55A}" presName="sp" presStyleCnt="0"/>
      <dgm:spPr/>
    </dgm:pt>
    <dgm:pt modelId="{F52BC346-D85D-4539-B561-8DC13AA77DCE}" type="pres">
      <dgm:prSet presAssocID="{1E95BE65-8754-40AD-AE59-CAA11EC763C2}" presName="arrowAndChildren" presStyleCnt="0"/>
      <dgm:spPr/>
    </dgm:pt>
    <dgm:pt modelId="{6EC40BA8-D41E-4575-A7D7-FE9B2D3E707A}" type="pres">
      <dgm:prSet presAssocID="{1E95BE65-8754-40AD-AE59-CAA11EC763C2}" presName="parentTextArrow" presStyleLbl="node1" presStyleIdx="0" presStyleCnt="6"/>
      <dgm:spPr/>
    </dgm:pt>
    <dgm:pt modelId="{DBCB9712-0915-4A47-A826-896D91B16CC7}" type="pres">
      <dgm:prSet presAssocID="{1E95BE65-8754-40AD-AE59-CAA11EC763C2}" presName="arrow" presStyleLbl="node1" presStyleIdx="1" presStyleCnt="6"/>
      <dgm:spPr/>
    </dgm:pt>
    <dgm:pt modelId="{EC4336E5-95C2-4159-BA79-E206197A0F1A}" type="pres">
      <dgm:prSet presAssocID="{1E95BE65-8754-40AD-AE59-CAA11EC763C2}" presName="descendantArrow" presStyleCnt="0"/>
      <dgm:spPr/>
    </dgm:pt>
    <dgm:pt modelId="{344E9C79-14E8-44C5-B734-2846DE946C7A}" type="pres">
      <dgm:prSet presAssocID="{A712B104-0A4E-4E2D-8536-BC57C3F97A78}" presName="childTextArrow" presStyleLbl="fgAccFollowNode1" presStyleIdx="1" presStyleCnt="6">
        <dgm:presLayoutVars>
          <dgm:bulletEnabled val="1"/>
        </dgm:presLayoutVars>
      </dgm:prSet>
      <dgm:spPr/>
    </dgm:pt>
    <dgm:pt modelId="{6004305C-91B2-49CF-ABDB-059B35D1FC34}" type="pres">
      <dgm:prSet presAssocID="{5DA6E396-D885-4D3D-898E-D13A54009C9F}" presName="sp" presStyleCnt="0"/>
      <dgm:spPr/>
    </dgm:pt>
    <dgm:pt modelId="{5C11725E-D22C-40A5-B2A5-6960D4865E0B}" type="pres">
      <dgm:prSet presAssocID="{A6520DBF-36B9-4CF7-9442-5E31FA72897B}" presName="arrowAndChildren" presStyleCnt="0"/>
      <dgm:spPr/>
    </dgm:pt>
    <dgm:pt modelId="{12E713B5-213A-477E-9B50-D587E40C9509}" type="pres">
      <dgm:prSet presAssocID="{A6520DBF-36B9-4CF7-9442-5E31FA72897B}" presName="parentTextArrow" presStyleLbl="node1" presStyleIdx="1" presStyleCnt="6"/>
      <dgm:spPr/>
    </dgm:pt>
    <dgm:pt modelId="{81FA3377-75AD-415E-8671-E5D4E6E58CC2}" type="pres">
      <dgm:prSet presAssocID="{A6520DBF-36B9-4CF7-9442-5E31FA72897B}" presName="arrow" presStyleLbl="node1" presStyleIdx="2" presStyleCnt="6"/>
      <dgm:spPr/>
    </dgm:pt>
    <dgm:pt modelId="{38FAA436-753C-4848-807B-CA93268FC7F3}" type="pres">
      <dgm:prSet presAssocID="{A6520DBF-36B9-4CF7-9442-5E31FA72897B}" presName="descendantArrow" presStyleCnt="0"/>
      <dgm:spPr/>
    </dgm:pt>
    <dgm:pt modelId="{B5A3DE7D-E571-4838-A758-D93FEAB41E8B}" type="pres">
      <dgm:prSet presAssocID="{91CF3D5D-7B31-4983-B465-12E5D0105A55}" presName="childTextArrow" presStyleLbl="fgAccFollowNode1" presStyleIdx="2" presStyleCnt="6">
        <dgm:presLayoutVars>
          <dgm:bulletEnabled val="1"/>
        </dgm:presLayoutVars>
      </dgm:prSet>
      <dgm:spPr/>
    </dgm:pt>
    <dgm:pt modelId="{360F85DC-9888-497B-BBC8-CD2C52392C35}" type="pres">
      <dgm:prSet presAssocID="{9AC87270-5FCB-4DD6-A440-79B12DDC824E}" presName="sp" presStyleCnt="0"/>
      <dgm:spPr/>
    </dgm:pt>
    <dgm:pt modelId="{13050921-F2C7-43B1-A375-0828AE45C55E}" type="pres">
      <dgm:prSet presAssocID="{1071EDE8-6F38-4876-B05F-977185BDE32B}" presName="arrowAndChildren" presStyleCnt="0"/>
      <dgm:spPr/>
    </dgm:pt>
    <dgm:pt modelId="{C97520A7-1898-4005-ACEC-163DA181DC33}" type="pres">
      <dgm:prSet presAssocID="{1071EDE8-6F38-4876-B05F-977185BDE32B}" presName="parentTextArrow" presStyleLbl="node1" presStyleIdx="2" presStyleCnt="6"/>
      <dgm:spPr/>
    </dgm:pt>
    <dgm:pt modelId="{5CB4755B-3C38-47B9-8C0D-CDB7399D52A8}" type="pres">
      <dgm:prSet presAssocID="{1071EDE8-6F38-4876-B05F-977185BDE32B}" presName="arrow" presStyleLbl="node1" presStyleIdx="3" presStyleCnt="6"/>
      <dgm:spPr/>
    </dgm:pt>
    <dgm:pt modelId="{ECB43BC6-AAB1-4D78-B107-A0A7DDCB2B5D}" type="pres">
      <dgm:prSet presAssocID="{1071EDE8-6F38-4876-B05F-977185BDE32B}" presName="descendantArrow" presStyleCnt="0"/>
      <dgm:spPr/>
    </dgm:pt>
    <dgm:pt modelId="{0657FFF9-4D1F-42BC-AE85-2B0CE3EE81C6}" type="pres">
      <dgm:prSet presAssocID="{03BBD673-CE34-4ACD-BFB2-6FFD1D95178A}" presName="childTextArrow" presStyleLbl="fgAccFollowNode1" presStyleIdx="3" presStyleCnt="6">
        <dgm:presLayoutVars>
          <dgm:bulletEnabled val="1"/>
        </dgm:presLayoutVars>
      </dgm:prSet>
      <dgm:spPr/>
    </dgm:pt>
    <dgm:pt modelId="{FA813CE7-AD29-4654-AF26-8E89BF45202F}" type="pres">
      <dgm:prSet presAssocID="{147269A6-5154-49D8-B1CF-DE771EA66499}" presName="sp" presStyleCnt="0"/>
      <dgm:spPr/>
    </dgm:pt>
    <dgm:pt modelId="{D288F82F-EBE1-4C0D-AD68-D8A2833E0499}" type="pres">
      <dgm:prSet presAssocID="{CB066BD3-0B50-4529-8FD5-C8FF33E8C045}" presName="arrowAndChildren" presStyleCnt="0"/>
      <dgm:spPr/>
    </dgm:pt>
    <dgm:pt modelId="{B76DDADD-8BAF-4D41-AC70-DA2C5407CE29}" type="pres">
      <dgm:prSet presAssocID="{CB066BD3-0B50-4529-8FD5-C8FF33E8C045}" presName="parentTextArrow" presStyleLbl="node1" presStyleIdx="3" presStyleCnt="6"/>
      <dgm:spPr/>
    </dgm:pt>
    <dgm:pt modelId="{9FBA9364-6617-4AC9-841E-A06EB2B8B24B}" type="pres">
      <dgm:prSet presAssocID="{CB066BD3-0B50-4529-8FD5-C8FF33E8C045}" presName="arrow" presStyleLbl="node1" presStyleIdx="4" presStyleCnt="6"/>
      <dgm:spPr/>
    </dgm:pt>
    <dgm:pt modelId="{C96591D7-598C-42A1-BCFF-49334C1D7325}" type="pres">
      <dgm:prSet presAssocID="{CB066BD3-0B50-4529-8FD5-C8FF33E8C045}" presName="descendantArrow" presStyleCnt="0"/>
      <dgm:spPr/>
    </dgm:pt>
    <dgm:pt modelId="{3C93DB6F-8B88-42A1-A4AA-33A3DA72D58C}" type="pres">
      <dgm:prSet presAssocID="{D24E9943-690E-4CA5-B356-CE50E2AA2EC8}" presName="childTextArrow" presStyleLbl="fgAccFollowNode1" presStyleIdx="4" presStyleCnt="6">
        <dgm:presLayoutVars>
          <dgm:bulletEnabled val="1"/>
        </dgm:presLayoutVars>
      </dgm:prSet>
      <dgm:spPr/>
    </dgm:pt>
    <dgm:pt modelId="{BA7A8DB6-3680-4090-B2BD-C5ACB7F12BCA}" type="pres">
      <dgm:prSet presAssocID="{D699E0FA-8D8B-4365-BAF9-900B398586FB}" presName="sp" presStyleCnt="0"/>
      <dgm:spPr/>
    </dgm:pt>
    <dgm:pt modelId="{187D17B8-63D6-47D0-882B-5B5EC9A30214}" type="pres">
      <dgm:prSet presAssocID="{B3021231-A1E8-4A32-A372-652E22C81BBA}" presName="arrowAndChildren" presStyleCnt="0"/>
      <dgm:spPr/>
    </dgm:pt>
    <dgm:pt modelId="{6348D677-ED1C-41AC-B1FA-30A20A1A8596}" type="pres">
      <dgm:prSet presAssocID="{B3021231-A1E8-4A32-A372-652E22C81BBA}" presName="parentTextArrow" presStyleLbl="node1" presStyleIdx="4" presStyleCnt="6"/>
      <dgm:spPr/>
    </dgm:pt>
    <dgm:pt modelId="{9A514F0C-AB56-4F57-9FA0-6B9E8884F897}" type="pres">
      <dgm:prSet presAssocID="{B3021231-A1E8-4A32-A372-652E22C81BBA}" presName="arrow" presStyleLbl="node1" presStyleIdx="5" presStyleCnt="6"/>
      <dgm:spPr/>
    </dgm:pt>
    <dgm:pt modelId="{E1881F78-1C47-4D69-B7A0-C6BF74CEA12C}" type="pres">
      <dgm:prSet presAssocID="{B3021231-A1E8-4A32-A372-652E22C81BBA}" presName="descendantArrow" presStyleCnt="0"/>
      <dgm:spPr/>
    </dgm:pt>
    <dgm:pt modelId="{2C51D21C-B15F-4747-A58F-7AC31DD18AEF}" type="pres">
      <dgm:prSet presAssocID="{4F59DCEA-40B7-4825-B7F3-73746DC9C6E6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FD7FDA13-7149-4078-AE6E-E0671C4F5144}" type="presOf" srcId="{49018A86-BCFB-4235-9883-B4322D5F99D5}" destId="{5AB12464-0914-4152-89AB-2183BCCF9869}" srcOrd="0" destOrd="0" presId="urn:microsoft.com/office/officeart/2005/8/layout/process4"/>
    <dgm:cxn modelId="{CC5C4817-57BF-4858-B490-4958E8982668}" type="presOf" srcId="{A6520DBF-36B9-4CF7-9442-5E31FA72897B}" destId="{81FA3377-75AD-415E-8671-E5D4E6E58CC2}" srcOrd="1" destOrd="0" presId="urn:microsoft.com/office/officeart/2005/8/layout/process4"/>
    <dgm:cxn modelId="{DE023318-9759-49A7-A9E0-90B4E37CFE5C}" type="presOf" srcId="{F119DC33-E342-4B07-B8FE-968C64A3F1E7}" destId="{8BF9096A-F686-4BCB-88F2-8DA7245E69E8}" srcOrd="0" destOrd="0" presId="urn:microsoft.com/office/officeart/2005/8/layout/process4"/>
    <dgm:cxn modelId="{77924A1E-3B16-4A45-95CE-44CE667AD492}" type="presOf" srcId="{03BBD673-CE34-4ACD-BFB2-6FFD1D95178A}" destId="{0657FFF9-4D1F-42BC-AE85-2B0CE3EE81C6}" srcOrd="0" destOrd="0" presId="urn:microsoft.com/office/officeart/2005/8/layout/process4"/>
    <dgm:cxn modelId="{C1FD7B23-BC94-49DC-81D6-A1F32ABEBB6C}" srcId="{49018A86-BCFB-4235-9883-B4322D5F99D5}" destId="{CB066BD3-0B50-4529-8FD5-C8FF33E8C045}" srcOrd="1" destOrd="0" parTransId="{5236558B-A396-4048-B446-FE84FFE4559D}" sibTransId="{147269A6-5154-49D8-B1CF-DE771EA66499}"/>
    <dgm:cxn modelId="{BF8FFD33-86EC-4279-8110-BF233C2994CF}" srcId="{1071EDE8-6F38-4876-B05F-977185BDE32B}" destId="{03BBD673-CE34-4ACD-BFB2-6FFD1D95178A}" srcOrd="0" destOrd="0" parTransId="{B2B9FECF-A3C7-4A2A-BEF7-AC727CA42E89}" sibTransId="{ABDD9255-BBA2-46CD-95DF-5CBD09729699}"/>
    <dgm:cxn modelId="{D59AE742-7C60-47AD-8D1A-F8F7D8F38AF0}" type="presOf" srcId="{4F59DCEA-40B7-4825-B7F3-73746DC9C6E6}" destId="{2C51D21C-B15F-4747-A58F-7AC31DD18AEF}" srcOrd="0" destOrd="0" presId="urn:microsoft.com/office/officeart/2005/8/layout/process4"/>
    <dgm:cxn modelId="{0138AA43-ABFD-41B3-B339-E9F32D6820CB}" type="presOf" srcId="{1E95BE65-8754-40AD-AE59-CAA11EC763C2}" destId="{6EC40BA8-D41E-4575-A7D7-FE9B2D3E707A}" srcOrd="0" destOrd="0" presId="urn:microsoft.com/office/officeart/2005/8/layout/process4"/>
    <dgm:cxn modelId="{115E2248-268D-4D42-BC73-2515F7D173D5}" type="presOf" srcId="{B3021231-A1E8-4A32-A372-652E22C81BBA}" destId="{6348D677-ED1C-41AC-B1FA-30A20A1A8596}" srcOrd="0" destOrd="0" presId="urn:microsoft.com/office/officeart/2005/8/layout/process4"/>
    <dgm:cxn modelId="{BBA4A94A-47B1-4581-B4BA-7BAA07B03130}" type="presOf" srcId="{1E95BE65-8754-40AD-AE59-CAA11EC763C2}" destId="{DBCB9712-0915-4A47-A826-896D91B16CC7}" srcOrd="1" destOrd="0" presId="urn:microsoft.com/office/officeart/2005/8/layout/process4"/>
    <dgm:cxn modelId="{C51A306E-B789-4EE1-87D5-423F382E1DBC}" type="presOf" srcId="{1071EDE8-6F38-4876-B05F-977185BDE32B}" destId="{5CB4755B-3C38-47B9-8C0D-CDB7399D52A8}" srcOrd="1" destOrd="0" presId="urn:microsoft.com/office/officeart/2005/8/layout/process4"/>
    <dgm:cxn modelId="{EA566F70-A08F-4205-846A-240F0D612F87}" srcId="{49018A86-BCFB-4235-9883-B4322D5F99D5}" destId="{B3021231-A1E8-4A32-A372-652E22C81BBA}" srcOrd="0" destOrd="0" parTransId="{C9D7BC8F-24E5-49D2-A5D0-AB9D321846ED}" sibTransId="{D699E0FA-8D8B-4365-BAF9-900B398586FB}"/>
    <dgm:cxn modelId="{D7052852-5A5E-4C64-BAC1-83F88DCA58B1}" srcId="{A6520DBF-36B9-4CF7-9442-5E31FA72897B}" destId="{91CF3D5D-7B31-4983-B465-12E5D0105A55}" srcOrd="0" destOrd="0" parTransId="{EFB39099-4FD5-430C-B302-0425A48843F5}" sibTransId="{0E0A540A-D48E-436D-8AF0-9E216DAE1498}"/>
    <dgm:cxn modelId="{C6185572-0CD6-46A5-9EA2-22FFA2D13BFD}" type="presOf" srcId="{72450D7C-756B-4F5E-A4C0-EF2803B080D1}" destId="{7E9077A7-6589-4C5A-A468-3C0E97228B88}" srcOrd="1" destOrd="0" presId="urn:microsoft.com/office/officeart/2005/8/layout/process4"/>
    <dgm:cxn modelId="{7C773A55-B7B9-4606-8FD9-4EEA2A9FB119}" type="presOf" srcId="{B3021231-A1E8-4A32-A372-652E22C81BBA}" destId="{9A514F0C-AB56-4F57-9FA0-6B9E8884F897}" srcOrd="1" destOrd="0" presId="urn:microsoft.com/office/officeart/2005/8/layout/process4"/>
    <dgm:cxn modelId="{E544307A-21C5-4896-991D-BF4A087C4788}" type="presOf" srcId="{D24E9943-690E-4CA5-B356-CE50E2AA2EC8}" destId="{3C93DB6F-8B88-42A1-A4AA-33A3DA72D58C}" srcOrd="0" destOrd="0" presId="urn:microsoft.com/office/officeart/2005/8/layout/process4"/>
    <dgm:cxn modelId="{4ABD7C8A-94DD-4113-A39E-DA7CE37BBCF0}" srcId="{49018A86-BCFB-4235-9883-B4322D5F99D5}" destId="{72450D7C-756B-4F5E-A4C0-EF2803B080D1}" srcOrd="5" destOrd="0" parTransId="{02AC8322-CD72-41F7-A17A-06ED22B83A6B}" sibTransId="{208DE9E4-D1A6-4F51-9AE2-C7993EB8BDA2}"/>
    <dgm:cxn modelId="{3EDEFC97-0AAF-43C1-AC66-3AF3F6931B89}" srcId="{CB066BD3-0B50-4529-8FD5-C8FF33E8C045}" destId="{D24E9943-690E-4CA5-B356-CE50E2AA2EC8}" srcOrd="0" destOrd="0" parTransId="{E4220FC6-20E1-4B53-9F32-699D695EF7AC}" sibTransId="{E42CED3A-E96F-4E28-9964-847DF8D5D11B}"/>
    <dgm:cxn modelId="{B14B94A0-A91C-46A2-AA58-7892A4F14702}" srcId="{49018A86-BCFB-4235-9883-B4322D5F99D5}" destId="{1071EDE8-6F38-4876-B05F-977185BDE32B}" srcOrd="2" destOrd="0" parTransId="{AF5793C5-3928-4717-9AEF-E7BDF5F21040}" sibTransId="{9AC87270-5FCB-4DD6-A440-79B12DDC824E}"/>
    <dgm:cxn modelId="{C86EA7AD-93A4-4F7F-8915-EB7573710F27}" type="presOf" srcId="{CB066BD3-0B50-4529-8FD5-C8FF33E8C045}" destId="{B76DDADD-8BAF-4D41-AC70-DA2C5407CE29}" srcOrd="0" destOrd="0" presId="urn:microsoft.com/office/officeart/2005/8/layout/process4"/>
    <dgm:cxn modelId="{A6EE5ABA-5B5E-47E2-BB51-475B7CD802F8}" srcId="{1E95BE65-8754-40AD-AE59-CAA11EC763C2}" destId="{A712B104-0A4E-4E2D-8536-BC57C3F97A78}" srcOrd="0" destOrd="0" parTransId="{9F00003E-B455-4C5B-8E09-9C27FC30DEE8}" sibTransId="{DE2C2065-3BDD-4B03-8553-036783D2094D}"/>
    <dgm:cxn modelId="{F3359BC2-13B8-4B5E-976B-8F32DFBC079A}" srcId="{72450D7C-756B-4F5E-A4C0-EF2803B080D1}" destId="{F119DC33-E342-4B07-B8FE-968C64A3F1E7}" srcOrd="0" destOrd="0" parTransId="{65A2C237-CE55-44A4-833F-2A48188F53C3}" sibTransId="{58276032-A50C-470E-96EF-C122C441B768}"/>
    <dgm:cxn modelId="{CB9CF9C5-5A56-48C2-9943-005826220182}" type="presOf" srcId="{CB066BD3-0B50-4529-8FD5-C8FF33E8C045}" destId="{9FBA9364-6617-4AC9-841E-A06EB2B8B24B}" srcOrd="1" destOrd="0" presId="urn:microsoft.com/office/officeart/2005/8/layout/process4"/>
    <dgm:cxn modelId="{9761B1CB-8A9F-41A7-A4E0-28C74BA0C1CE}" srcId="{49018A86-BCFB-4235-9883-B4322D5F99D5}" destId="{1E95BE65-8754-40AD-AE59-CAA11EC763C2}" srcOrd="4" destOrd="0" parTransId="{74108046-3E48-47C2-A508-4D0A526C3EB2}" sibTransId="{D6096280-7667-4BDE-98F6-5E7A9A34A55A}"/>
    <dgm:cxn modelId="{BE43E5D3-FD85-4FAA-9CBD-E5C00D726AC7}" type="presOf" srcId="{91CF3D5D-7B31-4983-B465-12E5D0105A55}" destId="{B5A3DE7D-E571-4838-A758-D93FEAB41E8B}" srcOrd="0" destOrd="0" presId="urn:microsoft.com/office/officeart/2005/8/layout/process4"/>
    <dgm:cxn modelId="{E6D249D6-DFE0-427A-9C05-E759EB5757EC}" type="presOf" srcId="{1071EDE8-6F38-4876-B05F-977185BDE32B}" destId="{C97520A7-1898-4005-ACEC-163DA181DC33}" srcOrd="0" destOrd="0" presId="urn:microsoft.com/office/officeart/2005/8/layout/process4"/>
    <dgm:cxn modelId="{09007DDA-F752-41D8-B9E4-B6F12E36D68C}" srcId="{49018A86-BCFB-4235-9883-B4322D5F99D5}" destId="{A6520DBF-36B9-4CF7-9442-5E31FA72897B}" srcOrd="3" destOrd="0" parTransId="{56571794-9857-4F78-B693-004231A9E70F}" sibTransId="{5DA6E396-D885-4D3D-898E-D13A54009C9F}"/>
    <dgm:cxn modelId="{9690E9DC-716A-4ACB-8ACE-83DBBF129032}" type="presOf" srcId="{A712B104-0A4E-4E2D-8536-BC57C3F97A78}" destId="{344E9C79-14E8-44C5-B734-2846DE946C7A}" srcOrd="0" destOrd="0" presId="urn:microsoft.com/office/officeart/2005/8/layout/process4"/>
    <dgm:cxn modelId="{3A4115DE-6EE6-4761-957A-48497A8E09E7}" srcId="{B3021231-A1E8-4A32-A372-652E22C81BBA}" destId="{4F59DCEA-40B7-4825-B7F3-73746DC9C6E6}" srcOrd="0" destOrd="0" parTransId="{FABD22AA-2308-4367-A5D6-04736FD8E6AD}" sibTransId="{B3DEA20D-2B75-4A91-B555-1BD3DD5773FC}"/>
    <dgm:cxn modelId="{7F19CAEE-ED15-4204-BBE3-EFC546B6768D}" type="presOf" srcId="{72450D7C-756B-4F5E-A4C0-EF2803B080D1}" destId="{5EB6A3B6-A477-430A-A048-DB4D6651F9B2}" srcOrd="0" destOrd="0" presId="urn:microsoft.com/office/officeart/2005/8/layout/process4"/>
    <dgm:cxn modelId="{D01B38FB-A005-46D3-9D0B-13F77988A7BB}" type="presOf" srcId="{A6520DBF-36B9-4CF7-9442-5E31FA72897B}" destId="{12E713B5-213A-477E-9B50-D587E40C9509}" srcOrd="0" destOrd="0" presId="urn:microsoft.com/office/officeart/2005/8/layout/process4"/>
    <dgm:cxn modelId="{FD75FFF6-D7E5-4ABC-BA5D-BCEEB8E50C7C}" type="presParOf" srcId="{5AB12464-0914-4152-89AB-2183BCCF9869}" destId="{8ACD0B5F-40AA-4218-BE44-64F7A43C1EE6}" srcOrd="0" destOrd="0" presId="urn:microsoft.com/office/officeart/2005/8/layout/process4"/>
    <dgm:cxn modelId="{D1905105-14C4-4DEC-BFE2-7362D6378F81}" type="presParOf" srcId="{8ACD0B5F-40AA-4218-BE44-64F7A43C1EE6}" destId="{5EB6A3B6-A477-430A-A048-DB4D6651F9B2}" srcOrd="0" destOrd="0" presId="urn:microsoft.com/office/officeart/2005/8/layout/process4"/>
    <dgm:cxn modelId="{275F5905-CB59-4937-A867-5427E1A0727B}" type="presParOf" srcId="{8ACD0B5F-40AA-4218-BE44-64F7A43C1EE6}" destId="{7E9077A7-6589-4C5A-A468-3C0E97228B88}" srcOrd="1" destOrd="0" presId="urn:microsoft.com/office/officeart/2005/8/layout/process4"/>
    <dgm:cxn modelId="{2AA508E1-415E-4B9C-911D-B94BFFB731C1}" type="presParOf" srcId="{8ACD0B5F-40AA-4218-BE44-64F7A43C1EE6}" destId="{707077F4-B390-4DE2-BB82-403756E7811D}" srcOrd="2" destOrd="0" presId="urn:microsoft.com/office/officeart/2005/8/layout/process4"/>
    <dgm:cxn modelId="{58830AC1-16F9-4284-859C-AD07B4AC1932}" type="presParOf" srcId="{707077F4-B390-4DE2-BB82-403756E7811D}" destId="{8BF9096A-F686-4BCB-88F2-8DA7245E69E8}" srcOrd="0" destOrd="0" presId="urn:microsoft.com/office/officeart/2005/8/layout/process4"/>
    <dgm:cxn modelId="{61B0D922-46F3-49F8-8F31-6F2EEC3BCCD2}" type="presParOf" srcId="{5AB12464-0914-4152-89AB-2183BCCF9869}" destId="{0D20E934-1FC9-4F98-AE67-307913221511}" srcOrd="1" destOrd="0" presId="urn:microsoft.com/office/officeart/2005/8/layout/process4"/>
    <dgm:cxn modelId="{6896C50F-41C5-4F68-B47F-4F384E1D1159}" type="presParOf" srcId="{5AB12464-0914-4152-89AB-2183BCCF9869}" destId="{F52BC346-D85D-4539-B561-8DC13AA77DCE}" srcOrd="2" destOrd="0" presId="urn:microsoft.com/office/officeart/2005/8/layout/process4"/>
    <dgm:cxn modelId="{81E19B22-0E33-46FE-B76D-95A779CF82A5}" type="presParOf" srcId="{F52BC346-D85D-4539-B561-8DC13AA77DCE}" destId="{6EC40BA8-D41E-4575-A7D7-FE9B2D3E707A}" srcOrd="0" destOrd="0" presId="urn:microsoft.com/office/officeart/2005/8/layout/process4"/>
    <dgm:cxn modelId="{109A2C61-2E4B-4102-83DD-A52F10995CD8}" type="presParOf" srcId="{F52BC346-D85D-4539-B561-8DC13AA77DCE}" destId="{DBCB9712-0915-4A47-A826-896D91B16CC7}" srcOrd="1" destOrd="0" presId="urn:microsoft.com/office/officeart/2005/8/layout/process4"/>
    <dgm:cxn modelId="{00AEA4BD-4A09-429D-A554-688C56CC6D21}" type="presParOf" srcId="{F52BC346-D85D-4539-B561-8DC13AA77DCE}" destId="{EC4336E5-95C2-4159-BA79-E206197A0F1A}" srcOrd="2" destOrd="0" presId="urn:microsoft.com/office/officeart/2005/8/layout/process4"/>
    <dgm:cxn modelId="{C80BDCF3-1C89-4082-9E64-F4BB7A70BF3F}" type="presParOf" srcId="{EC4336E5-95C2-4159-BA79-E206197A0F1A}" destId="{344E9C79-14E8-44C5-B734-2846DE946C7A}" srcOrd="0" destOrd="0" presId="urn:microsoft.com/office/officeart/2005/8/layout/process4"/>
    <dgm:cxn modelId="{BF288C83-C797-42E9-AE9F-5F09B8410DFF}" type="presParOf" srcId="{5AB12464-0914-4152-89AB-2183BCCF9869}" destId="{6004305C-91B2-49CF-ABDB-059B35D1FC34}" srcOrd="3" destOrd="0" presId="urn:microsoft.com/office/officeart/2005/8/layout/process4"/>
    <dgm:cxn modelId="{A6D0DB9C-4393-480A-BFA6-97CE75EA837D}" type="presParOf" srcId="{5AB12464-0914-4152-89AB-2183BCCF9869}" destId="{5C11725E-D22C-40A5-B2A5-6960D4865E0B}" srcOrd="4" destOrd="0" presId="urn:microsoft.com/office/officeart/2005/8/layout/process4"/>
    <dgm:cxn modelId="{C40CA1C9-C96C-4C11-8A95-A73282742797}" type="presParOf" srcId="{5C11725E-D22C-40A5-B2A5-6960D4865E0B}" destId="{12E713B5-213A-477E-9B50-D587E40C9509}" srcOrd="0" destOrd="0" presId="urn:microsoft.com/office/officeart/2005/8/layout/process4"/>
    <dgm:cxn modelId="{1B7CAED9-6BD7-4863-9898-8EBC559EA14B}" type="presParOf" srcId="{5C11725E-D22C-40A5-B2A5-6960D4865E0B}" destId="{81FA3377-75AD-415E-8671-E5D4E6E58CC2}" srcOrd="1" destOrd="0" presId="urn:microsoft.com/office/officeart/2005/8/layout/process4"/>
    <dgm:cxn modelId="{64BB46C6-75E1-4924-808F-886519CBD508}" type="presParOf" srcId="{5C11725E-D22C-40A5-B2A5-6960D4865E0B}" destId="{38FAA436-753C-4848-807B-CA93268FC7F3}" srcOrd="2" destOrd="0" presId="urn:microsoft.com/office/officeart/2005/8/layout/process4"/>
    <dgm:cxn modelId="{6F59F9FE-2A66-46F7-B939-F88FA8E9C17E}" type="presParOf" srcId="{38FAA436-753C-4848-807B-CA93268FC7F3}" destId="{B5A3DE7D-E571-4838-A758-D93FEAB41E8B}" srcOrd="0" destOrd="0" presId="urn:microsoft.com/office/officeart/2005/8/layout/process4"/>
    <dgm:cxn modelId="{332D1937-D17A-4CD6-9F12-223DDB785423}" type="presParOf" srcId="{5AB12464-0914-4152-89AB-2183BCCF9869}" destId="{360F85DC-9888-497B-BBC8-CD2C52392C35}" srcOrd="5" destOrd="0" presId="urn:microsoft.com/office/officeart/2005/8/layout/process4"/>
    <dgm:cxn modelId="{0F2CFDFF-4283-4730-8614-C1E699077537}" type="presParOf" srcId="{5AB12464-0914-4152-89AB-2183BCCF9869}" destId="{13050921-F2C7-43B1-A375-0828AE45C55E}" srcOrd="6" destOrd="0" presId="urn:microsoft.com/office/officeart/2005/8/layout/process4"/>
    <dgm:cxn modelId="{21C1AF76-C9D2-4CB3-A294-464DE4338934}" type="presParOf" srcId="{13050921-F2C7-43B1-A375-0828AE45C55E}" destId="{C97520A7-1898-4005-ACEC-163DA181DC33}" srcOrd="0" destOrd="0" presId="urn:microsoft.com/office/officeart/2005/8/layout/process4"/>
    <dgm:cxn modelId="{B237DC6D-6239-4463-81EB-ED424179E94D}" type="presParOf" srcId="{13050921-F2C7-43B1-A375-0828AE45C55E}" destId="{5CB4755B-3C38-47B9-8C0D-CDB7399D52A8}" srcOrd="1" destOrd="0" presId="urn:microsoft.com/office/officeart/2005/8/layout/process4"/>
    <dgm:cxn modelId="{21252BA8-39D8-43F7-8129-80648726B6E2}" type="presParOf" srcId="{13050921-F2C7-43B1-A375-0828AE45C55E}" destId="{ECB43BC6-AAB1-4D78-B107-A0A7DDCB2B5D}" srcOrd="2" destOrd="0" presId="urn:microsoft.com/office/officeart/2005/8/layout/process4"/>
    <dgm:cxn modelId="{791A1B13-D74B-4288-8FA9-211C1F676F1F}" type="presParOf" srcId="{ECB43BC6-AAB1-4D78-B107-A0A7DDCB2B5D}" destId="{0657FFF9-4D1F-42BC-AE85-2B0CE3EE81C6}" srcOrd="0" destOrd="0" presId="urn:microsoft.com/office/officeart/2005/8/layout/process4"/>
    <dgm:cxn modelId="{F3ABFC90-7681-4EF0-98CE-AE998C95401A}" type="presParOf" srcId="{5AB12464-0914-4152-89AB-2183BCCF9869}" destId="{FA813CE7-AD29-4654-AF26-8E89BF45202F}" srcOrd="7" destOrd="0" presId="urn:microsoft.com/office/officeart/2005/8/layout/process4"/>
    <dgm:cxn modelId="{73B15AA5-7C5F-4861-8E5F-408B9C0E2FF3}" type="presParOf" srcId="{5AB12464-0914-4152-89AB-2183BCCF9869}" destId="{D288F82F-EBE1-4C0D-AD68-D8A2833E0499}" srcOrd="8" destOrd="0" presId="urn:microsoft.com/office/officeart/2005/8/layout/process4"/>
    <dgm:cxn modelId="{9F5725F2-8C53-437A-B491-254D8C9989BF}" type="presParOf" srcId="{D288F82F-EBE1-4C0D-AD68-D8A2833E0499}" destId="{B76DDADD-8BAF-4D41-AC70-DA2C5407CE29}" srcOrd="0" destOrd="0" presId="urn:microsoft.com/office/officeart/2005/8/layout/process4"/>
    <dgm:cxn modelId="{0DE06C97-968E-4FED-97DA-7D815398AEEC}" type="presParOf" srcId="{D288F82F-EBE1-4C0D-AD68-D8A2833E0499}" destId="{9FBA9364-6617-4AC9-841E-A06EB2B8B24B}" srcOrd="1" destOrd="0" presId="urn:microsoft.com/office/officeart/2005/8/layout/process4"/>
    <dgm:cxn modelId="{FFDAF410-6321-46A0-99D3-CD1322469A14}" type="presParOf" srcId="{D288F82F-EBE1-4C0D-AD68-D8A2833E0499}" destId="{C96591D7-598C-42A1-BCFF-49334C1D7325}" srcOrd="2" destOrd="0" presId="urn:microsoft.com/office/officeart/2005/8/layout/process4"/>
    <dgm:cxn modelId="{4F56517C-BB48-4343-AD0C-B68B3BFD0BD4}" type="presParOf" srcId="{C96591D7-598C-42A1-BCFF-49334C1D7325}" destId="{3C93DB6F-8B88-42A1-A4AA-33A3DA72D58C}" srcOrd="0" destOrd="0" presId="urn:microsoft.com/office/officeart/2005/8/layout/process4"/>
    <dgm:cxn modelId="{1B25225F-2DB6-41F3-ACD4-7392558BEE21}" type="presParOf" srcId="{5AB12464-0914-4152-89AB-2183BCCF9869}" destId="{BA7A8DB6-3680-4090-B2BD-C5ACB7F12BCA}" srcOrd="9" destOrd="0" presId="urn:microsoft.com/office/officeart/2005/8/layout/process4"/>
    <dgm:cxn modelId="{1E77C0E5-A43E-47B4-80AE-F7F73A64E1CF}" type="presParOf" srcId="{5AB12464-0914-4152-89AB-2183BCCF9869}" destId="{187D17B8-63D6-47D0-882B-5B5EC9A30214}" srcOrd="10" destOrd="0" presId="urn:microsoft.com/office/officeart/2005/8/layout/process4"/>
    <dgm:cxn modelId="{3A3B2BAB-2049-4A5F-8852-FA05E4DC589D}" type="presParOf" srcId="{187D17B8-63D6-47D0-882B-5B5EC9A30214}" destId="{6348D677-ED1C-41AC-B1FA-30A20A1A8596}" srcOrd="0" destOrd="0" presId="urn:microsoft.com/office/officeart/2005/8/layout/process4"/>
    <dgm:cxn modelId="{2A953E82-9ECB-43D5-AE35-8BA41E40A360}" type="presParOf" srcId="{187D17B8-63D6-47D0-882B-5B5EC9A30214}" destId="{9A514F0C-AB56-4F57-9FA0-6B9E8884F897}" srcOrd="1" destOrd="0" presId="urn:microsoft.com/office/officeart/2005/8/layout/process4"/>
    <dgm:cxn modelId="{51F145A3-E201-4A95-85C3-82B3867CF005}" type="presParOf" srcId="{187D17B8-63D6-47D0-882B-5B5EC9A30214}" destId="{E1881F78-1C47-4D69-B7A0-C6BF74CEA12C}" srcOrd="2" destOrd="0" presId="urn:microsoft.com/office/officeart/2005/8/layout/process4"/>
    <dgm:cxn modelId="{80E0052E-C6DC-4F1C-A3D7-9AD7E24E56A5}" type="presParOf" srcId="{E1881F78-1C47-4D69-B7A0-C6BF74CEA12C}" destId="{2C51D21C-B15F-4747-A58F-7AC31DD18AE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9018A86-BCFB-4235-9883-B4322D5F99D5}" type="doc">
      <dgm:prSet loTypeId="urn:microsoft.com/office/officeart/2005/8/layout/process4" loCatId="list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pPr latinLnBrk="1"/>
          <a:endParaRPr lang="ko-KR" altLang="en-US"/>
        </a:p>
      </dgm:t>
    </dgm:pt>
    <dgm:pt modelId="{B3021231-A1E8-4A32-A372-652E22C81BBA}">
      <dgm:prSet phldrT="[텍스트]" custT="1"/>
      <dgm:spPr/>
      <dgm:t>
        <a:bodyPr/>
        <a:lstStyle/>
        <a:p>
          <a:pPr latinLnBrk="1"/>
          <a:r>
            <a:rPr lang="en-US" altLang="ko-KR" sz="1200" dirty="0">
              <a:solidFill>
                <a:schemeClr val="tx1"/>
              </a:solidFill>
              <a:latin typeface="+mj-ea"/>
              <a:ea typeface="+mj-ea"/>
            </a:rPr>
            <a:t>1983</a:t>
          </a:r>
          <a:endParaRPr lang="ko-KR" altLang="en-US" sz="1200" dirty="0">
            <a:solidFill>
              <a:schemeClr val="tx1"/>
            </a:solidFill>
            <a:latin typeface="+mj-ea"/>
            <a:ea typeface="+mj-ea"/>
          </a:endParaRPr>
        </a:p>
      </dgm:t>
    </dgm:pt>
    <dgm:pt modelId="{C9D7BC8F-24E5-49D2-A5D0-AB9D321846ED}" type="parTrans" cxnId="{EA566F70-A08F-4205-846A-240F0D612F87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D699E0FA-8D8B-4365-BAF9-900B398586FB}" type="sibTrans" cxnId="{EA566F70-A08F-4205-846A-240F0D612F87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4F59DCEA-40B7-4825-B7F3-73746DC9C6E6}">
      <dgm:prSet phldrT="[텍스트]" custT="1"/>
      <dgm:spPr/>
      <dgm:t>
        <a:bodyPr/>
        <a:lstStyle/>
        <a:p>
          <a:pPr latinLnBrk="1"/>
          <a:r>
            <a:rPr lang="ko-KR" altLang="en-US" sz="1200" dirty="0">
              <a:solidFill>
                <a:schemeClr val="tx1"/>
              </a:solidFill>
              <a:latin typeface="+mj-ea"/>
              <a:ea typeface="+mj-ea"/>
            </a:rPr>
            <a:t>정신보건법을 개정하여 정신보건 심판 위원회와 정신보건법위원회를 설치하여 입원환자의 권리보호와 사후보호 기능을 강화시킴</a:t>
          </a:r>
          <a:r>
            <a:rPr lang="en-US" altLang="ko-KR" sz="1200" dirty="0">
              <a:solidFill>
                <a:schemeClr val="tx1"/>
              </a:solidFill>
              <a:latin typeface="+mj-ea"/>
              <a:ea typeface="+mj-ea"/>
            </a:rPr>
            <a:t>(</a:t>
          </a:r>
          <a:r>
            <a:rPr lang="ko-KR" altLang="en-US" sz="1200" dirty="0">
              <a:solidFill>
                <a:schemeClr val="tx1"/>
              </a:solidFill>
              <a:latin typeface="+mj-ea"/>
              <a:ea typeface="+mj-ea"/>
            </a:rPr>
            <a:t>사회복지사의 역할을 서비스 제공자와 강제입원과 관련된 </a:t>
          </a:r>
          <a:r>
            <a:rPr lang="ko-KR" altLang="en-US" sz="1200" dirty="0" err="1">
              <a:solidFill>
                <a:schemeClr val="tx1"/>
              </a:solidFill>
              <a:latin typeface="+mj-ea"/>
              <a:ea typeface="+mj-ea"/>
            </a:rPr>
            <a:t>사회복지사</a:t>
          </a:r>
          <a:r>
            <a:rPr lang="ko-KR" altLang="en-US" sz="1200" dirty="0">
              <a:solidFill>
                <a:schemeClr val="tx1"/>
              </a:solidFill>
              <a:latin typeface="+mj-ea"/>
              <a:ea typeface="+mj-ea"/>
            </a:rPr>
            <a:t> 의무로 이루어짐</a:t>
          </a:r>
          <a:r>
            <a:rPr lang="en-US" altLang="ko-KR" sz="1200" dirty="0">
              <a:solidFill>
                <a:schemeClr val="tx1"/>
              </a:solidFill>
              <a:latin typeface="+mj-ea"/>
              <a:ea typeface="+mj-ea"/>
            </a:rPr>
            <a:t>):</a:t>
          </a:r>
          <a:r>
            <a:rPr lang="ko-KR" altLang="en-US" sz="1200" dirty="0">
              <a:solidFill>
                <a:schemeClr val="tx1"/>
              </a:solidFill>
              <a:latin typeface="+mj-ea"/>
              <a:ea typeface="+mj-ea"/>
            </a:rPr>
            <a:t>첫째 환자의 현재 상태와 과거 경력 및 주요자원에 대한 정보수집과 사정</a:t>
          </a:r>
          <a:r>
            <a:rPr lang="en-US" altLang="ko-KR" sz="1200" dirty="0">
              <a:solidFill>
                <a:schemeClr val="tx1"/>
              </a:solidFill>
              <a:latin typeface="+mj-ea"/>
              <a:ea typeface="+mj-ea"/>
            </a:rPr>
            <a:t>, </a:t>
          </a:r>
          <a:r>
            <a:rPr lang="ko-KR" altLang="en-US" sz="1200" dirty="0">
              <a:solidFill>
                <a:schemeClr val="tx1"/>
              </a:solidFill>
              <a:latin typeface="+mj-ea"/>
              <a:ea typeface="+mj-ea"/>
            </a:rPr>
            <a:t>둘째</a:t>
          </a:r>
          <a:r>
            <a:rPr lang="en-US" altLang="ko-KR" sz="1200" dirty="0">
              <a:solidFill>
                <a:schemeClr val="tx1"/>
              </a:solidFill>
              <a:latin typeface="+mj-ea"/>
              <a:ea typeface="+mj-ea"/>
            </a:rPr>
            <a:t>, </a:t>
          </a:r>
          <a:r>
            <a:rPr lang="ko-KR" altLang="en-US" sz="1200" dirty="0">
              <a:solidFill>
                <a:schemeClr val="tx1"/>
              </a:solidFill>
              <a:latin typeface="+mj-ea"/>
              <a:ea typeface="+mj-ea"/>
            </a:rPr>
            <a:t>강제입원 신청</a:t>
          </a:r>
          <a:r>
            <a:rPr lang="en-US" altLang="ko-KR" sz="1200" dirty="0">
              <a:solidFill>
                <a:schemeClr val="tx1"/>
              </a:solidFill>
              <a:latin typeface="+mj-ea"/>
              <a:ea typeface="+mj-ea"/>
            </a:rPr>
            <a:t>, </a:t>
          </a:r>
          <a:r>
            <a:rPr lang="ko-KR" altLang="en-US" sz="1200" dirty="0">
              <a:solidFill>
                <a:schemeClr val="tx1"/>
              </a:solidFill>
              <a:latin typeface="+mj-ea"/>
              <a:ea typeface="+mj-ea"/>
            </a:rPr>
            <a:t>셋째</a:t>
          </a:r>
          <a:r>
            <a:rPr lang="en-US" altLang="ko-KR" sz="1200" dirty="0">
              <a:solidFill>
                <a:schemeClr val="tx1"/>
              </a:solidFill>
              <a:latin typeface="+mj-ea"/>
              <a:ea typeface="+mj-ea"/>
            </a:rPr>
            <a:t>, </a:t>
          </a:r>
          <a:r>
            <a:rPr lang="ko-KR" altLang="en-US" sz="1200" dirty="0">
              <a:solidFill>
                <a:schemeClr val="tx1"/>
              </a:solidFill>
              <a:latin typeface="+mj-ea"/>
              <a:ea typeface="+mj-ea"/>
            </a:rPr>
            <a:t>강제입원 신청 전 환자 사전면담</a:t>
          </a:r>
          <a:r>
            <a:rPr lang="en-US" altLang="ko-KR" sz="1200" dirty="0">
              <a:solidFill>
                <a:schemeClr val="tx1"/>
              </a:solidFill>
              <a:latin typeface="+mj-ea"/>
              <a:ea typeface="+mj-ea"/>
            </a:rPr>
            <a:t>, </a:t>
          </a:r>
          <a:r>
            <a:rPr lang="ko-KR" altLang="en-US" sz="1200" dirty="0">
              <a:solidFill>
                <a:schemeClr val="tx1"/>
              </a:solidFill>
              <a:latin typeface="+mj-ea"/>
              <a:ea typeface="+mj-ea"/>
            </a:rPr>
            <a:t>넷째</a:t>
          </a:r>
          <a:r>
            <a:rPr lang="en-US" altLang="ko-KR" sz="1200" dirty="0">
              <a:solidFill>
                <a:schemeClr val="tx1"/>
              </a:solidFill>
              <a:latin typeface="+mj-ea"/>
              <a:ea typeface="+mj-ea"/>
            </a:rPr>
            <a:t>, </a:t>
          </a:r>
          <a:r>
            <a:rPr lang="ko-KR" altLang="en-US" sz="1200" dirty="0">
              <a:solidFill>
                <a:schemeClr val="tx1"/>
              </a:solidFill>
              <a:latin typeface="+mj-ea"/>
              <a:ea typeface="+mj-ea"/>
            </a:rPr>
            <a:t>정신보건법에 대한 모니터링</a:t>
          </a:r>
        </a:p>
      </dgm:t>
    </dgm:pt>
    <dgm:pt modelId="{FABD22AA-2308-4367-A5D6-04736FD8E6AD}" type="parTrans" cxnId="{3A4115DE-6EE6-4761-957A-48497A8E09E7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B3DEA20D-2B75-4A91-B555-1BD3DD5773FC}" type="sibTrans" cxnId="{3A4115DE-6EE6-4761-957A-48497A8E09E7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03BBD673-CE34-4ACD-BFB2-6FFD1D95178A}">
      <dgm:prSet phldrT="[텍스트]" custT="1"/>
      <dgm:spPr/>
      <dgm:t>
        <a:bodyPr/>
        <a:lstStyle/>
        <a:p>
          <a:pPr latinLnBrk="1"/>
          <a:r>
            <a:rPr lang="ko-KR" altLang="en-US" sz="1200" dirty="0" err="1">
              <a:solidFill>
                <a:schemeClr val="tx1"/>
              </a:solidFill>
              <a:latin typeface="+mj-ea"/>
              <a:ea typeface="+mj-ea"/>
            </a:rPr>
            <a:t>그리피스</a:t>
          </a:r>
          <a:r>
            <a:rPr lang="ko-KR" altLang="en-US" sz="1200" dirty="0">
              <a:solidFill>
                <a:schemeClr val="tx1"/>
              </a:solidFill>
              <a:latin typeface="+mj-ea"/>
              <a:ea typeface="+mj-ea"/>
            </a:rPr>
            <a:t> 보고서는 대처정부에서 공공복지의 축소와 민간복지 확대라는 복지이념에 맞추어 지역사회보호에서의 민간부분 역할을 강조함</a:t>
          </a:r>
          <a:r>
            <a:rPr lang="en-US" altLang="ko-KR" sz="1200" dirty="0">
              <a:solidFill>
                <a:schemeClr val="tx1"/>
              </a:solidFill>
              <a:latin typeface="+mj-ea"/>
              <a:ea typeface="+mj-ea"/>
            </a:rPr>
            <a:t>(</a:t>
          </a:r>
          <a:r>
            <a:rPr lang="ko-KR" altLang="en-US" sz="1200" dirty="0">
              <a:solidFill>
                <a:schemeClr val="tx1"/>
              </a:solidFill>
              <a:latin typeface="+mj-ea"/>
              <a:ea typeface="+mj-ea"/>
            </a:rPr>
            <a:t>지역사회보호에 공공서비스뿐만 아니라 비공식적 보호자인 가족</a:t>
          </a:r>
          <a:r>
            <a:rPr lang="en-US" altLang="ko-KR" sz="1200" dirty="0">
              <a:solidFill>
                <a:schemeClr val="tx1"/>
              </a:solidFill>
              <a:latin typeface="+mj-ea"/>
              <a:ea typeface="+mj-ea"/>
            </a:rPr>
            <a:t>,</a:t>
          </a:r>
          <a:r>
            <a:rPr lang="ko-KR" altLang="en-US" sz="1200" dirty="0">
              <a:solidFill>
                <a:schemeClr val="tx1"/>
              </a:solidFill>
              <a:latin typeface="+mj-ea"/>
              <a:ea typeface="+mj-ea"/>
            </a:rPr>
            <a:t> 친구</a:t>
          </a:r>
          <a:r>
            <a:rPr lang="en-US" altLang="ko-KR" sz="1200" dirty="0">
              <a:solidFill>
                <a:schemeClr val="tx1"/>
              </a:solidFill>
              <a:latin typeface="+mj-ea"/>
              <a:ea typeface="+mj-ea"/>
            </a:rPr>
            <a:t>, </a:t>
          </a:r>
          <a:r>
            <a:rPr lang="ko-KR" altLang="en-US" sz="1200" dirty="0">
              <a:solidFill>
                <a:schemeClr val="tx1"/>
              </a:solidFill>
              <a:latin typeface="+mj-ea"/>
              <a:ea typeface="+mj-ea"/>
            </a:rPr>
            <a:t>자원봉사조직</a:t>
          </a:r>
          <a:r>
            <a:rPr lang="en-US" altLang="ko-KR" sz="1200" dirty="0">
              <a:solidFill>
                <a:schemeClr val="tx1"/>
              </a:solidFill>
              <a:latin typeface="+mj-ea"/>
              <a:ea typeface="+mj-ea"/>
            </a:rPr>
            <a:t>, </a:t>
          </a:r>
          <a:r>
            <a:rPr lang="ko-KR" altLang="en-US" sz="1200" dirty="0">
              <a:solidFill>
                <a:schemeClr val="tx1"/>
              </a:solidFill>
              <a:latin typeface="+mj-ea"/>
              <a:ea typeface="+mj-ea"/>
            </a:rPr>
            <a:t>민간영리서비스 등을 포함시켜 공공부문서비스를 지역사회가 가용 가능한 여러 자원 중 하나로 축소함</a:t>
          </a:r>
          <a:r>
            <a:rPr lang="en-US" altLang="ko-KR" sz="1200" dirty="0">
              <a:solidFill>
                <a:schemeClr val="tx1"/>
              </a:solidFill>
              <a:latin typeface="+mj-ea"/>
              <a:ea typeface="+mj-ea"/>
            </a:rPr>
            <a:t>)</a:t>
          </a:r>
          <a:endParaRPr lang="ko-KR" altLang="en-US" sz="1200" dirty="0">
            <a:solidFill>
              <a:schemeClr val="tx1"/>
            </a:solidFill>
            <a:latin typeface="+mj-ea"/>
            <a:ea typeface="+mj-ea"/>
          </a:endParaRPr>
        </a:p>
      </dgm:t>
    </dgm:pt>
    <dgm:pt modelId="{B2B9FECF-A3C7-4A2A-BEF7-AC727CA42E89}" type="parTrans" cxnId="{BF8FFD33-86EC-4279-8110-BF233C2994CF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ABDD9255-BBA2-46CD-95DF-5CBD09729699}" type="sibTrans" cxnId="{BF8FFD33-86EC-4279-8110-BF233C2994CF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1071EDE8-6F38-4876-B05F-977185BDE32B}">
      <dgm:prSet phldrT="[텍스트]" custT="1"/>
      <dgm:spPr/>
      <dgm:t>
        <a:bodyPr/>
        <a:lstStyle/>
        <a:p>
          <a:pPr latinLnBrk="1"/>
          <a:r>
            <a:rPr lang="en-US" altLang="ko-KR" sz="1200" dirty="0">
              <a:solidFill>
                <a:schemeClr val="tx1"/>
              </a:solidFill>
              <a:latin typeface="+mj-ea"/>
              <a:ea typeface="+mj-ea"/>
            </a:rPr>
            <a:t>1988</a:t>
          </a:r>
          <a:endParaRPr lang="ko-KR" altLang="en-US" sz="1200" dirty="0">
            <a:solidFill>
              <a:schemeClr val="tx1"/>
            </a:solidFill>
            <a:latin typeface="+mj-ea"/>
            <a:ea typeface="+mj-ea"/>
          </a:endParaRPr>
        </a:p>
      </dgm:t>
    </dgm:pt>
    <dgm:pt modelId="{AF5793C5-3928-4717-9AEF-E7BDF5F21040}" type="parTrans" cxnId="{B14B94A0-A91C-46A2-AA58-7892A4F14702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9AC87270-5FCB-4DD6-A440-79B12DDC824E}" type="sibTrans" cxnId="{B14B94A0-A91C-46A2-AA58-7892A4F14702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1E95BE65-8754-40AD-AE59-CAA11EC763C2}">
      <dgm:prSet phldrT="[텍스트]" custT="1"/>
      <dgm:spPr/>
      <dgm:t>
        <a:bodyPr/>
        <a:lstStyle/>
        <a:p>
          <a:pPr latinLnBrk="1"/>
          <a:r>
            <a:rPr lang="en-US" altLang="ko-KR" sz="1200" dirty="0">
              <a:solidFill>
                <a:schemeClr val="tx1"/>
              </a:solidFill>
              <a:latin typeface="+mj-ea"/>
              <a:ea typeface="+mj-ea"/>
            </a:rPr>
            <a:t>1991</a:t>
          </a:r>
          <a:endParaRPr lang="ko-KR" altLang="en-US" sz="1200" dirty="0">
            <a:solidFill>
              <a:schemeClr val="tx1"/>
            </a:solidFill>
            <a:latin typeface="+mj-ea"/>
            <a:ea typeface="+mj-ea"/>
          </a:endParaRPr>
        </a:p>
      </dgm:t>
    </dgm:pt>
    <dgm:pt modelId="{74108046-3E48-47C2-A508-4D0A526C3EB2}" type="parTrans" cxnId="{9761B1CB-8A9F-41A7-A4E0-28C74BA0C1CE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D6096280-7667-4BDE-98F6-5E7A9A34A55A}" type="sibTrans" cxnId="{9761B1CB-8A9F-41A7-A4E0-28C74BA0C1CE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A712B104-0A4E-4E2D-8536-BC57C3F97A78}">
      <dgm:prSet phldrT="[텍스트]" custT="1"/>
      <dgm:spPr/>
      <dgm:t>
        <a:bodyPr/>
        <a:lstStyle/>
        <a:p>
          <a:pPr latinLnBrk="1"/>
          <a:r>
            <a:rPr lang="ko-KR" altLang="en-US" sz="1200" dirty="0">
              <a:solidFill>
                <a:schemeClr val="tx1"/>
              </a:solidFill>
              <a:latin typeface="+mj-ea"/>
              <a:ea typeface="+mj-ea"/>
            </a:rPr>
            <a:t>예방과 건강 증진</a:t>
          </a:r>
          <a:r>
            <a:rPr lang="en-US" altLang="ko-KR" sz="1200" dirty="0">
              <a:solidFill>
                <a:schemeClr val="tx1"/>
              </a:solidFill>
              <a:latin typeface="+mj-ea"/>
              <a:ea typeface="+mj-ea"/>
            </a:rPr>
            <a:t>, </a:t>
          </a:r>
          <a:r>
            <a:rPr lang="ko-KR" altLang="en-US" sz="1200" dirty="0">
              <a:solidFill>
                <a:schemeClr val="tx1"/>
              </a:solidFill>
              <a:latin typeface="+mj-ea"/>
              <a:ea typeface="+mj-ea"/>
            </a:rPr>
            <a:t>보건 교육 등을 목표로 설정한 백서를 발간하여 정신보건과 관련해 현재 입원 등 전문적인 서비스를 제공하기 위해 지출되는 비용을 지역에서 사용하도록 하고 </a:t>
          </a:r>
          <a:r>
            <a:rPr lang="en-US" altLang="ko-KR" sz="1200" dirty="0">
              <a:solidFill>
                <a:schemeClr val="tx1"/>
              </a:solidFill>
              <a:latin typeface="+mj-ea"/>
              <a:ea typeface="+mj-ea"/>
            </a:rPr>
            <a:t>90</a:t>
          </a:r>
          <a:r>
            <a:rPr lang="ko-KR" altLang="en-US" sz="1200" dirty="0">
              <a:solidFill>
                <a:schemeClr val="tx1"/>
              </a:solidFill>
              <a:latin typeface="+mj-ea"/>
              <a:ea typeface="+mj-ea"/>
            </a:rPr>
            <a:t>개의 대형 정신병원 폐쇄함</a:t>
          </a:r>
          <a:r>
            <a:rPr lang="en-US" altLang="ko-KR" sz="1200" dirty="0">
              <a:solidFill>
                <a:schemeClr val="tx1"/>
              </a:solidFill>
              <a:latin typeface="+mj-ea"/>
              <a:ea typeface="+mj-ea"/>
            </a:rPr>
            <a:t>(</a:t>
          </a:r>
          <a:r>
            <a:rPr lang="ko-KR" altLang="en-US" sz="1200" dirty="0" err="1">
              <a:solidFill>
                <a:schemeClr val="tx1"/>
              </a:solidFill>
              <a:latin typeface="+mj-ea"/>
              <a:ea typeface="+mj-ea"/>
            </a:rPr>
            <a:t>탈원화를</a:t>
          </a:r>
          <a:r>
            <a:rPr lang="ko-KR" altLang="en-US" sz="1200" dirty="0">
              <a:solidFill>
                <a:schemeClr val="tx1"/>
              </a:solidFill>
              <a:latin typeface="+mj-ea"/>
              <a:ea typeface="+mj-ea"/>
            </a:rPr>
            <a:t> 위해 지역사회정신보건 서비스 조직이 갖추어져 있음</a:t>
          </a:r>
          <a:r>
            <a:rPr lang="en-US" altLang="ko-KR" sz="1200" dirty="0">
              <a:solidFill>
                <a:schemeClr val="tx1"/>
              </a:solidFill>
              <a:latin typeface="+mj-ea"/>
              <a:ea typeface="+mj-ea"/>
            </a:rPr>
            <a:t>: </a:t>
          </a:r>
          <a:r>
            <a:rPr lang="ko-KR" altLang="en-US" sz="1200" dirty="0" err="1">
              <a:solidFill>
                <a:schemeClr val="tx1"/>
              </a:solidFill>
              <a:latin typeface="+mj-ea"/>
              <a:ea typeface="+mj-ea"/>
            </a:rPr>
            <a:t>사회복지사</a:t>
          </a:r>
          <a:r>
            <a:rPr lang="en-US" altLang="ko-KR" sz="1200" dirty="0">
              <a:solidFill>
                <a:schemeClr val="tx1"/>
              </a:solidFill>
              <a:latin typeface="+mj-ea"/>
              <a:ea typeface="+mj-ea"/>
            </a:rPr>
            <a:t>, </a:t>
          </a:r>
          <a:r>
            <a:rPr lang="ko-KR" altLang="en-US" sz="1200" dirty="0">
              <a:solidFill>
                <a:schemeClr val="tx1"/>
              </a:solidFill>
              <a:latin typeface="+mj-ea"/>
              <a:ea typeface="+mj-ea"/>
            </a:rPr>
            <a:t>지역정신간호사</a:t>
          </a:r>
          <a:r>
            <a:rPr lang="en-US" altLang="ko-KR" sz="1200" dirty="0">
              <a:solidFill>
                <a:schemeClr val="tx1"/>
              </a:solidFill>
              <a:latin typeface="+mj-ea"/>
              <a:ea typeface="+mj-ea"/>
            </a:rPr>
            <a:t>, </a:t>
          </a:r>
          <a:r>
            <a:rPr lang="ko-KR" altLang="en-US" sz="1200" dirty="0">
              <a:solidFill>
                <a:schemeClr val="tx1"/>
              </a:solidFill>
              <a:latin typeface="+mj-ea"/>
              <a:ea typeface="+mj-ea"/>
            </a:rPr>
            <a:t>작업치료사</a:t>
          </a:r>
          <a:r>
            <a:rPr lang="en-US" altLang="ko-KR" sz="1200" dirty="0">
              <a:solidFill>
                <a:schemeClr val="tx1"/>
              </a:solidFill>
              <a:latin typeface="+mj-ea"/>
              <a:ea typeface="+mj-ea"/>
            </a:rPr>
            <a:t>, </a:t>
          </a:r>
          <a:r>
            <a:rPr lang="ko-KR" altLang="en-US" sz="1200" dirty="0">
              <a:solidFill>
                <a:schemeClr val="tx1"/>
              </a:solidFill>
              <a:latin typeface="+mj-ea"/>
              <a:ea typeface="+mj-ea"/>
            </a:rPr>
            <a:t>정신과 전문의 </a:t>
          </a:r>
          <a:r>
            <a:rPr lang="ko-KR" altLang="en-US" sz="1200" dirty="0" err="1">
              <a:solidFill>
                <a:schemeClr val="tx1"/>
              </a:solidFill>
              <a:latin typeface="+mj-ea"/>
              <a:ea typeface="+mj-ea"/>
            </a:rPr>
            <a:t>심리사를</a:t>
          </a:r>
          <a:r>
            <a:rPr lang="ko-KR" altLang="en-US" sz="1200" dirty="0">
              <a:solidFill>
                <a:schemeClr val="tx1"/>
              </a:solidFill>
              <a:latin typeface="+mj-ea"/>
              <a:ea typeface="+mj-ea"/>
            </a:rPr>
            <a:t> 포함한 전문가로 구성되어 있음</a:t>
          </a:r>
          <a:r>
            <a:rPr lang="en-US" altLang="ko-KR" sz="1200" dirty="0">
              <a:solidFill>
                <a:schemeClr val="tx1"/>
              </a:solidFill>
              <a:latin typeface="+mj-ea"/>
              <a:ea typeface="+mj-ea"/>
            </a:rPr>
            <a:t>)</a:t>
          </a:r>
          <a:endParaRPr lang="ko-KR" altLang="en-US" sz="1200" dirty="0">
            <a:solidFill>
              <a:schemeClr val="tx1"/>
            </a:solidFill>
            <a:latin typeface="+mj-ea"/>
            <a:ea typeface="+mj-ea"/>
          </a:endParaRPr>
        </a:p>
      </dgm:t>
    </dgm:pt>
    <dgm:pt modelId="{9F00003E-B455-4C5B-8E09-9C27FC30DEE8}" type="parTrans" cxnId="{A6EE5ABA-5B5E-47E2-BB51-475B7CD802F8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DE2C2065-3BDD-4B03-8553-036783D2094D}" type="sibTrans" cxnId="{A6EE5ABA-5B5E-47E2-BB51-475B7CD802F8}">
      <dgm:prSet/>
      <dgm:spPr/>
      <dgm:t>
        <a:bodyPr/>
        <a:lstStyle/>
        <a:p>
          <a:pPr latinLnBrk="1"/>
          <a:endParaRPr lang="ko-KR" altLang="en-US" sz="1200">
            <a:solidFill>
              <a:schemeClr val="tx1"/>
            </a:solidFill>
            <a:latin typeface="+mj-ea"/>
            <a:ea typeface="+mj-ea"/>
          </a:endParaRPr>
        </a:p>
      </dgm:t>
    </dgm:pt>
    <dgm:pt modelId="{5AB12464-0914-4152-89AB-2183BCCF9869}" type="pres">
      <dgm:prSet presAssocID="{49018A86-BCFB-4235-9883-B4322D5F99D5}" presName="Name0" presStyleCnt="0">
        <dgm:presLayoutVars>
          <dgm:dir/>
          <dgm:animLvl val="lvl"/>
          <dgm:resizeHandles val="exact"/>
        </dgm:presLayoutVars>
      </dgm:prSet>
      <dgm:spPr/>
    </dgm:pt>
    <dgm:pt modelId="{1D96067B-0640-4F6A-9D5E-BFEA9465E86E}" type="pres">
      <dgm:prSet presAssocID="{1E95BE65-8754-40AD-AE59-CAA11EC763C2}" presName="boxAndChildren" presStyleCnt="0"/>
      <dgm:spPr/>
    </dgm:pt>
    <dgm:pt modelId="{03ABBC12-A1E3-4D4B-A5D8-F7816F7E16C1}" type="pres">
      <dgm:prSet presAssocID="{1E95BE65-8754-40AD-AE59-CAA11EC763C2}" presName="parentTextBox" presStyleLbl="node1" presStyleIdx="0" presStyleCnt="3"/>
      <dgm:spPr/>
    </dgm:pt>
    <dgm:pt modelId="{7D78B2C4-B090-4861-A902-0829BC56EDF4}" type="pres">
      <dgm:prSet presAssocID="{1E95BE65-8754-40AD-AE59-CAA11EC763C2}" presName="entireBox" presStyleLbl="node1" presStyleIdx="0" presStyleCnt="3"/>
      <dgm:spPr/>
    </dgm:pt>
    <dgm:pt modelId="{666FCA0B-2A3D-4ACA-92A1-DC7A132A5772}" type="pres">
      <dgm:prSet presAssocID="{1E95BE65-8754-40AD-AE59-CAA11EC763C2}" presName="descendantBox" presStyleCnt="0"/>
      <dgm:spPr/>
    </dgm:pt>
    <dgm:pt modelId="{EFFF5ABD-DB08-48B5-A84E-E3F9825CEB52}" type="pres">
      <dgm:prSet presAssocID="{A712B104-0A4E-4E2D-8536-BC57C3F97A78}" presName="childTextBox" presStyleLbl="fgAccFollowNode1" presStyleIdx="0" presStyleCnt="3" custScaleY="174507">
        <dgm:presLayoutVars>
          <dgm:bulletEnabled val="1"/>
        </dgm:presLayoutVars>
      </dgm:prSet>
      <dgm:spPr/>
    </dgm:pt>
    <dgm:pt modelId="{360F85DC-9888-497B-BBC8-CD2C52392C35}" type="pres">
      <dgm:prSet presAssocID="{9AC87270-5FCB-4DD6-A440-79B12DDC824E}" presName="sp" presStyleCnt="0"/>
      <dgm:spPr/>
    </dgm:pt>
    <dgm:pt modelId="{13050921-F2C7-43B1-A375-0828AE45C55E}" type="pres">
      <dgm:prSet presAssocID="{1071EDE8-6F38-4876-B05F-977185BDE32B}" presName="arrowAndChildren" presStyleCnt="0"/>
      <dgm:spPr/>
    </dgm:pt>
    <dgm:pt modelId="{C97520A7-1898-4005-ACEC-163DA181DC33}" type="pres">
      <dgm:prSet presAssocID="{1071EDE8-6F38-4876-B05F-977185BDE32B}" presName="parentTextArrow" presStyleLbl="node1" presStyleIdx="0" presStyleCnt="3"/>
      <dgm:spPr/>
    </dgm:pt>
    <dgm:pt modelId="{5CB4755B-3C38-47B9-8C0D-CDB7399D52A8}" type="pres">
      <dgm:prSet presAssocID="{1071EDE8-6F38-4876-B05F-977185BDE32B}" presName="arrow" presStyleLbl="node1" presStyleIdx="1" presStyleCnt="3" custScaleY="71387" custLinFactNeighborX="0" custLinFactNeighborY="4918"/>
      <dgm:spPr/>
    </dgm:pt>
    <dgm:pt modelId="{ECB43BC6-AAB1-4D78-B107-A0A7DDCB2B5D}" type="pres">
      <dgm:prSet presAssocID="{1071EDE8-6F38-4876-B05F-977185BDE32B}" presName="descendantArrow" presStyleCnt="0"/>
      <dgm:spPr/>
    </dgm:pt>
    <dgm:pt modelId="{0657FFF9-4D1F-42BC-AE85-2B0CE3EE81C6}" type="pres">
      <dgm:prSet presAssocID="{03BBD673-CE34-4ACD-BFB2-6FFD1D95178A}" presName="childTextArrow" presStyleLbl="fgAccFollowNode1" presStyleIdx="1" presStyleCnt="3">
        <dgm:presLayoutVars>
          <dgm:bulletEnabled val="1"/>
        </dgm:presLayoutVars>
      </dgm:prSet>
      <dgm:spPr/>
    </dgm:pt>
    <dgm:pt modelId="{BA7A8DB6-3680-4090-B2BD-C5ACB7F12BCA}" type="pres">
      <dgm:prSet presAssocID="{D699E0FA-8D8B-4365-BAF9-900B398586FB}" presName="sp" presStyleCnt="0"/>
      <dgm:spPr/>
    </dgm:pt>
    <dgm:pt modelId="{187D17B8-63D6-47D0-882B-5B5EC9A30214}" type="pres">
      <dgm:prSet presAssocID="{B3021231-A1E8-4A32-A372-652E22C81BBA}" presName="arrowAndChildren" presStyleCnt="0"/>
      <dgm:spPr/>
    </dgm:pt>
    <dgm:pt modelId="{6348D677-ED1C-41AC-B1FA-30A20A1A8596}" type="pres">
      <dgm:prSet presAssocID="{B3021231-A1E8-4A32-A372-652E22C81BBA}" presName="parentTextArrow" presStyleLbl="node1" presStyleIdx="1" presStyleCnt="3"/>
      <dgm:spPr/>
    </dgm:pt>
    <dgm:pt modelId="{9A514F0C-AB56-4F57-9FA0-6B9E8884F897}" type="pres">
      <dgm:prSet presAssocID="{B3021231-A1E8-4A32-A372-652E22C81BBA}" presName="arrow" presStyleLbl="node1" presStyleIdx="2" presStyleCnt="3" custScaleY="77144" custLinFactNeighborX="0" custLinFactNeighborY="3048"/>
      <dgm:spPr/>
    </dgm:pt>
    <dgm:pt modelId="{E1881F78-1C47-4D69-B7A0-C6BF74CEA12C}" type="pres">
      <dgm:prSet presAssocID="{B3021231-A1E8-4A32-A372-652E22C81BBA}" presName="descendantArrow" presStyleCnt="0"/>
      <dgm:spPr/>
    </dgm:pt>
    <dgm:pt modelId="{2C51D21C-B15F-4747-A58F-7AC31DD18AEF}" type="pres">
      <dgm:prSet presAssocID="{4F59DCEA-40B7-4825-B7F3-73746DC9C6E6}" presName="childTextArrow" presStyleLbl="fgAccFollowNode1" presStyleIdx="2" presStyleCnt="3" custScaleY="133556">
        <dgm:presLayoutVars>
          <dgm:bulletEnabled val="1"/>
        </dgm:presLayoutVars>
      </dgm:prSet>
      <dgm:spPr/>
    </dgm:pt>
  </dgm:ptLst>
  <dgm:cxnLst>
    <dgm:cxn modelId="{BF8FFD33-86EC-4279-8110-BF233C2994CF}" srcId="{1071EDE8-6F38-4876-B05F-977185BDE32B}" destId="{03BBD673-CE34-4ACD-BFB2-6FFD1D95178A}" srcOrd="0" destOrd="0" parTransId="{B2B9FECF-A3C7-4A2A-BEF7-AC727CA42E89}" sibTransId="{ABDD9255-BBA2-46CD-95DF-5CBD09729699}"/>
    <dgm:cxn modelId="{33BF943D-7E3C-4A91-93A5-AE11A7E8A461}" type="presOf" srcId="{1E95BE65-8754-40AD-AE59-CAA11EC763C2}" destId="{03ABBC12-A1E3-4D4B-A5D8-F7816F7E16C1}" srcOrd="0" destOrd="0" presId="urn:microsoft.com/office/officeart/2005/8/layout/process4"/>
    <dgm:cxn modelId="{EA566F70-A08F-4205-846A-240F0D612F87}" srcId="{49018A86-BCFB-4235-9883-B4322D5F99D5}" destId="{B3021231-A1E8-4A32-A372-652E22C81BBA}" srcOrd="0" destOrd="0" parTransId="{C9D7BC8F-24E5-49D2-A5D0-AB9D321846ED}" sibTransId="{D699E0FA-8D8B-4365-BAF9-900B398586FB}"/>
    <dgm:cxn modelId="{44475A74-2737-4857-97CF-45BF6D852C4D}" type="presOf" srcId="{1E95BE65-8754-40AD-AE59-CAA11EC763C2}" destId="{7D78B2C4-B090-4861-A902-0829BC56EDF4}" srcOrd="1" destOrd="0" presId="urn:microsoft.com/office/officeart/2005/8/layout/process4"/>
    <dgm:cxn modelId="{0CB7AB89-8EF7-4A51-A7EA-E09C7279D924}" type="presOf" srcId="{B3021231-A1E8-4A32-A372-652E22C81BBA}" destId="{9A514F0C-AB56-4F57-9FA0-6B9E8884F897}" srcOrd="1" destOrd="0" presId="urn:microsoft.com/office/officeart/2005/8/layout/process4"/>
    <dgm:cxn modelId="{4DCD7B9B-6373-44F1-870B-DE750D746B34}" type="presOf" srcId="{4F59DCEA-40B7-4825-B7F3-73746DC9C6E6}" destId="{2C51D21C-B15F-4747-A58F-7AC31DD18AEF}" srcOrd="0" destOrd="0" presId="urn:microsoft.com/office/officeart/2005/8/layout/process4"/>
    <dgm:cxn modelId="{B14B94A0-A91C-46A2-AA58-7892A4F14702}" srcId="{49018A86-BCFB-4235-9883-B4322D5F99D5}" destId="{1071EDE8-6F38-4876-B05F-977185BDE32B}" srcOrd="1" destOrd="0" parTransId="{AF5793C5-3928-4717-9AEF-E7BDF5F21040}" sibTransId="{9AC87270-5FCB-4DD6-A440-79B12DDC824E}"/>
    <dgm:cxn modelId="{6E8262B2-10B5-41D7-A395-3ABDC63301E4}" type="presOf" srcId="{03BBD673-CE34-4ACD-BFB2-6FFD1D95178A}" destId="{0657FFF9-4D1F-42BC-AE85-2B0CE3EE81C6}" srcOrd="0" destOrd="0" presId="urn:microsoft.com/office/officeart/2005/8/layout/process4"/>
    <dgm:cxn modelId="{A6EE5ABA-5B5E-47E2-BB51-475B7CD802F8}" srcId="{1E95BE65-8754-40AD-AE59-CAA11EC763C2}" destId="{A712B104-0A4E-4E2D-8536-BC57C3F97A78}" srcOrd="0" destOrd="0" parTransId="{9F00003E-B455-4C5B-8E09-9C27FC30DEE8}" sibTransId="{DE2C2065-3BDD-4B03-8553-036783D2094D}"/>
    <dgm:cxn modelId="{84F376C1-4268-4885-8855-E0E4D52AF3BB}" type="presOf" srcId="{1071EDE8-6F38-4876-B05F-977185BDE32B}" destId="{5CB4755B-3C38-47B9-8C0D-CDB7399D52A8}" srcOrd="1" destOrd="0" presId="urn:microsoft.com/office/officeart/2005/8/layout/process4"/>
    <dgm:cxn modelId="{9761B1CB-8A9F-41A7-A4E0-28C74BA0C1CE}" srcId="{49018A86-BCFB-4235-9883-B4322D5F99D5}" destId="{1E95BE65-8754-40AD-AE59-CAA11EC763C2}" srcOrd="2" destOrd="0" parTransId="{74108046-3E48-47C2-A508-4D0A526C3EB2}" sibTransId="{D6096280-7667-4BDE-98F6-5E7A9A34A55A}"/>
    <dgm:cxn modelId="{0740F4D0-8BEC-4AA4-975D-3787A08BC5C3}" type="presOf" srcId="{1071EDE8-6F38-4876-B05F-977185BDE32B}" destId="{C97520A7-1898-4005-ACEC-163DA181DC33}" srcOrd="0" destOrd="0" presId="urn:microsoft.com/office/officeart/2005/8/layout/process4"/>
    <dgm:cxn modelId="{7B3FC0D6-C2AB-404B-82F7-7D7B6C8AB46B}" type="presOf" srcId="{B3021231-A1E8-4A32-A372-652E22C81BBA}" destId="{6348D677-ED1C-41AC-B1FA-30A20A1A8596}" srcOrd="0" destOrd="0" presId="urn:microsoft.com/office/officeart/2005/8/layout/process4"/>
    <dgm:cxn modelId="{8F3E71D7-64B2-4179-9788-7FB6DB2CAC4C}" type="presOf" srcId="{A712B104-0A4E-4E2D-8536-BC57C3F97A78}" destId="{EFFF5ABD-DB08-48B5-A84E-E3F9825CEB52}" srcOrd="0" destOrd="0" presId="urn:microsoft.com/office/officeart/2005/8/layout/process4"/>
    <dgm:cxn modelId="{3A4115DE-6EE6-4761-957A-48497A8E09E7}" srcId="{B3021231-A1E8-4A32-A372-652E22C81BBA}" destId="{4F59DCEA-40B7-4825-B7F3-73746DC9C6E6}" srcOrd="0" destOrd="0" parTransId="{FABD22AA-2308-4367-A5D6-04736FD8E6AD}" sibTransId="{B3DEA20D-2B75-4A91-B555-1BD3DD5773FC}"/>
    <dgm:cxn modelId="{319565EE-59A9-43D7-B81B-EE30FD3708FA}" type="presOf" srcId="{49018A86-BCFB-4235-9883-B4322D5F99D5}" destId="{5AB12464-0914-4152-89AB-2183BCCF9869}" srcOrd="0" destOrd="0" presId="urn:microsoft.com/office/officeart/2005/8/layout/process4"/>
    <dgm:cxn modelId="{524B96E6-1897-434E-B505-BC574CA7DB31}" type="presParOf" srcId="{5AB12464-0914-4152-89AB-2183BCCF9869}" destId="{1D96067B-0640-4F6A-9D5E-BFEA9465E86E}" srcOrd="0" destOrd="0" presId="urn:microsoft.com/office/officeart/2005/8/layout/process4"/>
    <dgm:cxn modelId="{310EF54C-055E-4088-B3CD-9DB91E53B7FA}" type="presParOf" srcId="{1D96067B-0640-4F6A-9D5E-BFEA9465E86E}" destId="{03ABBC12-A1E3-4D4B-A5D8-F7816F7E16C1}" srcOrd="0" destOrd="0" presId="urn:microsoft.com/office/officeart/2005/8/layout/process4"/>
    <dgm:cxn modelId="{BA4BBCE8-4AA3-4194-BF91-48F65677A970}" type="presParOf" srcId="{1D96067B-0640-4F6A-9D5E-BFEA9465E86E}" destId="{7D78B2C4-B090-4861-A902-0829BC56EDF4}" srcOrd="1" destOrd="0" presId="urn:microsoft.com/office/officeart/2005/8/layout/process4"/>
    <dgm:cxn modelId="{F9D2B66A-F239-45F9-AD57-F4378851B11F}" type="presParOf" srcId="{1D96067B-0640-4F6A-9D5E-BFEA9465E86E}" destId="{666FCA0B-2A3D-4ACA-92A1-DC7A132A5772}" srcOrd="2" destOrd="0" presId="urn:microsoft.com/office/officeart/2005/8/layout/process4"/>
    <dgm:cxn modelId="{638D14A5-BC31-4F6F-897B-383397F64977}" type="presParOf" srcId="{666FCA0B-2A3D-4ACA-92A1-DC7A132A5772}" destId="{EFFF5ABD-DB08-48B5-A84E-E3F9825CEB52}" srcOrd="0" destOrd="0" presId="urn:microsoft.com/office/officeart/2005/8/layout/process4"/>
    <dgm:cxn modelId="{61D878D1-B8DC-4559-A7EA-80905EED1C4B}" type="presParOf" srcId="{5AB12464-0914-4152-89AB-2183BCCF9869}" destId="{360F85DC-9888-497B-BBC8-CD2C52392C35}" srcOrd="1" destOrd="0" presId="urn:microsoft.com/office/officeart/2005/8/layout/process4"/>
    <dgm:cxn modelId="{DC459E22-4910-43B1-B749-94E489330563}" type="presParOf" srcId="{5AB12464-0914-4152-89AB-2183BCCF9869}" destId="{13050921-F2C7-43B1-A375-0828AE45C55E}" srcOrd="2" destOrd="0" presId="urn:microsoft.com/office/officeart/2005/8/layout/process4"/>
    <dgm:cxn modelId="{AE08632C-C4E2-4D50-8CD7-C66F1D155A98}" type="presParOf" srcId="{13050921-F2C7-43B1-A375-0828AE45C55E}" destId="{C97520A7-1898-4005-ACEC-163DA181DC33}" srcOrd="0" destOrd="0" presId="urn:microsoft.com/office/officeart/2005/8/layout/process4"/>
    <dgm:cxn modelId="{23FECCA7-DAED-4E53-B4B8-6BEE89578EF8}" type="presParOf" srcId="{13050921-F2C7-43B1-A375-0828AE45C55E}" destId="{5CB4755B-3C38-47B9-8C0D-CDB7399D52A8}" srcOrd="1" destOrd="0" presId="urn:microsoft.com/office/officeart/2005/8/layout/process4"/>
    <dgm:cxn modelId="{59FB235B-8FA5-437A-B27F-CDD84B854205}" type="presParOf" srcId="{13050921-F2C7-43B1-A375-0828AE45C55E}" destId="{ECB43BC6-AAB1-4D78-B107-A0A7DDCB2B5D}" srcOrd="2" destOrd="0" presId="urn:microsoft.com/office/officeart/2005/8/layout/process4"/>
    <dgm:cxn modelId="{6DB4E69E-DD60-49F2-9CBB-3077317A5DD2}" type="presParOf" srcId="{ECB43BC6-AAB1-4D78-B107-A0A7DDCB2B5D}" destId="{0657FFF9-4D1F-42BC-AE85-2B0CE3EE81C6}" srcOrd="0" destOrd="0" presId="urn:microsoft.com/office/officeart/2005/8/layout/process4"/>
    <dgm:cxn modelId="{0FD65229-3202-4929-8D7D-5556021DD5FC}" type="presParOf" srcId="{5AB12464-0914-4152-89AB-2183BCCF9869}" destId="{BA7A8DB6-3680-4090-B2BD-C5ACB7F12BCA}" srcOrd="3" destOrd="0" presId="urn:microsoft.com/office/officeart/2005/8/layout/process4"/>
    <dgm:cxn modelId="{AA37C9BF-746B-4DAC-848B-6AFB74DF3711}" type="presParOf" srcId="{5AB12464-0914-4152-89AB-2183BCCF9869}" destId="{187D17B8-63D6-47D0-882B-5B5EC9A30214}" srcOrd="4" destOrd="0" presId="urn:microsoft.com/office/officeart/2005/8/layout/process4"/>
    <dgm:cxn modelId="{2088E3F4-9F0B-4F83-9C6D-8F6F111B932F}" type="presParOf" srcId="{187D17B8-63D6-47D0-882B-5B5EC9A30214}" destId="{6348D677-ED1C-41AC-B1FA-30A20A1A8596}" srcOrd="0" destOrd="0" presId="urn:microsoft.com/office/officeart/2005/8/layout/process4"/>
    <dgm:cxn modelId="{96298099-B96E-42BC-9E18-EE4A4A549470}" type="presParOf" srcId="{187D17B8-63D6-47D0-882B-5B5EC9A30214}" destId="{9A514F0C-AB56-4F57-9FA0-6B9E8884F897}" srcOrd="1" destOrd="0" presId="urn:microsoft.com/office/officeart/2005/8/layout/process4"/>
    <dgm:cxn modelId="{A79575D8-8E83-4C2C-9E82-D9BCAF1B82B5}" type="presParOf" srcId="{187D17B8-63D6-47D0-882B-5B5EC9A30214}" destId="{E1881F78-1C47-4D69-B7A0-C6BF74CEA12C}" srcOrd="2" destOrd="0" presId="urn:microsoft.com/office/officeart/2005/8/layout/process4"/>
    <dgm:cxn modelId="{64EF97CC-E30E-49A0-808C-68C04E0A5EC8}" type="presParOf" srcId="{E1881F78-1C47-4D69-B7A0-C6BF74CEA12C}" destId="{2C51D21C-B15F-4747-A58F-7AC31DD18AE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716AF-A3C6-475A-8B92-45A1DC02ACC8}">
      <dsp:nvSpPr>
        <dsp:cNvPr id="0" name=""/>
        <dsp:cNvSpPr/>
      </dsp:nvSpPr>
      <dsp:spPr>
        <a:xfrm rot="5400000">
          <a:off x="3848247" y="-1578303"/>
          <a:ext cx="594066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400" kern="1200" dirty="0">
              <a:latin typeface="+mj-ea"/>
              <a:ea typeface="+mj-ea"/>
            </a:rPr>
            <a:t>정신병원 내의 사회복지서비스에만 국한되어 정의됨</a:t>
          </a:r>
          <a:r>
            <a:rPr lang="en-US" altLang="ko-KR" sz="1400" kern="1200" dirty="0">
              <a:latin typeface="+mj-ea"/>
              <a:ea typeface="+mj-ea"/>
            </a:rPr>
            <a:t>(</a:t>
          </a:r>
          <a:r>
            <a:rPr lang="ko-KR" altLang="en-US" sz="1400" kern="1200" dirty="0">
              <a:latin typeface="+mj-ea"/>
              <a:ea typeface="+mj-ea"/>
            </a:rPr>
            <a:t>정신건강기관이나 보건프로그램에서 이루어지는 사회복지</a:t>
          </a:r>
          <a:r>
            <a:rPr lang="en-US" altLang="ko-KR" sz="1400" kern="1200" dirty="0">
              <a:latin typeface="+mj-ea"/>
              <a:ea typeface="+mj-ea"/>
            </a:rPr>
            <a:t>)</a:t>
          </a:r>
          <a:endParaRPr lang="ko-KR" altLang="en-US" sz="1400" kern="1200" dirty="0">
            <a:latin typeface="+mj-ea"/>
            <a:ea typeface="+mj-ea"/>
          </a:endParaRPr>
        </a:p>
      </dsp:txBody>
      <dsp:txXfrm rot="-5400000">
        <a:off x="2194560" y="104384"/>
        <a:ext cx="3872440" cy="536066"/>
      </dsp:txXfrm>
    </dsp:sp>
    <dsp:sp modelId="{268A7508-1162-48D7-9E92-052D58DB9AB9}">
      <dsp:nvSpPr>
        <dsp:cNvPr id="0" name=""/>
        <dsp:cNvSpPr/>
      </dsp:nvSpPr>
      <dsp:spPr>
        <a:xfrm>
          <a:off x="0" y="1125"/>
          <a:ext cx="2194560" cy="7425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400" kern="1200" dirty="0">
              <a:latin typeface="+mj-ea"/>
              <a:ea typeface="+mj-ea"/>
            </a:rPr>
            <a:t>실천의 장</a:t>
          </a:r>
        </a:p>
      </dsp:txBody>
      <dsp:txXfrm>
        <a:off x="36250" y="37375"/>
        <a:ext cx="2122060" cy="670082"/>
      </dsp:txXfrm>
    </dsp:sp>
    <dsp:sp modelId="{E07391C7-1E22-401F-A108-AA7550C84926}">
      <dsp:nvSpPr>
        <dsp:cNvPr id="0" name=""/>
        <dsp:cNvSpPr/>
      </dsp:nvSpPr>
      <dsp:spPr>
        <a:xfrm rot="5400000">
          <a:off x="3848247" y="-798592"/>
          <a:ext cx="594066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400" kern="1200" dirty="0">
              <a:latin typeface="+mj-ea"/>
              <a:ea typeface="+mj-ea"/>
            </a:rPr>
            <a:t>정신의학과 관련된 서비스 모두 정신건강 사회복지에 해당한다고 정의</a:t>
          </a:r>
        </a:p>
      </dsp:txBody>
      <dsp:txXfrm rot="-5400000">
        <a:off x="2194560" y="884095"/>
        <a:ext cx="3872440" cy="536066"/>
      </dsp:txXfrm>
    </dsp:sp>
    <dsp:sp modelId="{BB354E23-EA85-4ED7-82E5-539D1A595BD9}">
      <dsp:nvSpPr>
        <dsp:cNvPr id="0" name=""/>
        <dsp:cNvSpPr/>
      </dsp:nvSpPr>
      <dsp:spPr>
        <a:xfrm>
          <a:off x="0" y="780836"/>
          <a:ext cx="2194560" cy="7425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400" kern="1200" dirty="0">
              <a:latin typeface="+mj-ea"/>
              <a:ea typeface="+mj-ea"/>
            </a:rPr>
            <a:t>실천의 본질</a:t>
          </a:r>
        </a:p>
      </dsp:txBody>
      <dsp:txXfrm>
        <a:off x="36250" y="817086"/>
        <a:ext cx="2122060" cy="670082"/>
      </dsp:txXfrm>
    </dsp:sp>
    <dsp:sp modelId="{0FB51D0D-054E-4069-9F05-10BAC4A8D541}">
      <dsp:nvSpPr>
        <dsp:cNvPr id="0" name=""/>
        <dsp:cNvSpPr/>
      </dsp:nvSpPr>
      <dsp:spPr>
        <a:xfrm rot="5400000">
          <a:off x="3848247" y="-18880"/>
          <a:ext cx="594066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400" kern="1200" dirty="0">
              <a:latin typeface="+mj-ea"/>
              <a:ea typeface="+mj-ea"/>
            </a:rPr>
            <a:t>실천의 장을 강조하여 정신의료기관에서 이루어지는 정신장애인의  진단과 치료 및 재활서비스를 의미한다고 정의</a:t>
          </a:r>
        </a:p>
      </dsp:txBody>
      <dsp:txXfrm rot="-5400000">
        <a:off x="2194560" y="1663807"/>
        <a:ext cx="3872440" cy="536066"/>
      </dsp:txXfrm>
    </dsp:sp>
    <dsp:sp modelId="{F5491191-48A6-459A-829B-862EE632E024}">
      <dsp:nvSpPr>
        <dsp:cNvPr id="0" name=""/>
        <dsp:cNvSpPr/>
      </dsp:nvSpPr>
      <dsp:spPr>
        <a:xfrm>
          <a:off x="0" y="1560548"/>
          <a:ext cx="2194560" cy="7425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400" kern="1200" dirty="0" err="1">
              <a:latin typeface="+mj-ea"/>
              <a:ea typeface="+mj-ea"/>
            </a:rPr>
            <a:t>미국사회복지사협회</a:t>
          </a:r>
          <a:endParaRPr lang="ko-KR" altLang="en-US" sz="1400" kern="1200" dirty="0">
            <a:latin typeface="+mj-ea"/>
            <a:ea typeface="+mj-ea"/>
          </a:endParaRPr>
        </a:p>
      </dsp:txBody>
      <dsp:txXfrm>
        <a:off x="36250" y="1596798"/>
        <a:ext cx="2122060" cy="67008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867041-167D-4C9B-9549-15482B2260CE}">
      <dsp:nvSpPr>
        <dsp:cNvPr id="0" name=""/>
        <dsp:cNvSpPr/>
      </dsp:nvSpPr>
      <dsp:spPr>
        <a:xfrm>
          <a:off x="0" y="302283"/>
          <a:ext cx="6408712" cy="10174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387" tIns="395732" rIns="497387" bIns="85344" numCol="1" spcCol="1270" anchor="t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200" kern="1200">
              <a:latin typeface="+mj-ea"/>
              <a:ea typeface="+mj-ea"/>
            </a:rPr>
            <a:t>도로시아 딕스가 감옥에 수용된 정신장애인들의 고통과 비인간적 처우에  대한 자료를 수집하고 정부에 정신병원을 신설할 것을 요구한 결과</a:t>
          </a:r>
          <a:r>
            <a:rPr lang="en-US" altLang="ko-KR" sz="1200" kern="1200">
              <a:latin typeface="+mj-ea"/>
              <a:ea typeface="+mj-ea"/>
            </a:rPr>
            <a:t>, </a:t>
          </a:r>
          <a:r>
            <a:rPr lang="ko-KR" altLang="en-US" sz="1200" kern="1200">
              <a:latin typeface="+mj-ea"/>
              <a:ea typeface="+mj-ea"/>
            </a:rPr>
            <a:t>정신병원이 수적으로 증가하게 됨 </a:t>
          </a:r>
          <a:endParaRPr lang="ko-KR" altLang="en-US" sz="1200" kern="1200" dirty="0">
            <a:latin typeface="+mj-ea"/>
            <a:ea typeface="+mj-ea"/>
          </a:endParaRPr>
        </a:p>
      </dsp:txBody>
      <dsp:txXfrm>
        <a:off x="0" y="302283"/>
        <a:ext cx="6408712" cy="1017450"/>
      </dsp:txXfrm>
    </dsp:sp>
    <dsp:sp modelId="{7C7B4E91-FEAB-4097-89B6-5381854C2B60}">
      <dsp:nvSpPr>
        <dsp:cNvPr id="0" name=""/>
        <dsp:cNvSpPr/>
      </dsp:nvSpPr>
      <dsp:spPr>
        <a:xfrm>
          <a:off x="305102" y="21843"/>
          <a:ext cx="6102039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564" tIns="0" rIns="169564" bIns="0" numCol="1" spcCol="1270" anchor="ctr" anchorCtr="0">
          <a:noAutofit/>
        </a:bodyPr>
        <a:lstStyle/>
        <a:p>
          <a:pPr marL="0" lvl="0" indent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200" kern="1200">
              <a:latin typeface="+mj-ea"/>
              <a:ea typeface="+mj-ea"/>
            </a:rPr>
            <a:t>1773</a:t>
          </a:r>
          <a:r>
            <a:rPr lang="ko-KR" altLang="en-US" sz="1200" kern="1200">
              <a:latin typeface="+mj-ea"/>
              <a:ea typeface="+mj-ea"/>
            </a:rPr>
            <a:t>년</a:t>
          </a:r>
          <a:r>
            <a:rPr lang="en-US" altLang="ko-KR" sz="1200" kern="1200">
              <a:latin typeface="+mj-ea"/>
              <a:ea typeface="+mj-ea"/>
            </a:rPr>
            <a:t> </a:t>
          </a:r>
          <a:r>
            <a:rPr lang="ko-KR" altLang="en-US" sz="1200" kern="1200">
              <a:latin typeface="+mj-ea"/>
              <a:ea typeface="+mj-ea"/>
            </a:rPr>
            <a:t>버지니아주에 최초로 정신병원이 설립되어 감옥이나 소년원등에 감금되었던 정신장애인들이 이전 수용됨 </a:t>
          </a:r>
          <a:endParaRPr lang="ko-KR" altLang="en-US" sz="1200" kern="1200" dirty="0">
            <a:latin typeface="+mj-ea"/>
            <a:ea typeface="+mj-ea"/>
          </a:endParaRPr>
        </a:p>
      </dsp:txBody>
      <dsp:txXfrm>
        <a:off x="332482" y="49223"/>
        <a:ext cx="6047279" cy="506120"/>
      </dsp:txXfrm>
    </dsp:sp>
    <dsp:sp modelId="{FF727BCF-AD6A-400C-A1F5-1B9739EEBC60}">
      <dsp:nvSpPr>
        <dsp:cNvPr id="0" name=""/>
        <dsp:cNvSpPr/>
      </dsp:nvSpPr>
      <dsp:spPr>
        <a:xfrm>
          <a:off x="0" y="1702773"/>
          <a:ext cx="6408712" cy="17655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387" tIns="395732" rIns="497387" bIns="85344" numCol="1" spcCol="1270" anchor="t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200" kern="1200">
              <a:latin typeface="+mj-ea"/>
              <a:ea typeface="+mj-ea"/>
            </a:rPr>
            <a:t>예일대학을 졸업한 후 뉴욕의 보험회사에 근무하던 중 우울증으로 자살을 시도하여 정신병원에 입원하고 환자를 폭행 감금하는 것을 목격한 비어스는 자신의 경험을 토대로 책을 출판하고 정신위생운동에 몰두함</a:t>
          </a:r>
          <a:endParaRPr lang="ko-KR" altLang="en-US" sz="1200" kern="1200" dirty="0">
            <a:latin typeface="+mj-ea"/>
            <a:ea typeface="+mj-ea"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200" kern="1200" dirty="0" err="1">
              <a:latin typeface="+mj-ea"/>
              <a:ea typeface="+mj-ea"/>
            </a:rPr>
            <a:t>아돌프마이어</a:t>
          </a:r>
          <a:r>
            <a:rPr lang="ko-KR" altLang="en-US" sz="1200" kern="1200" dirty="0">
              <a:latin typeface="+mj-ea"/>
              <a:ea typeface="+mj-ea"/>
            </a:rPr>
            <a:t> 등 정신보건 관계자들에게 많은 영향을 미쳤고 </a:t>
          </a:r>
          <a:r>
            <a:rPr lang="ko-KR" altLang="en-US" sz="1200" kern="1200" dirty="0" err="1">
              <a:latin typeface="+mj-ea"/>
              <a:ea typeface="+mj-ea"/>
            </a:rPr>
            <a:t>마이어는</a:t>
          </a:r>
          <a:r>
            <a:rPr lang="ko-KR" altLang="en-US" sz="1200" kern="1200" dirty="0">
              <a:latin typeface="+mj-ea"/>
              <a:ea typeface="+mj-ea"/>
            </a:rPr>
            <a:t> 정신장애인 치료에 사회환경적 접근의 필요성을 인식하고 정신장애의  환경적 원인을 이해하기 위해 환자의 가족을 방문하고 환자에 대한 작업요법  및 사후관리를 시도하는 등 처음으로 정신보건사회복지를 실시함</a:t>
          </a:r>
        </a:p>
      </dsp:txBody>
      <dsp:txXfrm>
        <a:off x="0" y="1702773"/>
        <a:ext cx="6408712" cy="1765575"/>
      </dsp:txXfrm>
    </dsp:sp>
    <dsp:sp modelId="{F37C260B-889D-4521-8196-EE7C3F5BB950}">
      <dsp:nvSpPr>
        <dsp:cNvPr id="0" name=""/>
        <dsp:cNvSpPr/>
      </dsp:nvSpPr>
      <dsp:spPr>
        <a:xfrm>
          <a:off x="305102" y="1422333"/>
          <a:ext cx="6102039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564" tIns="0" rIns="169564" bIns="0" numCol="1" spcCol="1270" anchor="ctr" anchorCtr="0">
          <a:noAutofit/>
        </a:bodyPr>
        <a:lstStyle/>
        <a:p>
          <a:pPr marL="0" lvl="0" indent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200" kern="1200">
              <a:latin typeface="+mj-ea"/>
              <a:ea typeface="+mj-ea"/>
            </a:rPr>
            <a:t>1900</a:t>
          </a:r>
          <a:r>
            <a:rPr lang="ko-KR" altLang="en-US" sz="1200" kern="1200">
              <a:latin typeface="+mj-ea"/>
              <a:ea typeface="+mj-ea"/>
            </a:rPr>
            <a:t>년대 초에는 클리포드 비어스가 정신건강협회를 조직함 </a:t>
          </a:r>
          <a:endParaRPr lang="ko-KR" altLang="en-US" sz="1200" kern="1200" dirty="0">
            <a:latin typeface="+mj-ea"/>
            <a:ea typeface="+mj-ea"/>
          </a:endParaRPr>
        </a:p>
      </dsp:txBody>
      <dsp:txXfrm>
        <a:off x="332482" y="1449713"/>
        <a:ext cx="6047279" cy="506120"/>
      </dsp:txXfrm>
    </dsp:sp>
    <dsp:sp modelId="{A96D5F55-399F-42DA-A9EF-25AA3FF0F0FE}">
      <dsp:nvSpPr>
        <dsp:cNvPr id="0" name=""/>
        <dsp:cNvSpPr/>
      </dsp:nvSpPr>
      <dsp:spPr>
        <a:xfrm>
          <a:off x="0" y="3851388"/>
          <a:ext cx="6408712" cy="478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EAAA51-0788-4BBF-93C7-F286A4CB65D0}">
      <dsp:nvSpPr>
        <dsp:cNvPr id="0" name=""/>
        <dsp:cNvSpPr/>
      </dsp:nvSpPr>
      <dsp:spPr>
        <a:xfrm>
          <a:off x="305102" y="3570948"/>
          <a:ext cx="6102039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564" tIns="0" rIns="169564" bIns="0" numCol="1" spcCol="1270" anchor="ctr" anchorCtr="0">
          <a:noAutofit/>
        </a:bodyPr>
        <a:lstStyle/>
        <a:p>
          <a:pPr marL="0" lvl="0" indent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200" kern="1200">
              <a:latin typeface="+mj-ea"/>
              <a:ea typeface="+mj-ea"/>
            </a:rPr>
            <a:t>1905</a:t>
          </a:r>
          <a:r>
            <a:rPr lang="ko-KR" altLang="en-US" sz="1200" kern="1200">
              <a:latin typeface="+mj-ea"/>
              <a:ea typeface="+mj-ea"/>
            </a:rPr>
            <a:t>년에 메사추세츠 주립병원에서  최초로 사회복지사를 채용했음</a:t>
          </a:r>
          <a:endParaRPr lang="ko-KR" altLang="en-US" sz="1200" kern="1200" dirty="0">
            <a:latin typeface="+mj-ea"/>
            <a:ea typeface="+mj-ea"/>
          </a:endParaRPr>
        </a:p>
      </dsp:txBody>
      <dsp:txXfrm>
        <a:off x="332482" y="3598328"/>
        <a:ext cx="6047279" cy="5061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51A6E4-ED2A-4A3E-8792-8A42DBF31404}">
      <dsp:nvSpPr>
        <dsp:cNvPr id="0" name=""/>
        <dsp:cNvSpPr/>
      </dsp:nvSpPr>
      <dsp:spPr>
        <a:xfrm>
          <a:off x="0" y="378392"/>
          <a:ext cx="6336703" cy="403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14A9BE-DA38-4C0B-93BF-62BCA16B46CD}">
      <dsp:nvSpPr>
        <dsp:cNvPr id="0" name=""/>
        <dsp:cNvSpPr/>
      </dsp:nvSpPr>
      <dsp:spPr>
        <a:xfrm>
          <a:off x="302911" y="142232"/>
          <a:ext cx="6030834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59" tIns="0" rIns="167659" bIns="0" numCol="1" spcCol="1270" anchor="ctr" anchorCtr="0">
          <a:noAutofit/>
        </a:bodyPr>
        <a:lstStyle/>
        <a:p>
          <a:pPr marL="0" lvl="0" indent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200" kern="1200">
              <a:latin typeface="+mj-ea"/>
              <a:ea typeface="+mj-ea"/>
            </a:rPr>
            <a:t>1913</a:t>
          </a:r>
          <a:r>
            <a:rPr lang="ko-KR" altLang="en-US" sz="1200" kern="1200">
              <a:latin typeface="+mj-ea"/>
              <a:ea typeface="+mj-ea"/>
            </a:rPr>
            <a:t>년에 보스턴 정신병원의사 어네스트 소다드 엘리자벳이 정신의료사회복지사 용어 최초사용 </a:t>
          </a:r>
          <a:endParaRPr lang="ko-KR" altLang="en-US" sz="1200" kern="1200" dirty="0">
            <a:latin typeface="+mj-ea"/>
            <a:ea typeface="+mj-ea"/>
          </a:endParaRPr>
        </a:p>
      </dsp:txBody>
      <dsp:txXfrm>
        <a:off x="325968" y="165289"/>
        <a:ext cx="5984720" cy="426206"/>
      </dsp:txXfrm>
    </dsp:sp>
    <dsp:sp modelId="{8D1FE20B-4074-44E8-9165-98392F183AA2}">
      <dsp:nvSpPr>
        <dsp:cNvPr id="0" name=""/>
        <dsp:cNvSpPr/>
      </dsp:nvSpPr>
      <dsp:spPr>
        <a:xfrm>
          <a:off x="0" y="1104152"/>
          <a:ext cx="6336703" cy="403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2226CE-864D-4BDE-A511-F31976623547}">
      <dsp:nvSpPr>
        <dsp:cNvPr id="0" name=""/>
        <dsp:cNvSpPr/>
      </dsp:nvSpPr>
      <dsp:spPr>
        <a:xfrm>
          <a:off x="301674" y="867992"/>
          <a:ext cx="6033476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59" tIns="0" rIns="167659" bIns="0" numCol="1" spcCol="1270" anchor="ctr" anchorCtr="0">
          <a:noAutofit/>
        </a:bodyPr>
        <a:lstStyle/>
        <a:p>
          <a:pPr marL="0" lvl="0" indent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200" kern="1200">
              <a:latin typeface="+mj-ea"/>
              <a:ea typeface="+mj-ea"/>
            </a:rPr>
            <a:t>1918</a:t>
          </a:r>
          <a:r>
            <a:rPr lang="ko-KR" altLang="en-US" sz="1200" kern="1200">
              <a:latin typeface="+mj-ea"/>
              <a:ea typeface="+mj-ea"/>
            </a:rPr>
            <a:t>년에 스미스칼리지에서 정신의료사회복지사 양성을 위한 교육과정을 설치함</a:t>
          </a:r>
          <a:endParaRPr lang="ko-KR" altLang="en-US" sz="1200" kern="1200" dirty="0">
            <a:latin typeface="+mj-ea"/>
            <a:ea typeface="+mj-ea"/>
          </a:endParaRPr>
        </a:p>
      </dsp:txBody>
      <dsp:txXfrm>
        <a:off x="324731" y="891049"/>
        <a:ext cx="5987362" cy="426206"/>
      </dsp:txXfrm>
    </dsp:sp>
    <dsp:sp modelId="{2F7547DF-B407-4600-9B6A-1E0111938730}">
      <dsp:nvSpPr>
        <dsp:cNvPr id="0" name=""/>
        <dsp:cNvSpPr/>
      </dsp:nvSpPr>
      <dsp:spPr>
        <a:xfrm>
          <a:off x="0" y="1829912"/>
          <a:ext cx="6336703" cy="403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DC7E2-E34A-493F-A2CD-4EDADC7A5D61}">
      <dsp:nvSpPr>
        <dsp:cNvPr id="0" name=""/>
        <dsp:cNvSpPr/>
      </dsp:nvSpPr>
      <dsp:spPr>
        <a:xfrm>
          <a:off x="301674" y="1593752"/>
          <a:ext cx="6033476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59" tIns="0" rIns="167659" bIns="0" numCol="1" spcCol="1270" anchor="ctr" anchorCtr="0">
          <a:noAutofit/>
        </a:bodyPr>
        <a:lstStyle/>
        <a:p>
          <a:pPr marL="0" lvl="0" indent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200" kern="1200">
              <a:latin typeface="+mj-ea"/>
              <a:ea typeface="+mj-ea"/>
            </a:rPr>
            <a:t>1922</a:t>
          </a:r>
          <a:r>
            <a:rPr lang="ko-KR" altLang="en-US" sz="1200" kern="1200">
              <a:latin typeface="+mj-ea"/>
              <a:ea typeface="+mj-ea"/>
            </a:rPr>
            <a:t>년에 아동상담소 계몽운동이 활성화되면서 정신보건사회복지의 발달에 영향을 미침 </a:t>
          </a:r>
          <a:endParaRPr lang="ko-KR" altLang="en-US" sz="1200" kern="1200" dirty="0">
            <a:latin typeface="+mj-ea"/>
            <a:ea typeface="+mj-ea"/>
          </a:endParaRPr>
        </a:p>
      </dsp:txBody>
      <dsp:txXfrm>
        <a:off x="324731" y="1616809"/>
        <a:ext cx="5987362" cy="426206"/>
      </dsp:txXfrm>
    </dsp:sp>
    <dsp:sp modelId="{27C043DC-CAB2-4E5D-8EEB-39F4C1CAB56C}">
      <dsp:nvSpPr>
        <dsp:cNvPr id="0" name=""/>
        <dsp:cNvSpPr/>
      </dsp:nvSpPr>
      <dsp:spPr>
        <a:xfrm>
          <a:off x="0" y="2555672"/>
          <a:ext cx="6336703" cy="403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67F539-288F-4099-B694-4BD84718A2E7}">
      <dsp:nvSpPr>
        <dsp:cNvPr id="0" name=""/>
        <dsp:cNvSpPr/>
      </dsp:nvSpPr>
      <dsp:spPr>
        <a:xfrm>
          <a:off x="301674" y="2319512"/>
          <a:ext cx="6033476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59" tIns="0" rIns="167659" bIns="0" numCol="1" spcCol="1270" anchor="ctr" anchorCtr="0">
          <a:noAutofit/>
        </a:bodyPr>
        <a:lstStyle/>
        <a:p>
          <a:pPr marL="0" lvl="0" indent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200" kern="1200">
              <a:latin typeface="+mj-ea"/>
              <a:ea typeface="+mj-ea"/>
            </a:rPr>
            <a:t>1926</a:t>
          </a:r>
          <a:r>
            <a:rPr lang="ko-KR" altLang="en-US" sz="1200" kern="1200">
              <a:latin typeface="+mj-ea"/>
              <a:ea typeface="+mj-ea"/>
            </a:rPr>
            <a:t>년에 미국의료사회복지사협회가 결성됨</a:t>
          </a:r>
          <a:endParaRPr lang="ko-KR" altLang="en-US" sz="1200" kern="1200" dirty="0">
            <a:latin typeface="+mj-ea"/>
            <a:ea typeface="+mj-ea"/>
          </a:endParaRPr>
        </a:p>
      </dsp:txBody>
      <dsp:txXfrm>
        <a:off x="324731" y="2342569"/>
        <a:ext cx="5987362" cy="426206"/>
      </dsp:txXfrm>
    </dsp:sp>
    <dsp:sp modelId="{67DB3F8F-06E3-4B4E-8984-86DC265CACEA}">
      <dsp:nvSpPr>
        <dsp:cNvPr id="0" name=""/>
        <dsp:cNvSpPr/>
      </dsp:nvSpPr>
      <dsp:spPr>
        <a:xfrm>
          <a:off x="0" y="3281432"/>
          <a:ext cx="6336703" cy="403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5813F7-557B-4C79-8B55-9231AE86323F}">
      <dsp:nvSpPr>
        <dsp:cNvPr id="0" name=""/>
        <dsp:cNvSpPr/>
      </dsp:nvSpPr>
      <dsp:spPr>
        <a:xfrm>
          <a:off x="301674" y="3045272"/>
          <a:ext cx="6033476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59" tIns="0" rIns="167659" bIns="0" numCol="1" spcCol="1270" anchor="ctr" anchorCtr="0">
          <a:noAutofit/>
        </a:bodyPr>
        <a:lstStyle/>
        <a:p>
          <a:pPr marL="0" lvl="0" indent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200" kern="1200">
              <a:latin typeface="+mj-ea"/>
              <a:ea typeface="+mj-ea"/>
            </a:rPr>
            <a:t>1942</a:t>
          </a:r>
          <a:r>
            <a:rPr lang="ko-KR" altLang="en-US" sz="1200" kern="1200">
              <a:latin typeface="+mj-ea"/>
              <a:ea typeface="+mj-ea"/>
            </a:rPr>
            <a:t>년에 군대 내에 정신보건사회복지서비스를 실시함</a:t>
          </a:r>
          <a:endParaRPr lang="ko-KR" altLang="en-US" sz="1200" kern="1200" dirty="0">
            <a:latin typeface="+mj-ea"/>
            <a:ea typeface="+mj-ea"/>
          </a:endParaRPr>
        </a:p>
      </dsp:txBody>
      <dsp:txXfrm>
        <a:off x="324731" y="3068329"/>
        <a:ext cx="5987362" cy="426206"/>
      </dsp:txXfrm>
    </dsp:sp>
    <dsp:sp modelId="{BD95D43B-2B4F-4160-94DA-BA2C0B32220F}">
      <dsp:nvSpPr>
        <dsp:cNvPr id="0" name=""/>
        <dsp:cNvSpPr/>
      </dsp:nvSpPr>
      <dsp:spPr>
        <a:xfrm>
          <a:off x="0" y="4007192"/>
          <a:ext cx="6336703" cy="403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3DDF55-CC12-4334-A14D-8306278ED711}">
      <dsp:nvSpPr>
        <dsp:cNvPr id="0" name=""/>
        <dsp:cNvSpPr/>
      </dsp:nvSpPr>
      <dsp:spPr>
        <a:xfrm>
          <a:off x="301674" y="3771032"/>
          <a:ext cx="6033476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59" tIns="0" rIns="167659" bIns="0" numCol="1" spcCol="1270" anchor="ctr" anchorCtr="0">
          <a:noAutofit/>
        </a:bodyPr>
        <a:lstStyle/>
        <a:p>
          <a:pPr marL="0" lvl="0" indent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200" kern="1200">
              <a:latin typeface="+mj-ea"/>
              <a:ea typeface="+mj-ea"/>
            </a:rPr>
            <a:t>1950</a:t>
          </a:r>
          <a:r>
            <a:rPr lang="ko-KR" altLang="en-US" sz="1200" kern="1200">
              <a:latin typeface="+mj-ea"/>
              <a:ea typeface="+mj-ea"/>
            </a:rPr>
            <a:t>년대에 병원 중심의 치료환경에 대한 비판이 제기되면서 직업재활과 사회적 재활에 초점을 둔 지역사회정신보건체계가 자리잡음</a:t>
          </a:r>
          <a:endParaRPr lang="ko-KR" altLang="en-US" sz="1200" kern="1200" dirty="0">
            <a:latin typeface="+mj-ea"/>
            <a:ea typeface="+mj-ea"/>
          </a:endParaRPr>
        </a:p>
      </dsp:txBody>
      <dsp:txXfrm>
        <a:off x="324731" y="3794089"/>
        <a:ext cx="5987362" cy="426206"/>
      </dsp:txXfrm>
    </dsp:sp>
    <dsp:sp modelId="{B3024875-E628-4E7E-80CC-CF6FDB105755}">
      <dsp:nvSpPr>
        <dsp:cNvPr id="0" name=""/>
        <dsp:cNvSpPr/>
      </dsp:nvSpPr>
      <dsp:spPr>
        <a:xfrm>
          <a:off x="0" y="4732952"/>
          <a:ext cx="6336703" cy="403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CD2FB9-D8BE-488D-B794-A0BBE2BA7698}">
      <dsp:nvSpPr>
        <dsp:cNvPr id="0" name=""/>
        <dsp:cNvSpPr/>
      </dsp:nvSpPr>
      <dsp:spPr>
        <a:xfrm>
          <a:off x="301674" y="4496792"/>
          <a:ext cx="6033476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59" tIns="0" rIns="167659" bIns="0" numCol="1" spcCol="1270" anchor="ctr" anchorCtr="0">
          <a:noAutofit/>
        </a:bodyPr>
        <a:lstStyle/>
        <a:p>
          <a:pPr marL="0" lvl="0" indent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200" kern="1200">
              <a:latin typeface="+mj-ea"/>
              <a:ea typeface="+mj-ea"/>
            </a:rPr>
            <a:t>1963</a:t>
          </a:r>
          <a:r>
            <a:rPr lang="ko-KR" altLang="en-US" sz="1200" kern="1200">
              <a:latin typeface="+mj-ea"/>
              <a:ea typeface="+mj-ea"/>
            </a:rPr>
            <a:t>년에 지역사회정신보건법이 제정되면서 사회복지사의 수가 증가됨</a:t>
          </a:r>
          <a:endParaRPr lang="ko-KR" altLang="en-US" sz="1200" kern="1200" dirty="0">
            <a:latin typeface="+mj-ea"/>
            <a:ea typeface="+mj-ea"/>
          </a:endParaRPr>
        </a:p>
      </dsp:txBody>
      <dsp:txXfrm>
        <a:off x="324731" y="4519849"/>
        <a:ext cx="5987362" cy="426206"/>
      </dsp:txXfrm>
    </dsp:sp>
    <dsp:sp modelId="{1CA6DF1B-8EEF-4155-8CB8-7537B6B1BD6D}">
      <dsp:nvSpPr>
        <dsp:cNvPr id="0" name=""/>
        <dsp:cNvSpPr/>
      </dsp:nvSpPr>
      <dsp:spPr>
        <a:xfrm>
          <a:off x="0" y="5458712"/>
          <a:ext cx="6336703" cy="3037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A9287-ADBF-4920-9500-01A895AF9DEA}">
      <dsp:nvSpPr>
        <dsp:cNvPr id="0" name=""/>
        <dsp:cNvSpPr/>
      </dsp:nvSpPr>
      <dsp:spPr>
        <a:xfrm>
          <a:off x="301674" y="5222552"/>
          <a:ext cx="6033476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59" tIns="0" rIns="167659" bIns="0" numCol="1" spcCol="1270" anchor="ctr" anchorCtr="0">
          <a:noAutofit/>
        </a:bodyPr>
        <a:lstStyle/>
        <a:p>
          <a:pPr marL="0" lvl="0" indent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200" kern="1200">
              <a:latin typeface="+mj-ea"/>
              <a:ea typeface="+mj-ea"/>
            </a:rPr>
            <a:t>1970</a:t>
          </a:r>
          <a:r>
            <a:rPr lang="ko-KR" altLang="en-US" sz="1200" kern="1200">
              <a:latin typeface="+mj-ea"/>
              <a:ea typeface="+mj-ea"/>
            </a:rPr>
            <a:t>년대는 의사와 거의 같은 수의 사회복지사가 정신보건영역에서 활동하게 됨</a:t>
          </a:r>
          <a:endParaRPr lang="ko-KR" altLang="en-US" sz="1200" kern="1200" dirty="0">
            <a:latin typeface="+mj-ea"/>
            <a:ea typeface="+mj-ea"/>
          </a:endParaRPr>
        </a:p>
      </dsp:txBody>
      <dsp:txXfrm>
        <a:off x="324731" y="5245609"/>
        <a:ext cx="5987362" cy="42620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867041-167D-4C9B-9549-15482B2260CE}">
      <dsp:nvSpPr>
        <dsp:cNvPr id="0" name=""/>
        <dsp:cNvSpPr/>
      </dsp:nvSpPr>
      <dsp:spPr>
        <a:xfrm>
          <a:off x="0" y="590103"/>
          <a:ext cx="6408712" cy="15734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387" tIns="770636" rIns="497387" bIns="85344" numCol="1" spcCol="1270" anchor="t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200" kern="1200" dirty="0">
              <a:latin typeface="+mj-ea"/>
              <a:ea typeface="+mj-ea"/>
            </a:rPr>
            <a:t>주정부가 지역사회중심서비스시스템을 설립하고 운영하며</a:t>
          </a:r>
          <a:r>
            <a:rPr lang="en-US" altLang="ko-KR" sz="1200" kern="1200" dirty="0">
              <a:latin typeface="+mj-ea"/>
              <a:ea typeface="+mj-ea"/>
            </a:rPr>
            <a:t>, </a:t>
          </a:r>
          <a:r>
            <a:rPr lang="ko-KR" altLang="en-US" sz="1200" kern="1200" dirty="0">
              <a:latin typeface="+mj-ea"/>
              <a:ea typeface="+mj-ea"/>
            </a:rPr>
            <a:t>서비스 대상 등을 명시해 보고서를 제출하고 연방정부의 예산지원을 받으려면 주정부나 지방정부가 사례관리를 </a:t>
          </a:r>
          <a:r>
            <a:rPr lang="ko-KR" altLang="en-US" sz="1200" kern="1200" dirty="0" err="1">
              <a:latin typeface="+mj-ea"/>
              <a:ea typeface="+mj-ea"/>
            </a:rPr>
            <a:t>제공해야한다고</a:t>
          </a:r>
          <a:r>
            <a:rPr lang="ko-KR" altLang="en-US" sz="1200" kern="1200" dirty="0">
              <a:latin typeface="+mj-ea"/>
              <a:ea typeface="+mj-ea"/>
            </a:rPr>
            <a:t> 명시함</a:t>
          </a:r>
          <a:r>
            <a:rPr lang="en-US" altLang="ko-KR" sz="1200" kern="1200" dirty="0">
              <a:latin typeface="+mj-ea"/>
              <a:ea typeface="+mj-ea"/>
            </a:rPr>
            <a:t>(</a:t>
          </a:r>
          <a:r>
            <a:rPr lang="ko-KR" altLang="en-US" sz="1200" kern="1200" dirty="0">
              <a:latin typeface="+mj-ea"/>
              <a:ea typeface="+mj-ea"/>
            </a:rPr>
            <a:t>정신건강사회복지사</a:t>
          </a:r>
          <a:r>
            <a:rPr lang="en-US" altLang="ko-KR" sz="1200" kern="1200" dirty="0">
              <a:latin typeface="+mj-ea"/>
              <a:ea typeface="+mj-ea"/>
            </a:rPr>
            <a:t>, </a:t>
          </a:r>
          <a:r>
            <a:rPr lang="ko-KR" altLang="en-US" sz="1200" kern="1200" dirty="0">
              <a:latin typeface="+mj-ea"/>
              <a:ea typeface="+mj-ea"/>
            </a:rPr>
            <a:t>정신건강간호사</a:t>
          </a:r>
          <a:r>
            <a:rPr lang="en-US" altLang="ko-KR" sz="1200" kern="1200" dirty="0">
              <a:latin typeface="+mj-ea"/>
              <a:ea typeface="+mj-ea"/>
            </a:rPr>
            <a:t>,</a:t>
          </a:r>
          <a:r>
            <a:rPr lang="ko-KR" altLang="en-US" sz="1200" kern="1200" dirty="0">
              <a:latin typeface="+mj-ea"/>
              <a:ea typeface="+mj-ea"/>
            </a:rPr>
            <a:t> 정신건강임상심리사 등이 전문요원으로 명시됨</a:t>
          </a:r>
          <a:r>
            <a:rPr lang="en-US" altLang="ko-KR" sz="1200" kern="1200" dirty="0">
              <a:latin typeface="+mj-ea"/>
              <a:ea typeface="+mj-ea"/>
            </a:rPr>
            <a:t>)</a:t>
          </a:r>
          <a:endParaRPr lang="ko-KR" altLang="en-US" sz="1200" kern="1200" dirty="0">
            <a:latin typeface="+mj-ea"/>
            <a:ea typeface="+mj-ea"/>
          </a:endParaRPr>
        </a:p>
      </dsp:txBody>
      <dsp:txXfrm>
        <a:off x="0" y="590103"/>
        <a:ext cx="6408712" cy="1573425"/>
      </dsp:txXfrm>
    </dsp:sp>
    <dsp:sp modelId="{7C7B4E91-FEAB-4097-89B6-5381854C2B60}">
      <dsp:nvSpPr>
        <dsp:cNvPr id="0" name=""/>
        <dsp:cNvSpPr/>
      </dsp:nvSpPr>
      <dsp:spPr>
        <a:xfrm>
          <a:off x="305102" y="43983"/>
          <a:ext cx="6102039" cy="1092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564" tIns="0" rIns="169564" bIns="0" numCol="1" spcCol="1270" anchor="ctr" anchorCtr="0">
          <a:noAutofit/>
        </a:bodyPr>
        <a:lstStyle/>
        <a:p>
          <a:pPr marL="0" lvl="0" indent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200" kern="1200" dirty="0">
              <a:latin typeface="+mj-ea"/>
              <a:ea typeface="+mj-ea"/>
            </a:rPr>
            <a:t>1986</a:t>
          </a:r>
          <a:r>
            <a:rPr lang="ko-KR" altLang="en-US" sz="1200" kern="1200" dirty="0">
              <a:latin typeface="+mj-ea"/>
              <a:ea typeface="+mj-ea"/>
            </a:rPr>
            <a:t>년 정신보건서비스계획법을 통해 지역사회중심서비스시스템을 완성함</a:t>
          </a:r>
        </a:p>
      </dsp:txBody>
      <dsp:txXfrm>
        <a:off x="358421" y="97302"/>
        <a:ext cx="5995401" cy="985602"/>
      </dsp:txXfrm>
    </dsp:sp>
    <dsp:sp modelId="{FF727BCF-AD6A-400C-A1F5-1B9739EEBC60}">
      <dsp:nvSpPr>
        <dsp:cNvPr id="0" name=""/>
        <dsp:cNvSpPr/>
      </dsp:nvSpPr>
      <dsp:spPr>
        <a:xfrm>
          <a:off x="0" y="2909448"/>
          <a:ext cx="6408712" cy="1398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387" tIns="770636" rIns="497387" bIns="85344" numCol="1" spcCol="1270" anchor="t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200" kern="1200" dirty="0">
              <a:latin typeface="+mj-ea"/>
              <a:ea typeface="+mj-ea"/>
            </a:rPr>
            <a:t>신체장애뿐만 아니라 정신장애인에 대해서도 고용</a:t>
          </a:r>
          <a:r>
            <a:rPr lang="en-US" altLang="ko-KR" sz="1200" kern="1200" dirty="0">
              <a:latin typeface="+mj-ea"/>
              <a:ea typeface="+mj-ea"/>
            </a:rPr>
            <a:t>, </a:t>
          </a:r>
          <a:r>
            <a:rPr lang="ko-KR" altLang="en-US" sz="1200" kern="1200" dirty="0">
              <a:latin typeface="+mj-ea"/>
              <a:ea typeface="+mj-ea"/>
            </a:rPr>
            <a:t>교육</a:t>
          </a:r>
          <a:r>
            <a:rPr lang="en-US" altLang="ko-KR" sz="1200" kern="1200" dirty="0">
              <a:latin typeface="+mj-ea"/>
              <a:ea typeface="+mj-ea"/>
            </a:rPr>
            <a:t>, </a:t>
          </a:r>
          <a:r>
            <a:rPr lang="ko-KR" altLang="en-US" sz="1200" kern="1200" dirty="0">
              <a:latin typeface="+mj-ea"/>
              <a:ea typeface="+mj-ea"/>
            </a:rPr>
            <a:t>공공숙박시설</a:t>
          </a:r>
          <a:r>
            <a:rPr lang="en-US" altLang="ko-KR" sz="1200" kern="1200" dirty="0">
              <a:latin typeface="+mj-ea"/>
              <a:ea typeface="+mj-ea"/>
            </a:rPr>
            <a:t>, </a:t>
          </a:r>
          <a:r>
            <a:rPr lang="ko-KR" altLang="en-US" sz="1200" kern="1200" dirty="0">
              <a:latin typeface="+mj-ea"/>
              <a:ea typeface="+mj-ea"/>
            </a:rPr>
            <a:t>공공서비스 그리고 교통서비스 이용에서 차별을 금지함</a:t>
          </a:r>
          <a:r>
            <a:rPr lang="en-US" altLang="ko-KR" sz="1200" kern="1200" dirty="0">
              <a:latin typeface="+mj-ea"/>
              <a:ea typeface="+mj-ea"/>
            </a:rPr>
            <a:t>(15</a:t>
          </a:r>
          <a:r>
            <a:rPr lang="ko-KR" altLang="en-US" sz="1200" kern="1200" dirty="0">
              <a:latin typeface="+mj-ea"/>
              <a:ea typeface="+mj-ea"/>
            </a:rPr>
            <a:t>명 이상을 고용하고 있는 사기업에 대해서도  차별금지법이 적용됨</a:t>
          </a:r>
          <a:r>
            <a:rPr lang="en-US" altLang="ko-KR" sz="1200" kern="1200" dirty="0">
              <a:latin typeface="+mj-ea"/>
              <a:ea typeface="+mj-ea"/>
            </a:rPr>
            <a:t>)</a:t>
          </a:r>
          <a:endParaRPr lang="ko-KR" altLang="en-US" sz="1200" kern="1200" dirty="0">
            <a:latin typeface="+mj-ea"/>
            <a:ea typeface="+mj-ea"/>
          </a:endParaRPr>
        </a:p>
      </dsp:txBody>
      <dsp:txXfrm>
        <a:off x="0" y="2909448"/>
        <a:ext cx="6408712" cy="1398600"/>
      </dsp:txXfrm>
    </dsp:sp>
    <dsp:sp modelId="{F37C260B-889D-4521-8196-EE7C3F5BB950}">
      <dsp:nvSpPr>
        <dsp:cNvPr id="0" name=""/>
        <dsp:cNvSpPr/>
      </dsp:nvSpPr>
      <dsp:spPr>
        <a:xfrm>
          <a:off x="305102" y="2363328"/>
          <a:ext cx="6102039" cy="1092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564" tIns="0" rIns="169564" bIns="0" numCol="1" spcCol="1270" anchor="ctr" anchorCtr="0">
          <a:noAutofit/>
        </a:bodyPr>
        <a:lstStyle/>
        <a:p>
          <a:pPr marL="0" lvl="0" indent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200" kern="1200" dirty="0">
              <a:latin typeface="+mj-ea"/>
              <a:ea typeface="+mj-ea"/>
            </a:rPr>
            <a:t>1990</a:t>
          </a:r>
          <a:r>
            <a:rPr lang="ko-KR" altLang="en-US" sz="1200" kern="1200" dirty="0">
              <a:latin typeface="+mj-ea"/>
              <a:ea typeface="+mj-ea"/>
            </a:rPr>
            <a:t>년 </a:t>
          </a:r>
          <a:r>
            <a:rPr lang="ko-KR" altLang="en-US" sz="1200" kern="1200" dirty="0" err="1">
              <a:latin typeface="+mj-ea"/>
              <a:ea typeface="+mj-ea"/>
            </a:rPr>
            <a:t>미국장애인법</a:t>
          </a:r>
          <a:r>
            <a:rPr lang="ko-KR" altLang="en-US" sz="1200" kern="1200" dirty="0">
              <a:latin typeface="+mj-ea"/>
              <a:ea typeface="+mj-ea"/>
            </a:rPr>
            <a:t> 통과 </a:t>
          </a:r>
        </a:p>
      </dsp:txBody>
      <dsp:txXfrm>
        <a:off x="358421" y="2416647"/>
        <a:ext cx="5995401" cy="98560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C2A1C3-E0AF-448F-9B41-9FCB2BB63B3F}">
      <dsp:nvSpPr>
        <dsp:cNvPr id="0" name=""/>
        <dsp:cNvSpPr/>
      </dsp:nvSpPr>
      <dsp:spPr>
        <a:xfrm>
          <a:off x="0" y="493240"/>
          <a:ext cx="6408712" cy="108675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387" tIns="624840" rIns="497387" bIns="85344" numCol="1" spcCol="1270" anchor="t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200" kern="1200" dirty="0">
              <a:latin typeface="+mj-ea"/>
              <a:ea typeface="+mj-ea"/>
            </a:rPr>
            <a:t>한국전쟁 당시 미군병원 내 </a:t>
          </a:r>
          <a:r>
            <a:rPr lang="ko-KR" altLang="en-US" sz="1200" kern="1200" dirty="0" err="1">
              <a:latin typeface="+mj-ea"/>
              <a:ea typeface="+mj-ea"/>
            </a:rPr>
            <a:t>정신건강사회복지사였던</a:t>
          </a:r>
          <a:r>
            <a:rPr lang="ko-KR" altLang="en-US" sz="1200" kern="1200" dirty="0">
              <a:latin typeface="+mj-ea"/>
              <a:ea typeface="+mj-ea"/>
            </a:rPr>
            <a:t> </a:t>
          </a:r>
          <a:r>
            <a:rPr lang="ko-KR" altLang="en-US" sz="1200" kern="1200" dirty="0" err="1">
              <a:latin typeface="+mj-ea"/>
              <a:ea typeface="+mj-ea"/>
            </a:rPr>
            <a:t>랄프</a:t>
          </a:r>
          <a:r>
            <a:rPr lang="ko-KR" altLang="en-US" sz="1200" kern="1200" dirty="0">
              <a:latin typeface="+mj-ea"/>
              <a:ea typeface="+mj-ea"/>
            </a:rPr>
            <a:t> 모건의 영향을 받아 한국의 정신과 의사들이 사회복지사의 필요성을 인식함</a:t>
          </a:r>
        </a:p>
      </dsp:txBody>
      <dsp:txXfrm>
        <a:off x="0" y="493240"/>
        <a:ext cx="6408712" cy="1086750"/>
      </dsp:txXfrm>
    </dsp:sp>
    <dsp:sp modelId="{7E91FFEA-4057-4733-A0B6-6892173C9C9F}">
      <dsp:nvSpPr>
        <dsp:cNvPr id="0" name=""/>
        <dsp:cNvSpPr/>
      </dsp:nvSpPr>
      <dsp:spPr>
        <a:xfrm>
          <a:off x="305102" y="50440"/>
          <a:ext cx="6102039" cy="88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564" tIns="0" rIns="169564" bIns="0" numCol="1" spcCol="1270" anchor="ctr" anchorCtr="0">
          <a:noAutofit/>
        </a:bodyPr>
        <a:lstStyle/>
        <a:p>
          <a:pPr marL="0" lvl="0" indent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200" kern="1200" dirty="0">
              <a:latin typeface="+mj-ea"/>
              <a:ea typeface="+mj-ea"/>
            </a:rPr>
            <a:t>1945</a:t>
          </a:r>
          <a:r>
            <a:rPr lang="ko-KR" altLang="en-US" sz="1200" kern="1200" dirty="0">
              <a:latin typeface="+mj-ea"/>
              <a:ea typeface="+mj-ea"/>
            </a:rPr>
            <a:t>년 </a:t>
          </a:r>
          <a:r>
            <a:rPr lang="ko-KR" altLang="en-US" sz="1200" kern="1200" dirty="0" err="1">
              <a:latin typeface="+mj-ea"/>
              <a:ea typeface="+mj-ea"/>
            </a:rPr>
            <a:t>대한신경정신의학회가</a:t>
          </a:r>
          <a:r>
            <a:rPr lang="ko-KR" altLang="en-US" sz="1200" kern="1200" dirty="0">
              <a:latin typeface="+mj-ea"/>
              <a:ea typeface="+mj-ea"/>
            </a:rPr>
            <a:t> 조직되면서 정신의학자</a:t>
          </a:r>
          <a:r>
            <a:rPr lang="en-US" altLang="ko-KR" sz="1200" kern="1200" dirty="0">
              <a:latin typeface="+mj-ea"/>
              <a:ea typeface="+mj-ea"/>
            </a:rPr>
            <a:t>, </a:t>
          </a:r>
          <a:r>
            <a:rPr lang="ko-KR" altLang="en-US" sz="1200" kern="1200" dirty="0">
              <a:latin typeface="+mj-ea"/>
              <a:ea typeface="+mj-ea"/>
            </a:rPr>
            <a:t>심리학자 중심으로 청소년 문제게 관심을 가짐</a:t>
          </a:r>
        </a:p>
      </dsp:txBody>
      <dsp:txXfrm>
        <a:off x="348333" y="93671"/>
        <a:ext cx="6015577" cy="799138"/>
      </dsp:txXfrm>
    </dsp:sp>
    <dsp:sp modelId="{03F56243-3DF5-42EC-B2E6-0A91F322CB46}">
      <dsp:nvSpPr>
        <dsp:cNvPr id="0" name=""/>
        <dsp:cNvSpPr/>
      </dsp:nvSpPr>
      <dsp:spPr>
        <a:xfrm>
          <a:off x="0" y="2184791"/>
          <a:ext cx="6408712" cy="7560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F7A4BA-F180-451F-ACA3-95FCB22440A3}">
      <dsp:nvSpPr>
        <dsp:cNvPr id="0" name=""/>
        <dsp:cNvSpPr/>
      </dsp:nvSpPr>
      <dsp:spPr>
        <a:xfrm>
          <a:off x="305102" y="1741991"/>
          <a:ext cx="6102039" cy="88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564" tIns="0" rIns="169564" bIns="0" numCol="1" spcCol="1270" anchor="ctr" anchorCtr="0">
          <a:noAutofit/>
        </a:bodyPr>
        <a:lstStyle/>
        <a:p>
          <a:pPr marL="0" lvl="0" indent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200" kern="1200" dirty="0">
              <a:latin typeface="+mj-ea"/>
              <a:ea typeface="+mj-ea"/>
            </a:rPr>
            <a:t>1958</a:t>
          </a:r>
          <a:r>
            <a:rPr lang="ko-KR" altLang="en-US" sz="1200" kern="1200" dirty="0">
              <a:latin typeface="+mj-ea"/>
              <a:ea typeface="+mj-ea"/>
            </a:rPr>
            <a:t>년 시립아동상담소가 개설되면서 정신과 의사</a:t>
          </a:r>
          <a:r>
            <a:rPr lang="en-US" altLang="ko-KR" sz="1200" kern="1200" dirty="0">
              <a:latin typeface="+mj-ea"/>
              <a:ea typeface="+mj-ea"/>
            </a:rPr>
            <a:t>, </a:t>
          </a:r>
          <a:r>
            <a:rPr lang="ko-KR" altLang="en-US" sz="1200" kern="1200" dirty="0">
              <a:latin typeface="+mj-ea"/>
              <a:ea typeface="+mj-ea"/>
            </a:rPr>
            <a:t>심리학자</a:t>
          </a:r>
          <a:r>
            <a:rPr lang="en-US" altLang="ko-KR" sz="1200" kern="1200" dirty="0">
              <a:latin typeface="+mj-ea"/>
              <a:ea typeface="+mj-ea"/>
            </a:rPr>
            <a:t>, </a:t>
          </a:r>
          <a:r>
            <a:rPr lang="ko-KR" altLang="en-US" sz="1200" kern="1200" dirty="0" err="1">
              <a:latin typeface="+mj-ea"/>
              <a:ea typeface="+mj-ea"/>
            </a:rPr>
            <a:t>사회복지사</a:t>
          </a:r>
          <a:r>
            <a:rPr lang="en-US" altLang="ko-KR" sz="1200" kern="1200" dirty="0">
              <a:latin typeface="+mj-ea"/>
              <a:ea typeface="+mj-ea"/>
            </a:rPr>
            <a:t>, </a:t>
          </a:r>
          <a:r>
            <a:rPr lang="ko-KR" altLang="en-US" sz="1200" kern="1200" dirty="0">
              <a:latin typeface="+mj-ea"/>
              <a:ea typeface="+mj-ea"/>
            </a:rPr>
            <a:t>법률가를 중심으로 </a:t>
          </a:r>
          <a:r>
            <a:rPr lang="ko-KR" altLang="en-US" sz="1200" kern="1200" dirty="0" err="1">
              <a:latin typeface="+mj-ea"/>
              <a:ea typeface="+mj-ea"/>
            </a:rPr>
            <a:t>팀접근을</a:t>
          </a:r>
          <a:r>
            <a:rPr lang="ko-KR" altLang="en-US" sz="1200" kern="1200" dirty="0">
              <a:latin typeface="+mj-ea"/>
              <a:ea typeface="+mj-ea"/>
            </a:rPr>
            <a:t> 시도하게 됨</a:t>
          </a:r>
        </a:p>
      </dsp:txBody>
      <dsp:txXfrm>
        <a:off x="348333" y="1785222"/>
        <a:ext cx="6015577" cy="799138"/>
      </dsp:txXfrm>
    </dsp:sp>
    <dsp:sp modelId="{A3DD7FF7-6B47-4836-BF16-1D029C2AA819}">
      <dsp:nvSpPr>
        <dsp:cNvPr id="0" name=""/>
        <dsp:cNvSpPr/>
      </dsp:nvSpPr>
      <dsp:spPr>
        <a:xfrm>
          <a:off x="0" y="3545591"/>
          <a:ext cx="6408712" cy="7560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892025-9787-420A-ABBA-DD2A5AC16139}">
      <dsp:nvSpPr>
        <dsp:cNvPr id="0" name=""/>
        <dsp:cNvSpPr/>
      </dsp:nvSpPr>
      <dsp:spPr>
        <a:xfrm>
          <a:off x="305102" y="3102791"/>
          <a:ext cx="6102039" cy="88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564" tIns="0" rIns="169564" bIns="0" numCol="1" spcCol="1270" anchor="ctr" anchorCtr="0">
          <a:noAutofit/>
        </a:bodyPr>
        <a:lstStyle/>
        <a:p>
          <a:pPr marL="0" lvl="0" indent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200" kern="1200" dirty="0">
              <a:latin typeface="+mj-ea"/>
              <a:ea typeface="+mj-ea"/>
            </a:rPr>
            <a:t>1962</a:t>
          </a:r>
          <a:r>
            <a:rPr lang="ko-KR" altLang="en-US" sz="1200" kern="1200" dirty="0">
              <a:latin typeface="+mj-ea"/>
              <a:ea typeface="+mj-ea"/>
            </a:rPr>
            <a:t>년에 국립정신병원에 </a:t>
          </a:r>
          <a:r>
            <a:rPr lang="ko-KR" altLang="en-US" sz="1200" kern="1200" dirty="0" err="1">
              <a:latin typeface="+mj-ea"/>
              <a:ea typeface="+mj-ea"/>
            </a:rPr>
            <a:t>사회복지사를</a:t>
          </a:r>
          <a:r>
            <a:rPr lang="ko-KR" altLang="en-US" sz="1200" kern="1200" dirty="0">
              <a:latin typeface="+mj-ea"/>
              <a:ea typeface="+mj-ea"/>
            </a:rPr>
            <a:t> 채용함</a:t>
          </a:r>
        </a:p>
      </dsp:txBody>
      <dsp:txXfrm>
        <a:off x="348333" y="3146022"/>
        <a:ext cx="6015577" cy="79913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51A6E4-ED2A-4A3E-8792-8A42DBF31404}">
      <dsp:nvSpPr>
        <dsp:cNvPr id="0" name=""/>
        <dsp:cNvSpPr/>
      </dsp:nvSpPr>
      <dsp:spPr>
        <a:xfrm>
          <a:off x="0" y="302504"/>
          <a:ext cx="6336703" cy="4788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14A9BE-DA38-4C0B-93BF-62BCA16B46CD}">
      <dsp:nvSpPr>
        <dsp:cNvPr id="0" name=""/>
        <dsp:cNvSpPr/>
      </dsp:nvSpPr>
      <dsp:spPr>
        <a:xfrm>
          <a:off x="305869" y="47595"/>
          <a:ext cx="6030834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100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9000000" rotWithShape="0">
            <a:srgbClr val="1A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659" tIns="0" rIns="167659" bIns="0" numCol="1" spcCol="1270" anchor="ctr" anchorCtr="0">
          <a:noAutofit/>
        </a:bodyPr>
        <a:lstStyle/>
        <a:p>
          <a:pPr marL="0" lvl="0" indent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200" kern="1200" dirty="0">
              <a:latin typeface="+mj-ea"/>
              <a:ea typeface="+mj-ea"/>
            </a:rPr>
            <a:t>1963</a:t>
          </a:r>
          <a:r>
            <a:rPr lang="ko-KR" altLang="en-US" sz="1200" kern="1200" dirty="0">
              <a:latin typeface="+mj-ea"/>
              <a:ea typeface="+mj-ea"/>
            </a:rPr>
            <a:t>년에 성모병원 신경정신과에 전임 </a:t>
          </a:r>
          <a:r>
            <a:rPr lang="ko-KR" altLang="en-US" sz="1200" kern="1200" dirty="0" err="1">
              <a:latin typeface="+mj-ea"/>
              <a:ea typeface="+mj-ea"/>
            </a:rPr>
            <a:t>사회복지사를</a:t>
          </a:r>
          <a:r>
            <a:rPr lang="ko-KR" altLang="en-US" sz="1200" kern="1200" dirty="0">
              <a:latin typeface="+mj-ea"/>
              <a:ea typeface="+mj-ea"/>
            </a:rPr>
            <a:t> 채용함</a:t>
          </a:r>
        </a:p>
      </dsp:txBody>
      <dsp:txXfrm>
        <a:off x="333249" y="74975"/>
        <a:ext cx="5976074" cy="506120"/>
      </dsp:txXfrm>
    </dsp:sp>
    <dsp:sp modelId="{90C7AE51-9DD7-4A63-BFD7-A4046E633B49}">
      <dsp:nvSpPr>
        <dsp:cNvPr id="0" name=""/>
        <dsp:cNvSpPr/>
      </dsp:nvSpPr>
      <dsp:spPr>
        <a:xfrm>
          <a:off x="0" y="1164344"/>
          <a:ext cx="6336703" cy="4788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0BFB91-A80E-416C-8919-1F714284375C}">
      <dsp:nvSpPr>
        <dsp:cNvPr id="0" name=""/>
        <dsp:cNvSpPr/>
      </dsp:nvSpPr>
      <dsp:spPr>
        <a:xfrm>
          <a:off x="301674" y="883904"/>
          <a:ext cx="6033476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100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9000000" rotWithShape="0">
            <a:srgbClr val="1A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659" tIns="0" rIns="167659" bIns="0" numCol="1" spcCol="1270" anchor="ctr" anchorCtr="0">
          <a:noAutofit/>
        </a:bodyPr>
        <a:lstStyle/>
        <a:p>
          <a:pPr marL="0" lvl="0" indent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200" kern="1200" dirty="0">
              <a:latin typeface="+mj-ea"/>
              <a:ea typeface="+mj-ea"/>
            </a:rPr>
            <a:t>1973</a:t>
          </a:r>
          <a:r>
            <a:rPr lang="ko-KR" altLang="en-US" sz="1200" kern="1200" dirty="0">
              <a:latin typeface="+mj-ea"/>
              <a:ea typeface="+mj-ea"/>
            </a:rPr>
            <a:t>년 의료법 시행령에 종합병원에는 </a:t>
          </a:r>
          <a:r>
            <a:rPr lang="ko-KR" altLang="en-US" sz="1200" kern="1200" dirty="0" err="1">
              <a:latin typeface="+mj-ea"/>
              <a:ea typeface="+mj-ea"/>
            </a:rPr>
            <a:t>사회복지사</a:t>
          </a:r>
          <a:r>
            <a:rPr lang="ko-KR" altLang="en-US" sz="1200" kern="1200" dirty="0">
              <a:latin typeface="+mj-ea"/>
              <a:ea typeface="+mj-ea"/>
            </a:rPr>
            <a:t> </a:t>
          </a:r>
          <a:r>
            <a:rPr lang="en-US" altLang="ko-KR" sz="1200" kern="1200" dirty="0">
              <a:latin typeface="+mj-ea"/>
              <a:ea typeface="+mj-ea"/>
            </a:rPr>
            <a:t>1</a:t>
          </a:r>
          <a:r>
            <a:rPr lang="ko-KR" altLang="en-US" sz="1200" kern="1200" dirty="0">
              <a:latin typeface="+mj-ea"/>
              <a:ea typeface="+mj-ea"/>
            </a:rPr>
            <a:t>인 이상을 두도록 명시함으로 병원 내 사회복지사의 수가 증가하고 병원에서는 환자의 재활과 사회복귀에 관심을 가지게 됨</a:t>
          </a:r>
        </a:p>
      </dsp:txBody>
      <dsp:txXfrm>
        <a:off x="329054" y="911284"/>
        <a:ext cx="5978716" cy="506120"/>
      </dsp:txXfrm>
    </dsp:sp>
    <dsp:sp modelId="{66D10836-04A7-410B-A8FF-16744B4C46F9}">
      <dsp:nvSpPr>
        <dsp:cNvPr id="0" name=""/>
        <dsp:cNvSpPr/>
      </dsp:nvSpPr>
      <dsp:spPr>
        <a:xfrm>
          <a:off x="0" y="2026184"/>
          <a:ext cx="6336703" cy="4788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52132F-842E-4A7D-BA8D-1AD4EEDFB74F}">
      <dsp:nvSpPr>
        <dsp:cNvPr id="0" name=""/>
        <dsp:cNvSpPr/>
      </dsp:nvSpPr>
      <dsp:spPr>
        <a:xfrm>
          <a:off x="288032" y="1770865"/>
          <a:ext cx="6033476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100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9000000" rotWithShape="0">
            <a:srgbClr val="1A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659" tIns="0" rIns="167659" bIns="0" numCol="1" spcCol="1270" anchor="ctr" anchorCtr="0">
          <a:noAutofit/>
        </a:bodyPr>
        <a:lstStyle/>
        <a:p>
          <a:pPr marL="0" lvl="0" indent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200" kern="1200" dirty="0">
              <a:latin typeface="+mj-ea"/>
              <a:ea typeface="+mj-ea"/>
            </a:rPr>
            <a:t>1977</a:t>
          </a:r>
          <a:r>
            <a:rPr lang="ko-KR" altLang="en-US" sz="1200" kern="1200" dirty="0">
              <a:latin typeface="+mj-ea"/>
              <a:ea typeface="+mj-ea"/>
            </a:rPr>
            <a:t>년 의료보험 내에 정신보건사회복지사의 치료활동에 대한 보험청구 규정이 신설됨에</a:t>
          </a:r>
          <a:r>
            <a:rPr lang="en-US" altLang="ko-KR" sz="1200" kern="1200" dirty="0">
              <a:latin typeface="+mj-ea"/>
              <a:ea typeface="+mj-ea"/>
            </a:rPr>
            <a:t> </a:t>
          </a:r>
          <a:r>
            <a:rPr lang="ko-KR" altLang="en-US" sz="1200" kern="1200" dirty="0">
              <a:latin typeface="+mj-ea"/>
              <a:ea typeface="+mj-ea"/>
            </a:rPr>
            <a:t>따라 정신과에서 </a:t>
          </a:r>
          <a:r>
            <a:rPr lang="ko-KR" altLang="en-US" sz="1200" kern="1200" dirty="0" err="1">
              <a:latin typeface="+mj-ea"/>
              <a:ea typeface="+mj-ea"/>
            </a:rPr>
            <a:t>사회복지사를</a:t>
          </a:r>
          <a:r>
            <a:rPr lang="ko-KR" altLang="en-US" sz="1200" kern="1200" dirty="0">
              <a:latin typeface="+mj-ea"/>
              <a:ea typeface="+mj-ea"/>
            </a:rPr>
            <a:t> 채용하는 경우가 늘어남 </a:t>
          </a:r>
        </a:p>
      </dsp:txBody>
      <dsp:txXfrm>
        <a:off x="315412" y="1798245"/>
        <a:ext cx="5978716" cy="506120"/>
      </dsp:txXfrm>
    </dsp:sp>
    <dsp:sp modelId="{8D1FE20B-4074-44E8-9165-98392F183AA2}">
      <dsp:nvSpPr>
        <dsp:cNvPr id="0" name=""/>
        <dsp:cNvSpPr/>
      </dsp:nvSpPr>
      <dsp:spPr>
        <a:xfrm>
          <a:off x="0" y="2888024"/>
          <a:ext cx="6336703" cy="4788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2226CE-864D-4BDE-A511-F31976623547}">
      <dsp:nvSpPr>
        <dsp:cNvPr id="0" name=""/>
        <dsp:cNvSpPr/>
      </dsp:nvSpPr>
      <dsp:spPr>
        <a:xfrm>
          <a:off x="301674" y="2607584"/>
          <a:ext cx="6033476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100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9000000" rotWithShape="0">
            <a:srgbClr val="1A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659" tIns="0" rIns="167659" bIns="0" numCol="1" spcCol="1270" anchor="ctr" anchorCtr="0">
          <a:noAutofit/>
        </a:bodyPr>
        <a:lstStyle/>
        <a:p>
          <a:pPr marL="0" lvl="0" indent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200" kern="1200" dirty="0">
              <a:latin typeface="+mj-ea"/>
              <a:ea typeface="+mj-ea"/>
            </a:rPr>
            <a:t>1990</a:t>
          </a:r>
          <a:r>
            <a:rPr lang="ko-KR" altLang="en-US" sz="1200" kern="1200" dirty="0">
              <a:latin typeface="+mj-ea"/>
              <a:ea typeface="+mj-ea"/>
            </a:rPr>
            <a:t>년에는 전국 </a:t>
          </a:r>
          <a:r>
            <a:rPr lang="en-US" altLang="ko-KR" sz="1200" kern="1200" dirty="0">
              <a:latin typeface="+mj-ea"/>
              <a:ea typeface="+mj-ea"/>
            </a:rPr>
            <a:t>100</a:t>
          </a:r>
          <a:r>
            <a:rPr lang="ko-KR" altLang="en-US" sz="1200" kern="1200" dirty="0" err="1">
              <a:latin typeface="+mj-ea"/>
              <a:ea typeface="+mj-ea"/>
            </a:rPr>
            <a:t>여개</a:t>
          </a:r>
          <a:r>
            <a:rPr lang="ko-KR" altLang="en-US" sz="1200" kern="1200" dirty="0">
              <a:latin typeface="+mj-ea"/>
              <a:ea typeface="+mj-ea"/>
            </a:rPr>
            <a:t> 기관에서 정신보건 </a:t>
          </a:r>
          <a:r>
            <a:rPr lang="ko-KR" altLang="en-US" sz="1200" kern="1200" dirty="0" err="1">
              <a:latin typeface="+mj-ea"/>
              <a:ea typeface="+mj-ea"/>
            </a:rPr>
            <a:t>사회복지사가</a:t>
          </a:r>
          <a:r>
            <a:rPr lang="ko-KR" altLang="en-US" sz="1200" kern="1200" dirty="0">
              <a:latin typeface="+mj-ea"/>
              <a:ea typeface="+mj-ea"/>
            </a:rPr>
            <a:t> 활동함</a:t>
          </a:r>
        </a:p>
      </dsp:txBody>
      <dsp:txXfrm>
        <a:off x="329054" y="2634964"/>
        <a:ext cx="5978716" cy="506120"/>
      </dsp:txXfrm>
    </dsp:sp>
    <dsp:sp modelId="{B47F8D2A-4453-4B78-A073-D830CCE50B68}">
      <dsp:nvSpPr>
        <dsp:cNvPr id="0" name=""/>
        <dsp:cNvSpPr/>
      </dsp:nvSpPr>
      <dsp:spPr>
        <a:xfrm>
          <a:off x="0" y="3749864"/>
          <a:ext cx="6336703" cy="4788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FAFEC7-2C5E-42CB-8E12-F3D1FA580287}">
      <dsp:nvSpPr>
        <dsp:cNvPr id="0" name=""/>
        <dsp:cNvSpPr/>
      </dsp:nvSpPr>
      <dsp:spPr>
        <a:xfrm>
          <a:off x="301674" y="3469424"/>
          <a:ext cx="6033476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100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9000000" rotWithShape="0">
            <a:srgbClr val="1A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659" tIns="0" rIns="167659" bIns="0" numCol="1" spcCol="1270" anchor="ctr" anchorCtr="0">
          <a:noAutofit/>
        </a:bodyPr>
        <a:lstStyle/>
        <a:p>
          <a:pPr marL="0" lvl="0" indent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200" kern="1200" dirty="0">
              <a:latin typeface="+mj-ea"/>
              <a:ea typeface="+mj-ea"/>
            </a:rPr>
            <a:t>1995</a:t>
          </a:r>
          <a:r>
            <a:rPr lang="ko-KR" altLang="en-US" sz="1200" kern="1200" dirty="0">
              <a:latin typeface="+mj-ea"/>
              <a:ea typeface="+mj-ea"/>
            </a:rPr>
            <a:t>년에 정신보건법이 제정됨 </a:t>
          </a:r>
        </a:p>
      </dsp:txBody>
      <dsp:txXfrm>
        <a:off x="329054" y="3496804"/>
        <a:ext cx="5978716" cy="506120"/>
      </dsp:txXfrm>
    </dsp:sp>
    <dsp:sp modelId="{221FD04B-3432-4F14-BFBA-B88EA180C226}">
      <dsp:nvSpPr>
        <dsp:cNvPr id="0" name=""/>
        <dsp:cNvSpPr/>
      </dsp:nvSpPr>
      <dsp:spPr>
        <a:xfrm>
          <a:off x="0" y="4611704"/>
          <a:ext cx="6336703" cy="4788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67913D-3A41-4FB6-BD91-8BA4686976DF}">
      <dsp:nvSpPr>
        <dsp:cNvPr id="0" name=""/>
        <dsp:cNvSpPr/>
      </dsp:nvSpPr>
      <dsp:spPr>
        <a:xfrm>
          <a:off x="274248" y="4320478"/>
          <a:ext cx="6033476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100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9000000" rotWithShape="0">
            <a:srgbClr val="1A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659" tIns="0" rIns="167659" bIns="0" numCol="1" spcCol="1270" anchor="ctr" anchorCtr="0">
          <a:noAutofit/>
        </a:bodyPr>
        <a:lstStyle/>
        <a:p>
          <a:pPr marL="0" lvl="0" indent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200" kern="1200" dirty="0">
              <a:latin typeface="+mj-ea"/>
              <a:ea typeface="+mj-ea"/>
            </a:rPr>
            <a:t>2016</a:t>
          </a:r>
          <a:r>
            <a:rPr lang="ko-KR" altLang="en-US" sz="1200" kern="1200" dirty="0">
              <a:latin typeface="+mj-ea"/>
              <a:ea typeface="+mj-ea"/>
            </a:rPr>
            <a:t>년에 </a:t>
          </a:r>
          <a:r>
            <a:rPr lang="ko-KR" altLang="en-US" sz="1200" kern="1200" dirty="0" err="1">
              <a:latin typeface="+mj-ea"/>
              <a:ea typeface="+mj-ea"/>
            </a:rPr>
            <a:t>정신건강법</a:t>
          </a:r>
          <a:r>
            <a:rPr lang="ko-KR" altLang="en-US" sz="1200" kern="1200" dirty="0">
              <a:latin typeface="+mj-ea"/>
              <a:ea typeface="+mj-ea"/>
            </a:rPr>
            <a:t> 개정</a:t>
          </a:r>
        </a:p>
      </dsp:txBody>
      <dsp:txXfrm>
        <a:off x="301628" y="4347858"/>
        <a:ext cx="5978716" cy="50612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F4D59-BF77-4427-B10D-EA2101D419EE}">
      <dsp:nvSpPr>
        <dsp:cNvPr id="0" name=""/>
        <dsp:cNvSpPr/>
      </dsp:nvSpPr>
      <dsp:spPr>
        <a:xfrm>
          <a:off x="2463" y="123707"/>
          <a:ext cx="1481402" cy="5308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200" kern="1200" dirty="0">
              <a:latin typeface="+mj-ea"/>
              <a:ea typeface="+mj-ea"/>
            </a:rPr>
            <a:t>정신건강과 의사</a:t>
          </a:r>
        </a:p>
      </dsp:txBody>
      <dsp:txXfrm>
        <a:off x="2463" y="123707"/>
        <a:ext cx="1481402" cy="530820"/>
      </dsp:txXfrm>
    </dsp:sp>
    <dsp:sp modelId="{B2C6CF1F-0ACE-463C-8708-3DD438B275FF}">
      <dsp:nvSpPr>
        <dsp:cNvPr id="0" name=""/>
        <dsp:cNvSpPr/>
      </dsp:nvSpPr>
      <dsp:spPr>
        <a:xfrm>
          <a:off x="2463" y="654527"/>
          <a:ext cx="1481402" cy="328576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200" kern="1200" dirty="0">
              <a:latin typeface="+mj-ea"/>
              <a:ea typeface="+mj-ea"/>
            </a:rPr>
            <a:t>사회적</a:t>
          </a:r>
          <a:r>
            <a:rPr lang="en-US" altLang="ko-KR" sz="1200" kern="1200" dirty="0">
              <a:latin typeface="+mj-ea"/>
              <a:ea typeface="+mj-ea"/>
            </a:rPr>
            <a:t>, </a:t>
          </a:r>
          <a:r>
            <a:rPr lang="ko-KR" altLang="en-US" sz="1200" kern="1200" dirty="0">
              <a:latin typeface="+mj-ea"/>
              <a:ea typeface="+mj-ea"/>
            </a:rPr>
            <a:t>법적으로 인정된 의학적 책임자로 기능</a:t>
          </a: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200" kern="1200" dirty="0">
              <a:latin typeface="+mj-ea"/>
              <a:ea typeface="+mj-ea"/>
            </a:rPr>
            <a:t>환자의 질병에 대한 임상적 진단</a:t>
          </a:r>
          <a:r>
            <a:rPr lang="en-US" altLang="ko-KR" sz="1200" kern="1200" dirty="0">
              <a:latin typeface="+mj-ea"/>
              <a:ea typeface="+mj-ea"/>
            </a:rPr>
            <a:t>, </a:t>
          </a:r>
          <a:r>
            <a:rPr lang="ko-KR" altLang="en-US" sz="1200" kern="1200" dirty="0">
              <a:latin typeface="+mj-ea"/>
              <a:ea typeface="+mj-ea"/>
            </a:rPr>
            <a:t>약물치료</a:t>
          </a:r>
          <a:r>
            <a:rPr lang="en-US" altLang="ko-KR" sz="1200" kern="1200" dirty="0">
              <a:latin typeface="+mj-ea"/>
              <a:ea typeface="+mj-ea"/>
            </a:rPr>
            <a:t>, </a:t>
          </a:r>
          <a:r>
            <a:rPr lang="ko-KR" altLang="en-US" sz="1200" kern="1200" dirty="0">
              <a:latin typeface="+mj-ea"/>
              <a:ea typeface="+mj-ea"/>
            </a:rPr>
            <a:t>정신치료를 담당</a:t>
          </a: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200" kern="1200" dirty="0">
              <a:latin typeface="+mj-ea"/>
              <a:ea typeface="+mj-ea"/>
            </a:rPr>
            <a:t>종합적  치료계획을 세우고 주관함</a:t>
          </a:r>
        </a:p>
      </dsp:txBody>
      <dsp:txXfrm>
        <a:off x="2463" y="654527"/>
        <a:ext cx="1481402" cy="3285765"/>
      </dsp:txXfrm>
    </dsp:sp>
    <dsp:sp modelId="{248002B0-16A1-4572-9B04-8CCC66F315A5}">
      <dsp:nvSpPr>
        <dsp:cNvPr id="0" name=""/>
        <dsp:cNvSpPr/>
      </dsp:nvSpPr>
      <dsp:spPr>
        <a:xfrm>
          <a:off x="1656183" y="144016"/>
          <a:ext cx="1481402" cy="5308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200" kern="1200" dirty="0">
              <a:latin typeface="+mj-ea"/>
              <a:ea typeface="+mj-ea"/>
            </a:rPr>
            <a:t>정신건강</a:t>
          </a:r>
          <a:endParaRPr lang="en-US" altLang="ko-KR" sz="1200" kern="1200" dirty="0">
            <a:latin typeface="+mj-ea"/>
            <a:ea typeface="+mj-ea"/>
          </a:endParaRPr>
        </a:p>
        <a:p>
          <a:pPr marL="0" lvl="0" indent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200" kern="1200" dirty="0" err="1">
              <a:latin typeface="+mj-ea"/>
              <a:ea typeface="+mj-ea"/>
            </a:rPr>
            <a:t>임상심리사</a:t>
          </a:r>
          <a:endParaRPr lang="ko-KR" altLang="en-US" sz="1200" kern="1200" dirty="0">
            <a:latin typeface="+mj-ea"/>
            <a:ea typeface="+mj-ea"/>
          </a:endParaRPr>
        </a:p>
      </dsp:txBody>
      <dsp:txXfrm>
        <a:off x="1656183" y="144016"/>
        <a:ext cx="1481402" cy="530820"/>
      </dsp:txXfrm>
    </dsp:sp>
    <dsp:sp modelId="{6EF14955-9835-403C-A6FD-5FD197BF5E6B}">
      <dsp:nvSpPr>
        <dsp:cNvPr id="0" name=""/>
        <dsp:cNvSpPr/>
      </dsp:nvSpPr>
      <dsp:spPr>
        <a:xfrm>
          <a:off x="1691262" y="654527"/>
          <a:ext cx="1481402" cy="328576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200" kern="1200" dirty="0">
              <a:latin typeface="+mj-ea"/>
              <a:ea typeface="+mj-ea"/>
            </a:rPr>
            <a:t>심리학적 이론을 근거로 각종 검사도구를 이용하여 심리검사 및 진단 수행</a:t>
          </a: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200" kern="1200" dirty="0">
              <a:latin typeface="+mj-ea"/>
              <a:ea typeface="+mj-ea"/>
            </a:rPr>
            <a:t>인지행동치료</a:t>
          </a:r>
          <a:r>
            <a:rPr lang="en-US" altLang="ko-KR" sz="1200" kern="1200" dirty="0">
              <a:latin typeface="+mj-ea"/>
              <a:ea typeface="+mj-ea"/>
            </a:rPr>
            <a:t>, </a:t>
          </a:r>
          <a:r>
            <a:rPr lang="ko-KR" altLang="en-US" sz="1200" kern="1200" dirty="0">
              <a:latin typeface="+mj-ea"/>
              <a:ea typeface="+mj-ea"/>
            </a:rPr>
            <a:t>개인 및 집단치료</a:t>
          </a:r>
          <a:r>
            <a:rPr lang="en-US" altLang="ko-KR" sz="1200" kern="1200" dirty="0">
              <a:latin typeface="+mj-ea"/>
              <a:ea typeface="+mj-ea"/>
            </a:rPr>
            <a:t>, </a:t>
          </a:r>
          <a:r>
            <a:rPr lang="ko-KR" altLang="en-US" sz="1200" kern="1200" dirty="0">
              <a:latin typeface="+mj-ea"/>
              <a:ea typeface="+mj-ea"/>
            </a:rPr>
            <a:t>성격연구 등에 관여</a:t>
          </a:r>
        </a:p>
      </dsp:txBody>
      <dsp:txXfrm>
        <a:off x="1691262" y="654527"/>
        <a:ext cx="1481402" cy="3285765"/>
      </dsp:txXfrm>
    </dsp:sp>
    <dsp:sp modelId="{586157EB-BD25-40C2-B424-541757207EE9}">
      <dsp:nvSpPr>
        <dsp:cNvPr id="0" name=""/>
        <dsp:cNvSpPr/>
      </dsp:nvSpPr>
      <dsp:spPr>
        <a:xfrm>
          <a:off x="3380062" y="123707"/>
          <a:ext cx="1481402" cy="5308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200" kern="1200" dirty="0">
              <a:latin typeface="+mj-ea"/>
              <a:ea typeface="+mj-ea"/>
            </a:rPr>
            <a:t>정신건강간호사</a:t>
          </a:r>
        </a:p>
      </dsp:txBody>
      <dsp:txXfrm>
        <a:off x="3380062" y="123707"/>
        <a:ext cx="1481402" cy="530820"/>
      </dsp:txXfrm>
    </dsp:sp>
    <dsp:sp modelId="{082C053C-0529-4741-9EDA-B5A68E3AAAB2}">
      <dsp:nvSpPr>
        <dsp:cNvPr id="0" name=""/>
        <dsp:cNvSpPr/>
      </dsp:nvSpPr>
      <dsp:spPr>
        <a:xfrm>
          <a:off x="3380062" y="654527"/>
          <a:ext cx="1481402" cy="328576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200" kern="1200" dirty="0">
              <a:latin typeface="+mj-ea"/>
              <a:ea typeface="+mj-ea"/>
            </a:rPr>
            <a:t>환자와 직접적인 접촉을 가장 </a:t>
          </a:r>
          <a:r>
            <a:rPr lang="ko-KR" altLang="en-US" sz="1200" kern="1200" dirty="0" err="1">
              <a:latin typeface="+mj-ea"/>
              <a:ea typeface="+mj-ea"/>
            </a:rPr>
            <a:t>많이함</a:t>
          </a:r>
          <a:endParaRPr lang="ko-KR" altLang="en-US" sz="1200" kern="1200" dirty="0">
            <a:latin typeface="+mj-ea"/>
            <a:ea typeface="+mj-ea"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200" kern="1200" dirty="0">
              <a:latin typeface="+mj-ea"/>
              <a:ea typeface="+mj-ea"/>
            </a:rPr>
            <a:t>병동 내의 치료적 환경을 조성</a:t>
          </a: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200" kern="1200" dirty="0">
              <a:latin typeface="+mj-ea"/>
              <a:ea typeface="+mj-ea"/>
            </a:rPr>
            <a:t>환자의 일상생활을 지도하며 환자들 사이의 관계를 지도</a:t>
          </a:r>
        </a:p>
      </dsp:txBody>
      <dsp:txXfrm>
        <a:off x="3380062" y="654527"/>
        <a:ext cx="1481402" cy="3285765"/>
      </dsp:txXfrm>
    </dsp:sp>
    <dsp:sp modelId="{F191E9CF-FD25-497E-8A44-E90B78F8FC72}">
      <dsp:nvSpPr>
        <dsp:cNvPr id="0" name=""/>
        <dsp:cNvSpPr/>
      </dsp:nvSpPr>
      <dsp:spPr>
        <a:xfrm>
          <a:off x="5068861" y="123707"/>
          <a:ext cx="1481402" cy="5308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200" kern="1200" dirty="0">
              <a:latin typeface="+mj-ea"/>
              <a:ea typeface="+mj-ea"/>
            </a:rPr>
            <a:t>  정신건강</a:t>
          </a:r>
          <a:endParaRPr lang="en-US" altLang="ko-KR" sz="1200" kern="1200" dirty="0">
            <a:latin typeface="+mj-ea"/>
            <a:ea typeface="+mj-ea"/>
          </a:endParaRPr>
        </a:p>
        <a:p>
          <a:pPr marL="0" lvl="0" indent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200" kern="1200" dirty="0" err="1">
              <a:latin typeface="+mj-ea"/>
              <a:ea typeface="+mj-ea"/>
            </a:rPr>
            <a:t>사회복지사</a:t>
          </a:r>
          <a:endParaRPr lang="ko-KR" altLang="en-US" sz="1200" kern="1200" dirty="0">
            <a:latin typeface="+mj-ea"/>
            <a:ea typeface="+mj-ea"/>
          </a:endParaRPr>
        </a:p>
      </dsp:txBody>
      <dsp:txXfrm>
        <a:off x="5068861" y="123707"/>
        <a:ext cx="1481402" cy="530820"/>
      </dsp:txXfrm>
    </dsp:sp>
    <dsp:sp modelId="{16296682-A8A8-4D7E-8B71-55428CF53CA4}">
      <dsp:nvSpPr>
        <dsp:cNvPr id="0" name=""/>
        <dsp:cNvSpPr/>
      </dsp:nvSpPr>
      <dsp:spPr>
        <a:xfrm>
          <a:off x="5068861" y="654527"/>
          <a:ext cx="1481402" cy="328576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200" kern="1200" dirty="0">
              <a:latin typeface="+mj-ea"/>
              <a:ea typeface="+mj-ea"/>
            </a:rPr>
            <a:t>환자의 환경에 관심을 두고 환자와 환경간의 관계향상을  돕기 위한 활동에 주력함</a:t>
          </a: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200" kern="1200" dirty="0" err="1">
              <a:latin typeface="+mj-ea"/>
              <a:ea typeface="+mj-ea"/>
            </a:rPr>
            <a:t>사회력조사를</a:t>
          </a:r>
          <a:r>
            <a:rPr lang="ko-KR" altLang="en-US" sz="1200" kern="1200" dirty="0">
              <a:latin typeface="+mj-ea"/>
              <a:ea typeface="+mj-ea"/>
            </a:rPr>
            <a:t> 통해 환자와 가족</a:t>
          </a:r>
          <a:r>
            <a:rPr lang="en-US" altLang="ko-KR" sz="1200" kern="1200" dirty="0">
              <a:latin typeface="+mj-ea"/>
              <a:ea typeface="+mj-ea"/>
            </a:rPr>
            <a:t>, </a:t>
          </a:r>
          <a:r>
            <a:rPr lang="ko-KR" altLang="en-US" sz="1200" kern="1200" dirty="0">
              <a:latin typeface="+mj-ea"/>
              <a:ea typeface="+mj-ea"/>
            </a:rPr>
            <a:t>친구</a:t>
          </a:r>
          <a:r>
            <a:rPr lang="en-US" altLang="ko-KR" sz="1200" kern="1200" dirty="0">
              <a:latin typeface="+mj-ea"/>
              <a:ea typeface="+mj-ea"/>
            </a:rPr>
            <a:t>, </a:t>
          </a:r>
          <a:r>
            <a:rPr lang="ko-KR" altLang="en-US" sz="1200" kern="1200" dirty="0">
              <a:latin typeface="+mj-ea"/>
              <a:ea typeface="+mj-ea"/>
            </a:rPr>
            <a:t>학교</a:t>
          </a:r>
          <a:r>
            <a:rPr lang="en-US" altLang="ko-KR" sz="1200" kern="1200" dirty="0">
              <a:latin typeface="+mj-ea"/>
              <a:ea typeface="+mj-ea"/>
            </a:rPr>
            <a:t>, </a:t>
          </a:r>
          <a:r>
            <a:rPr lang="ko-KR" altLang="en-US" sz="1200" kern="1200" dirty="0">
              <a:latin typeface="+mj-ea"/>
              <a:ea typeface="+mj-ea"/>
            </a:rPr>
            <a:t>직장</a:t>
          </a:r>
          <a:r>
            <a:rPr lang="en-US" altLang="ko-KR" sz="1200" kern="1200" dirty="0">
              <a:latin typeface="+mj-ea"/>
              <a:ea typeface="+mj-ea"/>
            </a:rPr>
            <a:t>, </a:t>
          </a:r>
          <a:r>
            <a:rPr lang="ko-KR" altLang="en-US" sz="1200" kern="1200" dirty="0">
              <a:latin typeface="+mj-ea"/>
              <a:ea typeface="+mj-ea"/>
            </a:rPr>
            <a:t>지역사회 사이의 관계를 진단하고 환자와 환경간의 관계를 개선하기 위해 노력</a:t>
          </a: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200" kern="1200" dirty="0">
              <a:latin typeface="+mj-ea"/>
              <a:ea typeface="+mj-ea"/>
            </a:rPr>
            <a:t>개인 및 집단상담</a:t>
          </a:r>
          <a:r>
            <a:rPr lang="en-US" altLang="ko-KR" sz="1200" kern="1200" dirty="0">
              <a:latin typeface="+mj-ea"/>
              <a:ea typeface="+mj-ea"/>
            </a:rPr>
            <a:t>, </a:t>
          </a:r>
          <a:r>
            <a:rPr lang="ko-KR" altLang="en-US" sz="1200" kern="1200" dirty="0">
              <a:latin typeface="+mj-ea"/>
              <a:ea typeface="+mj-ea"/>
            </a:rPr>
            <a:t>가족치료</a:t>
          </a:r>
          <a:r>
            <a:rPr lang="en-US" altLang="ko-KR" sz="1200" kern="1200" dirty="0">
              <a:latin typeface="+mj-ea"/>
              <a:ea typeface="+mj-ea"/>
            </a:rPr>
            <a:t>, </a:t>
          </a:r>
          <a:r>
            <a:rPr lang="ko-KR" altLang="en-US" sz="1200" kern="1200" dirty="0">
              <a:latin typeface="+mj-ea"/>
              <a:ea typeface="+mj-ea"/>
            </a:rPr>
            <a:t>퇴원계획</a:t>
          </a:r>
          <a:r>
            <a:rPr lang="en-US" altLang="ko-KR" sz="1200" kern="1200" dirty="0">
              <a:latin typeface="+mj-ea"/>
              <a:ea typeface="+mj-ea"/>
            </a:rPr>
            <a:t>, </a:t>
          </a:r>
          <a:r>
            <a:rPr lang="ko-KR" altLang="en-US" sz="1200" kern="1200" dirty="0">
              <a:latin typeface="+mj-ea"/>
              <a:ea typeface="+mj-ea"/>
            </a:rPr>
            <a:t>사회복귀지원</a:t>
          </a:r>
          <a:r>
            <a:rPr lang="en-US" altLang="ko-KR" sz="1200" kern="1200" dirty="0">
              <a:latin typeface="+mj-ea"/>
              <a:ea typeface="+mj-ea"/>
            </a:rPr>
            <a:t>, </a:t>
          </a:r>
          <a:r>
            <a:rPr lang="ko-KR" altLang="en-US" sz="1200" kern="1200" dirty="0">
              <a:latin typeface="+mj-ea"/>
              <a:ea typeface="+mj-ea"/>
            </a:rPr>
            <a:t>사회적응훈련 </a:t>
          </a:r>
        </a:p>
      </dsp:txBody>
      <dsp:txXfrm>
        <a:off x="5068861" y="654527"/>
        <a:ext cx="1481402" cy="32857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9C7706-DFF9-4668-AE9B-CF67312F9423}">
      <dsp:nvSpPr>
        <dsp:cNvPr id="0" name=""/>
        <dsp:cNvSpPr/>
      </dsp:nvSpPr>
      <dsp:spPr>
        <a:xfrm>
          <a:off x="0" y="31630"/>
          <a:ext cx="6196405" cy="4054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 dirty="0">
              <a:latin typeface="+mj-ea"/>
              <a:ea typeface="+mj-ea"/>
            </a:rPr>
            <a:t>임상적 업무</a:t>
          </a:r>
        </a:p>
      </dsp:txBody>
      <dsp:txXfrm>
        <a:off x="19790" y="51420"/>
        <a:ext cx="6156825" cy="365824"/>
      </dsp:txXfrm>
    </dsp:sp>
    <dsp:sp modelId="{F799E1CA-A236-4247-A83E-590BA871F441}">
      <dsp:nvSpPr>
        <dsp:cNvPr id="0" name=""/>
        <dsp:cNvSpPr/>
      </dsp:nvSpPr>
      <dsp:spPr>
        <a:xfrm>
          <a:off x="0" y="437035"/>
          <a:ext cx="6196405" cy="1782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736" tIns="26670" rIns="149352" bIns="26670" numCol="1" spcCol="1270" anchor="t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-KR" altLang="en-US" sz="1600" kern="1200" dirty="0">
              <a:latin typeface="+mj-ea"/>
              <a:ea typeface="+mj-ea"/>
            </a:rPr>
            <a:t>심리</a:t>
          </a:r>
          <a:r>
            <a:rPr lang="en-US" altLang="ko-KR" sz="1600" kern="1200" dirty="0">
              <a:latin typeface="+mj-ea"/>
              <a:ea typeface="+mj-ea"/>
            </a:rPr>
            <a:t>, </a:t>
          </a:r>
          <a:r>
            <a:rPr lang="ko-KR" altLang="en-US" sz="1600" kern="1200" dirty="0">
              <a:latin typeface="+mj-ea"/>
              <a:ea typeface="+mj-ea"/>
            </a:rPr>
            <a:t>사회적</a:t>
          </a:r>
          <a:r>
            <a:rPr lang="en-US" altLang="ko-KR" sz="1600" kern="1200" dirty="0">
              <a:latin typeface="+mj-ea"/>
              <a:ea typeface="+mj-ea"/>
            </a:rPr>
            <a:t>, </a:t>
          </a:r>
          <a:r>
            <a:rPr lang="ko-KR" altLang="en-US" sz="1600" kern="1200" dirty="0">
              <a:latin typeface="+mj-ea"/>
              <a:ea typeface="+mj-ea"/>
            </a:rPr>
            <a:t>정신적 문제해결</a:t>
          </a: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-KR" altLang="en-US" sz="1600" kern="1200" dirty="0">
              <a:latin typeface="+mj-ea"/>
              <a:ea typeface="+mj-ea"/>
            </a:rPr>
            <a:t>집단을 통한 환자 문제 해결</a:t>
          </a: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-KR" altLang="en-US" sz="1600" kern="1200" dirty="0">
              <a:latin typeface="+mj-ea"/>
              <a:ea typeface="+mj-ea"/>
            </a:rPr>
            <a:t>사회복귀 및 </a:t>
          </a:r>
          <a:r>
            <a:rPr lang="ko-KR" altLang="en-US" sz="1600" kern="1200" dirty="0" err="1">
              <a:latin typeface="+mj-ea"/>
              <a:ea typeface="+mj-ea"/>
            </a:rPr>
            <a:t>재활문제</a:t>
          </a:r>
          <a:r>
            <a:rPr lang="ko-KR" altLang="en-US" sz="1600" kern="1200" dirty="0">
              <a:latin typeface="+mj-ea"/>
              <a:ea typeface="+mj-ea"/>
            </a:rPr>
            <a:t> 해결</a:t>
          </a: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-KR" altLang="en-US" sz="1600" kern="1200" dirty="0">
              <a:latin typeface="+mj-ea"/>
              <a:ea typeface="+mj-ea"/>
            </a:rPr>
            <a:t>경제적 문제 해결</a:t>
          </a: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-KR" altLang="en-US" sz="1600" kern="1200" dirty="0">
              <a:latin typeface="+mj-ea"/>
              <a:ea typeface="+mj-ea"/>
            </a:rPr>
            <a:t>진단</a:t>
          </a:r>
          <a:r>
            <a:rPr lang="en-US" altLang="ko-KR" sz="1600" kern="1200" dirty="0">
              <a:latin typeface="+mj-ea"/>
              <a:ea typeface="+mj-ea"/>
            </a:rPr>
            <a:t>, </a:t>
          </a:r>
          <a:r>
            <a:rPr lang="ko-KR" altLang="en-US" sz="1600" kern="1200" dirty="0">
              <a:latin typeface="+mj-ea"/>
              <a:ea typeface="+mj-ea"/>
            </a:rPr>
            <a:t>치료계획을 위한 조사</a:t>
          </a: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-KR" altLang="en-US" sz="1600" kern="1200" dirty="0">
              <a:latin typeface="+mj-ea"/>
              <a:ea typeface="+mj-ea"/>
            </a:rPr>
            <a:t>지역사회자원 동원 및 </a:t>
          </a:r>
          <a:r>
            <a:rPr lang="ko-KR" altLang="en-US" sz="1600" kern="1200" dirty="0" err="1">
              <a:latin typeface="+mj-ea"/>
              <a:ea typeface="+mj-ea"/>
            </a:rPr>
            <a:t>활용업무</a:t>
          </a:r>
          <a:endParaRPr lang="ko-KR" altLang="en-US" sz="1600" kern="1200" dirty="0">
            <a:latin typeface="+mj-ea"/>
            <a:ea typeface="+mj-ea"/>
          </a:endParaRPr>
        </a:p>
      </dsp:txBody>
      <dsp:txXfrm>
        <a:off x="0" y="437035"/>
        <a:ext cx="6196405" cy="1782269"/>
      </dsp:txXfrm>
    </dsp:sp>
    <dsp:sp modelId="{7377FA5A-4CAA-4FC6-B497-0EFD0BAFDAE7}">
      <dsp:nvSpPr>
        <dsp:cNvPr id="0" name=""/>
        <dsp:cNvSpPr/>
      </dsp:nvSpPr>
      <dsp:spPr>
        <a:xfrm>
          <a:off x="0" y="2219304"/>
          <a:ext cx="6196405" cy="4054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 dirty="0">
              <a:latin typeface="+mj-ea"/>
              <a:ea typeface="+mj-ea"/>
            </a:rPr>
            <a:t>교육 및 행정 업무</a:t>
          </a:r>
        </a:p>
      </dsp:txBody>
      <dsp:txXfrm>
        <a:off x="19790" y="2239094"/>
        <a:ext cx="6156825" cy="365824"/>
      </dsp:txXfrm>
    </dsp:sp>
    <dsp:sp modelId="{B8D9E2E6-F39C-488F-995A-8CB9D9ED6B7E}">
      <dsp:nvSpPr>
        <dsp:cNvPr id="0" name=""/>
        <dsp:cNvSpPr/>
      </dsp:nvSpPr>
      <dsp:spPr>
        <a:xfrm>
          <a:off x="0" y="2624709"/>
          <a:ext cx="6196405" cy="1304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736" tIns="26670" rIns="149352" bIns="26670" numCol="1" spcCol="1270" anchor="t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-KR" altLang="en-US" sz="1600" kern="1200" dirty="0">
              <a:latin typeface="+mj-ea"/>
              <a:ea typeface="+mj-ea"/>
            </a:rPr>
            <a:t>교육 및 </a:t>
          </a:r>
          <a:r>
            <a:rPr lang="ko-KR" altLang="en-US" sz="1600" kern="1200" dirty="0" err="1">
              <a:latin typeface="+mj-ea"/>
              <a:ea typeface="+mj-ea"/>
            </a:rPr>
            <a:t>기타활동</a:t>
          </a:r>
          <a:r>
            <a:rPr lang="en-US" altLang="ko-KR" sz="1600" kern="1200" dirty="0">
              <a:latin typeface="+mj-ea"/>
              <a:ea typeface="+mj-ea"/>
            </a:rPr>
            <a:t>(</a:t>
          </a:r>
          <a:r>
            <a:rPr lang="ko-KR" altLang="en-US" sz="1600" kern="1200" dirty="0">
              <a:latin typeface="+mj-ea"/>
              <a:ea typeface="+mj-ea"/>
            </a:rPr>
            <a:t>실습비도</a:t>
          </a:r>
          <a:r>
            <a:rPr lang="en-US" altLang="ko-KR" sz="1600" kern="1200" dirty="0">
              <a:latin typeface="+mj-ea"/>
              <a:ea typeface="+mj-ea"/>
            </a:rPr>
            <a:t>, </a:t>
          </a:r>
          <a:r>
            <a:rPr lang="ko-KR" altLang="en-US" sz="1600" kern="1200" dirty="0">
              <a:latin typeface="+mj-ea"/>
              <a:ea typeface="+mj-ea"/>
            </a:rPr>
            <a:t>자원봉사교육 및 관리 지도</a:t>
          </a:r>
          <a:r>
            <a:rPr lang="en-US" altLang="ko-KR" sz="1600" kern="1200" dirty="0">
              <a:latin typeface="+mj-ea"/>
              <a:ea typeface="+mj-ea"/>
            </a:rPr>
            <a:t>, </a:t>
          </a:r>
          <a:r>
            <a:rPr lang="ko-KR" altLang="en-US" sz="1600" kern="1200" dirty="0">
              <a:latin typeface="+mj-ea"/>
              <a:ea typeface="+mj-ea"/>
            </a:rPr>
            <a:t>간호과학생 및 의대생에게 정신건강사회복지 교육 등</a:t>
          </a:r>
          <a:r>
            <a:rPr lang="en-US" altLang="ko-KR" sz="1600" kern="1200" dirty="0">
              <a:latin typeface="+mj-ea"/>
              <a:ea typeface="+mj-ea"/>
            </a:rPr>
            <a:t>)</a:t>
          </a:r>
          <a:endParaRPr lang="ko-KR" altLang="en-US" sz="1600" kern="1200" dirty="0">
            <a:latin typeface="+mj-ea"/>
            <a:ea typeface="+mj-ea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-KR" altLang="en-US" sz="1600" kern="1200" dirty="0">
              <a:latin typeface="+mj-ea"/>
              <a:ea typeface="+mj-ea"/>
            </a:rPr>
            <a:t>행정업무</a:t>
          </a:r>
          <a:r>
            <a:rPr lang="en-US" altLang="ko-KR" sz="1600" kern="1200" dirty="0">
              <a:latin typeface="+mj-ea"/>
              <a:ea typeface="+mj-ea"/>
            </a:rPr>
            <a:t>(</a:t>
          </a:r>
          <a:r>
            <a:rPr lang="ko-KR" altLang="en-US" sz="1600" kern="1200" dirty="0">
              <a:latin typeface="+mj-ea"/>
              <a:ea typeface="+mj-ea"/>
            </a:rPr>
            <a:t>보고서 작성</a:t>
          </a:r>
          <a:r>
            <a:rPr lang="en-US" altLang="ko-KR" sz="1600" kern="1200" dirty="0">
              <a:latin typeface="+mj-ea"/>
              <a:ea typeface="+mj-ea"/>
            </a:rPr>
            <a:t>, </a:t>
          </a:r>
          <a:r>
            <a:rPr lang="ko-KR" altLang="en-US" sz="1600" kern="1200" dirty="0">
              <a:latin typeface="+mj-ea"/>
              <a:ea typeface="+mj-ea"/>
            </a:rPr>
            <a:t>업무일지</a:t>
          </a:r>
          <a:r>
            <a:rPr lang="en-US" altLang="ko-KR" sz="1600" kern="1200" dirty="0">
              <a:latin typeface="+mj-ea"/>
              <a:ea typeface="+mj-ea"/>
            </a:rPr>
            <a:t>,  </a:t>
          </a:r>
          <a:r>
            <a:rPr lang="ko-KR" altLang="en-US" sz="1600" kern="1200" dirty="0" err="1">
              <a:latin typeface="+mj-ea"/>
              <a:ea typeface="+mj-ea"/>
            </a:rPr>
            <a:t>집단활동</a:t>
          </a:r>
          <a:r>
            <a:rPr lang="ko-KR" altLang="en-US" sz="1600" kern="1200" dirty="0">
              <a:latin typeface="+mj-ea"/>
              <a:ea typeface="+mj-ea"/>
            </a:rPr>
            <a:t> </a:t>
          </a:r>
          <a:r>
            <a:rPr lang="ko-KR" altLang="en-US" sz="1600" kern="1200" dirty="0" err="1">
              <a:latin typeface="+mj-ea"/>
              <a:ea typeface="+mj-ea"/>
            </a:rPr>
            <a:t>과정기록</a:t>
          </a:r>
          <a:r>
            <a:rPr lang="en-US" altLang="ko-KR" sz="1600" kern="1200" dirty="0">
              <a:latin typeface="+mj-ea"/>
              <a:ea typeface="+mj-ea"/>
            </a:rPr>
            <a:t>, </a:t>
          </a:r>
          <a:r>
            <a:rPr lang="ko-KR" altLang="en-US" sz="1600" kern="1200" dirty="0" err="1">
              <a:latin typeface="+mj-ea"/>
              <a:ea typeface="+mj-ea"/>
            </a:rPr>
            <a:t>개입과정</a:t>
          </a:r>
          <a:r>
            <a:rPr lang="ko-KR" altLang="en-US" sz="1600" kern="1200" dirty="0">
              <a:latin typeface="+mj-ea"/>
              <a:ea typeface="+mj-ea"/>
            </a:rPr>
            <a:t> 기록 및 평가</a:t>
          </a:r>
          <a:r>
            <a:rPr lang="en-US" altLang="ko-KR" sz="1600" kern="1200" dirty="0">
              <a:latin typeface="+mj-ea"/>
              <a:ea typeface="+mj-ea"/>
            </a:rPr>
            <a:t>, </a:t>
          </a:r>
          <a:r>
            <a:rPr lang="ko-KR" altLang="en-US" sz="1600" kern="1200" dirty="0">
              <a:latin typeface="+mj-ea"/>
              <a:ea typeface="+mj-ea"/>
            </a:rPr>
            <a:t>실적 통계 분석 및 계획 수립</a:t>
          </a:r>
          <a:r>
            <a:rPr lang="en-US" altLang="ko-KR" sz="1600" kern="1200" dirty="0">
              <a:latin typeface="+mj-ea"/>
              <a:ea typeface="+mj-ea"/>
            </a:rPr>
            <a:t>, </a:t>
          </a:r>
          <a:r>
            <a:rPr lang="ko-KR" altLang="en-US" sz="1600" kern="1200" dirty="0">
              <a:latin typeface="+mj-ea"/>
              <a:ea typeface="+mj-ea"/>
            </a:rPr>
            <a:t>부서운영회의 등</a:t>
          </a:r>
          <a:r>
            <a:rPr lang="en-US" altLang="ko-KR" sz="1600" kern="1200" dirty="0">
              <a:latin typeface="+mj-ea"/>
              <a:ea typeface="+mj-ea"/>
            </a:rPr>
            <a:t>)</a:t>
          </a:r>
          <a:endParaRPr lang="ko-KR" altLang="en-US" sz="1600" kern="1200" dirty="0">
            <a:latin typeface="+mj-ea"/>
            <a:ea typeface="+mj-ea"/>
          </a:endParaRPr>
        </a:p>
      </dsp:txBody>
      <dsp:txXfrm>
        <a:off x="0" y="2624709"/>
        <a:ext cx="6196405" cy="13041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9C7706-DFF9-4668-AE9B-CF67312F9423}">
      <dsp:nvSpPr>
        <dsp:cNvPr id="0" name=""/>
        <dsp:cNvSpPr/>
      </dsp:nvSpPr>
      <dsp:spPr>
        <a:xfrm>
          <a:off x="0" y="167278"/>
          <a:ext cx="6196405" cy="3367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 dirty="0" err="1">
              <a:latin typeface="+mj-ea"/>
              <a:ea typeface="+mj-ea"/>
            </a:rPr>
            <a:t>공통업무</a:t>
          </a:r>
          <a:endParaRPr lang="ko-KR" altLang="en-US" sz="1600" kern="1200" dirty="0">
            <a:latin typeface="+mj-ea"/>
            <a:ea typeface="+mj-ea"/>
          </a:endParaRPr>
        </a:p>
      </dsp:txBody>
      <dsp:txXfrm>
        <a:off x="16440" y="183718"/>
        <a:ext cx="6163525" cy="303900"/>
      </dsp:txXfrm>
    </dsp:sp>
    <dsp:sp modelId="{F799E1CA-A236-4247-A83E-590BA871F441}">
      <dsp:nvSpPr>
        <dsp:cNvPr id="0" name=""/>
        <dsp:cNvSpPr/>
      </dsp:nvSpPr>
      <dsp:spPr>
        <a:xfrm>
          <a:off x="0" y="504058"/>
          <a:ext cx="6196405" cy="198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736" tIns="20320" rIns="113792" bIns="20320" numCol="1" spcCol="1270" anchor="t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-KR" altLang="en-US" sz="1600" kern="1200" dirty="0">
              <a:latin typeface="+mj-ea"/>
              <a:ea typeface="+mj-ea"/>
            </a:rPr>
            <a:t>정신재활시설 운영</a:t>
          </a: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-KR" altLang="en-US" sz="1600" kern="1200" dirty="0">
              <a:latin typeface="+mj-ea"/>
              <a:ea typeface="+mj-ea"/>
            </a:rPr>
            <a:t>정신질환자의 사회복귀 촉진을 위한 생활 훈련 및 직업 훈련</a:t>
          </a: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-KR" altLang="en-US" sz="1600" kern="1200" dirty="0">
              <a:latin typeface="+mj-ea"/>
              <a:ea typeface="+mj-ea"/>
            </a:rPr>
            <a:t>정신질환자와 그 가족에 대한 교육 및 지도 상담</a:t>
          </a: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-KR" altLang="en-US" sz="1600" kern="1200" dirty="0">
              <a:latin typeface="+mj-ea"/>
              <a:ea typeface="+mj-ea"/>
            </a:rPr>
            <a:t>법 제 </a:t>
          </a:r>
          <a:r>
            <a:rPr lang="en-US" altLang="ko-KR" sz="1600" kern="1200" dirty="0">
              <a:latin typeface="+mj-ea"/>
              <a:ea typeface="+mj-ea"/>
            </a:rPr>
            <a:t>26</a:t>
          </a:r>
          <a:r>
            <a:rPr lang="ko-KR" altLang="en-US" sz="1600" kern="1200" dirty="0">
              <a:latin typeface="+mj-ea"/>
              <a:ea typeface="+mj-ea"/>
            </a:rPr>
            <a:t>조에 의한 진단 및 보호 신청</a:t>
          </a: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-KR" altLang="en-US" sz="1600" kern="1200" dirty="0">
              <a:latin typeface="+mj-ea"/>
              <a:ea typeface="+mj-ea"/>
            </a:rPr>
            <a:t>정신질환 예방활동 및 정신보건에 관한 조사 및 연구</a:t>
          </a: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-KR" altLang="en-US" sz="1600" kern="1200" dirty="0">
              <a:latin typeface="+mj-ea"/>
              <a:ea typeface="+mj-ea"/>
            </a:rPr>
            <a:t>기타 정신질환자의 사회적응 및 직업재활을 위해서 보건복지부 장관이 정하는 활동</a:t>
          </a:r>
        </a:p>
      </dsp:txBody>
      <dsp:txXfrm>
        <a:off x="0" y="504058"/>
        <a:ext cx="6196405" cy="1987200"/>
      </dsp:txXfrm>
    </dsp:sp>
    <dsp:sp modelId="{7377FA5A-4CAA-4FC6-B497-0EFD0BAFDAE7}">
      <dsp:nvSpPr>
        <dsp:cNvPr id="0" name=""/>
        <dsp:cNvSpPr/>
      </dsp:nvSpPr>
      <dsp:spPr>
        <a:xfrm>
          <a:off x="0" y="2491258"/>
          <a:ext cx="6196405" cy="3602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 dirty="0">
              <a:latin typeface="+mj-ea"/>
              <a:ea typeface="+mj-ea"/>
            </a:rPr>
            <a:t>고유업무</a:t>
          </a:r>
        </a:p>
      </dsp:txBody>
      <dsp:txXfrm>
        <a:off x="17584" y="2508842"/>
        <a:ext cx="6161237" cy="325046"/>
      </dsp:txXfrm>
    </dsp:sp>
    <dsp:sp modelId="{B8D9E2E6-F39C-488F-995A-8CB9D9ED6B7E}">
      <dsp:nvSpPr>
        <dsp:cNvPr id="0" name=""/>
        <dsp:cNvSpPr/>
      </dsp:nvSpPr>
      <dsp:spPr>
        <a:xfrm>
          <a:off x="0" y="2851473"/>
          <a:ext cx="6196405" cy="1589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736" tIns="20320" rIns="113792" bIns="20320" numCol="1" spcCol="1270" anchor="t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-KR" altLang="en-US" sz="1600" kern="1200" dirty="0">
              <a:solidFill>
                <a:srgbClr val="00B050"/>
              </a:solidFill>
              <a:latin typeface="+mj-ea"/>
              <a:ea typeface="+mj-ea"/>
            </a:rPr>
            <a:t>정신건강사회복지사</a:t>
          </a:r>
          <a:r>
            <a:rPr lang="en-US" altLang="ko-KR" sz="1600" kern="1200" dirty="0">
              <a:latin typeface="+mj-ea"/>
              <a:ea typeface="+mj-ea"/>
            </a:rPr>
            <a:t>: </a:t>
          </a:r>
          <a:r>
            <a:rPr lang="ko-KR" altLang="en-US" sz="1600" kern="1200" dirty="0">
              <a:latin typeface="+mj-ea"/>
              <a:ea typeface="+mj-ea"/>
            </a:rPr>
            <a:t>정신질환자에 대한 </a:t>
          </a:r>
          <a:r>
            <a:rPr lang="ko-KR" altLang="en-US" sz="1600" kern="1200" dirty="0" err="1">
              <a:latin typeface="+mj-ea"/>
              <a:ea typeface="+mj-ea"/>
            </a:rPr>
            <a:t>개인력</a:t>
          </a:r>
          <a:r>
            <a:rPr lang="ko-KR" altLang="en-US" sz="1600" kern="1200" dirty="0">
              <a:latin typeface="+mj-ea"/>
              <a:ea typeface="+mj-ea"/>
            </a:rPr>
            <a:t> 조사 및 </a:t>
          </a:r>
          <a:r>
            <a:rPr lang="ko-KR" altLang="en-US" sz="1600" kern="1200" dirty="0" err="1">
              <a:latin typeface="+mj-ea"/>
              <a:ea typeface="+mj-ea"/>
            </a:rPr>
            <a:t>사회조사</a:t>
          </a:r>
          <a:r>
            <a:rPr lang="en-US" altLang="ko-KR" sz="1600" kern="1200" dirty="0">
              <a:latin typeface="+mj-ea"/>
              <a:ea typeface="+mj-ea"/>
            </a:rPr>
            <a:t>, </a:t>
          </a:r>
          <a:r>
            <a:rPr lang="ko-KR" altLang="en-US" sz="1600" kern="1200" dirty="0">
              <a:latin typeface="+mj-ea"/>
              <a:ea typeface="+mj-ea"/>
            </a:rPr>
            <a:t>정신질환자와 그 가족에 대한 사회사업지도 및 방문지도</a:t>
          </a: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-KR" altLang="en-US" sz="1600" kern="1200" dirty="0">
              <a:solidFill>
                <a:srgbClr val="00B050"/>
              </a:solidFill>
              <a:latin typeface="+mj-ea"/>
              <a:ea typeface="+mj-ea"/>
            </a:rPr>
            <a:t>정신건강간호사</a:t>
          </a:r>
          <a:r>
            <a:rPr lang="en-US" altLang="ko-KR" sz="1600" kern="1200" dirty="0">
              <a:latin typeface="+mj-ea"/>
              <a:ea typeface="+mj-ea"/>
            </a:rPr>
            <a:t>: </a:t>
          </a:r>
          <a:r>
            <a:rPr lang="ko-KR" altLang="en-US" sz="1600" kern="1200" dirty="0">
              <a:latin typeface="+mj-ea"/>
              <a:ea typeface="+mj-ea"/>
            </a:rPr>
            <a:t> 병력에 대한 자료수집</a:t>
          </a:r>
          <a:r>
            <a:rPr lang="en-US" altLang="ko-KR" sz="1600" kern="1200" dirty="0">
              <a:latin typeface="+mj-ea"/>
              <a:ea typeface="+mj-ea"/>
            </a:rPr>
            <a:t>, </a:t>
          </a:r>
          <a:r>
            <a:rPr lang="ko-KR" altLang="en-US" sz="1600" kern="1200" dirty="0">
              <a:latin typeface="+mj-ea"/>
              <a:ea typeface="+mj-ea"/>
            </a:rPr>
            <a:t>병세에 대한 판단</a:t>
          </a:r>
          <a:r>
            <a:rPr lang="en-US" altLang="ko-KR" sz="1600" kern="1200" dirty="0">
              <a:latin typeface="+mj-ea"/>
              <a:ea typeface="+mj-ea"/>
            </a:rPr>
            <a:t>, </a:t>
          </a:r>
          <a:r>
            <a:rPr lang="ko-KR" altLang="en-US" sz="1600" kern="1200" dirty="0">
              <a:latin typeface="+mj-ea"/>
              <a:ea typeface="+mj-ea"/>
            </a:rPr>
            <a:t>분류 및 그에 따른 환자 관리</a:t>
          </a:r>
          <a:r>
            <a:rPr lang="en-US" altLang="ko-KR" sz="1600" kern="1200" dirty="0">
              <a:latin typeface="+mj-ea"/>
              <a:ea typeface="+mj-ea"/>
            </a:rPr>
            <a:t>, </a:t>
          </a:r>
          <a:r>
            <a:rPr lang="ko-KR" altLang="en-US" sz="1600" kern="1200" dirty="0">
              <a:latin typeface="+mj-ea"/>
              <a:ea typeface="+mj-ea"/>
            </a:rPr>
            <a:t> 간호</a:t>
          </a: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-KR" altLang="en-US" sz="1600" kern="1200" dirty="0">
              <a:solidFill>
                <a:srgbClr val="00B050"/>
              </a:solidFill>
              <a:latin typeface="+mj-ea"/>
              <a:ea typeface="+mj-ea"/>
            </a:rPr>
            <a:t>정신건강 </a:t>
          </a:r>
          <a:r>
            <a:rPr lang="ko-KR" altLang="en-US" sz="1600" kern="1200" dirty="0" err="1">
              <a:solidFill>
                <a:srgbClr val="00B050"/>
              </a:solidFill>
              <a:latin typeface="+mj-ea"/>
              <a:ea typeface="+mj-ea"/>
            </a:rPr>
            <a:t>임상심리사</a:t>
          </a:r>
          <a:r>
            <a:rPr lang="en-US" altLang="ko-KR" sz="1600" kern="1200" dirty="0">
              <a:latin typeface="+mj-ea"/>
              <a:ea typeface="+mj-ea"/>
            </a:rPr>
            <a:t>: </a:t>
          </a:r>
          <a:r>
            <a:rPr lang="ko-KR" altLang="en-US" sz="1600" kern="1200" dirty="0">
              <a:latin typeface="+mj-ea"/>
              <a:ea typeface="+mj-ea"/>
            </a:rPr>
            <a:t>정신질환자에 대한 </a:t>
          </a:r>
          <a:r>
            <a:rPr lang="ko-KR" altLang="en-US" sz="1600" kern="1200" dirty="0" err="1">
              <a:latin typeface="+mj-ea"/>
              <a:ea typeface="+mj-ea"/>
            </a:rPr>
            <a:t>심리평가</a:t>
          </a:r>
          <a:r>
            <a:rPr lang="en-US" altLang="ko-KR" sz="1600" kern="1200" dirty="0">
              <a:latin typeface="+mj-ea"/>
              <a:ea typeface="+mj-ea"/>
            </a:rPr>
            <a:t>, </a:t>
          </a:r>
          <a:r>
            <a:rPr lang="ko-KR" altLang="en-US" sz="1600" kern="1200" dirty="0">
              <a:latin typeface="+mj-ea"/>
              <a:ea typeface="+mj-ea"/>
            </a:rPr>
            <a:t>정신질환자와 그 가족에 대한 심리상담</a:t>
          </a:r>
        </a:p>
      </dsp:txBody>
      <dsp:txXfrm>
        <a:off x="0" y="2851473"/>
        <a:ext cx="6196405" cy="15897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9C7706-DFF9-4668-AE9B-CF67312F9423}">
      <dsp:nvSpPr>
        <dsp:cNvPr id="0" name=""/>
        <dsp:cNvSpPr/>
      </dsp:nvSpPr>
      <dsp:spPr>
        <a:xfrm>
          <a:off x="0" y="248025"/>
          <a:ext cx="6196405" cy="3367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 dirty="0">
              <a:latin typeface="+mj-ea"/>
              <a:ea typeface="+mj-ea"/>
            </a:rPr>
            <a:t>정신건강복지센터</a:t>
          </a:r>
        </a:p>
      </dsp:txBody>
      <dsp:txXfrm>
        <a:off x="16440" y="264465"/>
        <a:ext cx="6163525" cy="303900"/>
      </dsp:txXfrm>
    </dsp:sp>
    <dsp:sp modelId="{F799E1CA-A236-4247-A83E-590BA871F441}">
      <dsp:nvSpPr>
        <dsp:cNvPr id="0" name=""/>
        <dsp:cNvSpPr/>
      </dsp:nvSpPr>
      <dsp:spPr>
        <a:xfrm>
          <a:off x="0" y="584806"/>
          <a:ext cx="6196405" cy="3775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736" tIns="20320" rIns="113792" bIns="20320" numCol="1" spcCol="1270" anchor="t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-KR" altLang="en-US" sz="1600" kern="1200" dirty="0">
              <a:latin typeface="+mj-ea"/>
              <a:ea typeface="+mj-ea"/>
            </a:rPr>
            <a:t>정신건강증진에 대한 상담 및 지도</a:t>
          </a: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-KR" altLang="en-US" sz="1600" kern="1200" dirty="0">
              <a:latin typeface="+mj-ea"/>
              <a:ea typeface="+mj-ea"/>
            </a:rPr>
            <a:t>정신건강 계몽과 홍보</a:t>
          </a: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-KR" altLang="en-US" sz="1600" kern="1200" dirty="0">
              <a:latin typeface="+mj-ea"/>
              <a:ea typeface="+mj-ea"/>
            </a:rPr>
            <a:t>지역의 정신건강 실태 파악</a:t>
          </a: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-KR" altLang="en-US" sz="1600" kern="1200" dirty="0">
              <a:latin typeface="+mj-ea"/>
              <a:ea typeface="+mj-ea"/>
            </a:rPr>
            <a:t>정신건강증진에 대한 자문과 교육</a:t>
          </a: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-KR" altLang="en-US" sz="1600" kern="1200" dirty="0">
              <a:latin typeface="+mj-ea"/>
              <a:ea typeface="+mj-ea"/>
            </a:rPr>
            <a:t>지역사회관련 기관들과의 연결 및 협조</a:t>
          </a: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-KR" altLang="en-US" sz="1600" kern="1200" dirty="0">
              <a:latin typeface="+mj-ea"/>
              <a:ea typeface="+mj-ea"/>
            </a:rPr>
            <a:t>지역사회 자원개발 및 활용</a:t>
          </a: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-KR" altLang="en-US" sz="1600" kern="1200" dirty="0">
              <a:latin typeface="+mj-ea"/>
              <a:ea typeface="+mj-ea"/>
            </a:rPr>
            <a:t>의료기관이나 상담기관으로의 의뢰 및 알선</a:t>
          </a: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-KR" altLang="en-US" sz="1600" kern="1200" dirty="0" err="1">
              <a:latin typeface="+mj-ea"/>
              <a:ea typeface="+mj-ea"/>
            </a:rPr>
            <a:t>정신질환자</a:t>
          </a:r>
          <a:r>
            <a:rPr lang="ko-KR" altLang="en-US" sz="1600" kern="1200" dirty="0">
              <a:latin typeface="+mj-ea"/>
              <a:ea typeface="+mj-ea"/>
            </a:rPr>
            <a:t> 조기발견 및 </a:t>
          </a:r>
          <a:r>
            <a:rPr lang="ko-KR" altLang="en-US" sz="1600" kern="1200" dirty="0" err="1">
              <a:latin typeface="+mj-ea"/>
              <a:ea typeface="+mj-ea"/>
            </a:rPr>
            <a:t>조기조치</a:t>
          </a:r>
          <a:endParaRPr lang="ko-KR" altLang="en-US" sz="1600" kern="1200" dirty="0">
            <a:latin typeface="+mj-ea"/>
            <a:ea typeface="+mj-ea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-KR" altLang="en-US" sz="1600" kern="1200" dirty="0">
              <a:latin typeface="+mj-ea"/>
              <a:ea typeface="+mj-ea"/>
            </a:rPr>
            <a:t>지역주민의 정신건강 증진을 위한 활동</a:t>
          </a: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-KR" altLang="en-US" sz="1600" kern="1200" dirty="0">
              <a:latin typeface="+mj-ea"/>
              <a:ea typeface="+mj-ea"/>
            </a:rPr>
            <a:t>지역사회 정신장애의 역학조사 활동</a:t>
          </a: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ko-KR" altLang="en-US" sz="1600" kern="1200" dirty="0">
            <a:latin typeface="+mj-ea"/>
            <a:ea typeface="+mj-ea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ko-KR" altLang="en-US" sz="1600" kern="1200" dirty="0">
            <a:latin typeface="+mj-ea"/>
            <a:ea typeface="+mj-ea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ko-KR" altLang="en-US" sz="1600" kern="1200" dirty="0">
            <a:latin typeface="+mj-ea"/>
            <a:ea typeface="+mj-ea"/>
          </a:endParaRPr>
        </a:p>
      </dsp:txBody>
      <dsp:txXfrm>
        <a:off x="0" y="584806"/>
        <a:ext cx="6196405" cy="37756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9C7706-DFF9-4668-AE9B-CF67312F9423}">
      <dsp:nvSpPr>
        <dsp:cNvPr id="0" name=""/>
        <dsp:cNvSpPr/>
      </dsp:nvSpPr>
      <dsp:spPr>
        <a:xfrm>
          <a:off x="0" y="0"/>
          <a:ext cx="6196405" cy="6995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 dirty="0">
              <a:latin typeface="+mj-ea"/>
              <a:ea typeface="+mj-ea"/>
            </a:rPr>
            <a:t>정신의료기관</a:t>
          </a:r>
          <a:r>
            <a:rPr lang="en-US" altLang="ko-KR" sz="1600" kern="1200" dirty="0">
              <a:latin typeface="+mj-ea"/>
              <a:ea typeface="+mj-ea"/>
            </a:rPr>
            <a:t>(</a:t>
          </a:r>
          <a:r>
            <a:rPr lang="ko-KR" altLang="en-US" sz="1600" kern="1200" dirty="0">
              <a:latin typeface="+mj-ea"/>
              <a:ea typeface="+mj-ea"/>
            </a:rPr>
            <a:t>종합병원</a:t>
          </a:r>
          <a:r>
            <a:rPr lang="en-US" altLang="ko-KR" sz="1600" kern="1200" dirty="0">
              <a:latin typeface="+mj-ea"/>
              <a:ea typeface="+mj-ea"/>
            </a:rPr>
            <a:t>, </a:t>
          </a:r>
          <a:r>
            <a:rPr lang="ko-KR" altLang="en-US" sz="1600" kern="1200" dirty="0">
              <a:latin typeface="+mj-ea"/>
              <a:ea typeface="+mj-ea"/>
            </a:rPr>
            <a:t>정신건강의학과</a:t>
          </a:r>
          <a:r>
            <a:rPr lang="en-US" altLang="ko-KR" sz="1600" kern="1200" dirty="0">
              <a:latin typeface="+mj-ea"/>
              <a:ea typeface="+mj-ea"/>
            </a:rPr>
            <a:t>, </a:t>
          </a:r>
          <a:r>
            <a:rPr lang="ko-KR" altLang="en-US" sz="1600" kern="1200" dirty="0">
              <a:latin typeface="+mj-ea"/>
              <a:ea typeface="+mj-ea"/>
            </a:rPr>
            <a:t>전문정신병원</a:t>
          </a:r>
          <a:r>
            <a:rPr lang="en-US" altLang="ko-KR" sz="1600" kern="1200" dirty="0">
              <a:latin typeface="+mj-ea"/>
              <a:ea typeface="+mj-ea"/>
            </a:rPr>
            <a:t>,</a:t>
          </a:r>
          <a:r>
            <a:rPr lang="ko-KR" altLang="en-US" sz="1600" kern="1200" dirty="0">
              <a:latin typeface="+mj-ea"/>
              <a:ea typeface="+mj-ea"/>
            </a:rPr>
            <a:t> 정신건강의학과 의원</a:t>
          </a:r>
          <a:r>
            <a:rPr lang="en-US" altLang="ko-KR" sz="1600" kern="1200" dirty="0">
              <a:latin typeface="+mj-ea"/>
              <a:ea typeface="+mj-ea"/>
            </a:rPr>
            <a:t>), </a:t>
          </a:r>
          <a:endParaRPr lang="ko-KR" altLang="en-US" sz="1600" kern="1200" dirty="0">
            <a:latin typeface="+mj-ea"/>
            <a:ea typeface="+mj-ea"/>
          </a:endParaRPr>
        </a:p>
      </dsp:txBody>
      <dsp:txXfrm>
        <a:off x="34150" y="34150"/>
        <a:ext cx="6128105" cy="631274"/>
      </dsp:txXfrm>
    </dsp:sp>
    <dsp:sp modelId="{F799E1CA-A236-4247-A83E-590BA871F441}">
      <dsp:nvSpPr>
        <dsp:cNvPr id="0" name=""/>
        <dsp:cNvSpPr/>
      </dsp:nvSpPr>
      <dsp:spPr>
        <a:xfrm>
          <a:off x="0" y="936109"/>
          <a:ext cx="6196405" cy="3435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736" tIns="20320" rIns="113792" bIns="20320" numCol="1" spcCol="1270" anchor="t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-KR" altLang="en-US" sz="1600" kern="1200" dirty="0" err="1">
              <a:latin typeface="+mj-ea"/>
              <a:ea typeface="+mj-ea"/>
            </a:rPr>
            <a:t>진단과정</a:t>
          </a:r>
          <a:r>
            <a:rPr lang="en-US" altLang="ko-KR" sz="1600" kern="1200" dirty="0">
              <a:latin typeface="+mj-ea"/>
              <a:ea typeface="+mj-ea"/>
            </a:rPr>
            <a:t>(</a:t>
          </a:r>
          <a:r>
            <a:rPr lang="ko-KR" altLang="en-US" sz="1600" kern="1200" dirty="0" err="1">
              <a:latin typeface="+mj-ea"/>
              <a:ea typeface="+mj-ea"/>
            </a:rPr>
            <a:t>입원사정과</a:t>
          </a:r>
          <a:r>
            <a:rPr lang="ko-KR" altLang="en-US" sz="1600" kern="1200" dirty="0">
              <a:latin typeface="+mj-ea"/>
              <a:ea typeface="+mj-ea"/>
            </a:rPr>
            <a:t> 계획</a:t>
          </a:r>
          <a:r>
            <a:rPr lang="en-US" altLang="ko-KR" sz="1600" kern="1200" dirty="0">
              <a:latin typeface="+mj-ea"/>
              <a:ea typeface="+mj-ea"/>
            </a:rPr>
            <a:t>, </a:t>
          </a:r>
          <a:r>
            <a:rPr lang="ko-KR" altLang="en-US" sz="1600" kern="1200" dirty="0">
              <a:latin typeface="+mj-ea"/>
              <a:ea typeface="+mj-ea"/>
            </a:rPr>
            <a:t>심리사회적 평가</a:t>
          </a:r>
          <a:r>
            <a:rPr lang="en-US" altLang="ko-KR" sz="1600" kern="1200" dirty="0">
              <a:latin typeface="+mj-ea"/>
              <a:ea typeface="+mj-ea"/>
            </a:rPr>
            <a:t>, </a:t>
          </a:r>
          <a:r>
            <a:rPr lang="ko-KR" altLang="en-US" sz="1600" kern="1200" dirty="0">
              <a:latin typeface="+mj-ea"/>
              <a:ea typeface="+mj-ea"/>
            </a:rPr>
            <a:t>사회환경조사</a:t>
          </a:r>
          <a:r>
            <a:rPr lang="en-US" altLang="ko-KR" sz="1600" kern="1200" dirty="0">
              <a:latin typeface="+mj-ea"/>
              <a:ea typeface="+mj-ea"/>
            </a:rPr>
            <a:t>)</a:t>
          </a:r>
          <a:endParaRPr lang="ko-KR" altLang="en-US" sz="1600" kern="1200" dirty="0">
            <a:latin typeface="+mj-ea"/>
            <a:ea typeface="+mj-ea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-KR" altLang="en-US" sz="1600" kern="1200" dirty="0">
              <a:latin typeface="+mj-ea"/>
              <a:ea typeface="+mj-ea"/>
            </a:rPr>
            <a:t>치료과정</a:t>
          </a:r>
          <a:r>
            <a:rPr lang="en-US" altLang="ko-KR" sz="1600" kern="1200" dirty="0">
              <a:latin typeface="+mj-ea"/>
              <a:ea typeface="+mj-ea"/>
            </a:rPr>
            <a:t>(</a:t>
          </a:r>
          <a:r>
            <a:rPr lang="ko-KR" altLang="en-US" sz="1600" kern="1200" dirty="0" err="1">
              <a:latin typeface="+mj-ea"/>
              <a:ea typeface="+mj-ea"/>
            </a:rPr>
            <a:t>개별문제</a:t>
          </a:r>
          <a:r>
            <a:rPr lang="ko-KR" altLang="en-US" sz="1600" kern="1200" dirty="0">
              <a:latin typeface="+mj-ea"/>
              <a:ea typeface="+mj-ea"/>
            </a:rPr>
            <a:t> 상담</a:t>
          </a:r>
          <a:r>
            <a:rPr lang="en-US" altLang="ko-KR" sz="1600" kern="1200" dirty="0">
              <a:latin typeface="+mj-ea"/>
              <a:ea typeface="+mj-ea"/>
            </a:rPr>
            <a:t>, </a:t>
          </a:r>
          <a:r>
            <a:rPr lang="ko-KR" altLang="en-US" sz="1600" kern="1200" dirty="0" err="1">
              <a:latin typeface="+mj-ea"/>
              <a:ea typeface="+mj-ea"/>
            </a:rPr>
            <a:t>가족상담및</a:t>
          </a:r>
          <a:r>
            <a:rPr lang="ko-KR" altLang="en-US" sz="1600" kern="1200" dirty="0">
              <a:latin typeface="+mj-ea"/>
              <a:ea typeface="+mj-ea"/>
            </a:rPr>
            <a:t> 교육</a:t>
          </a:r>
          <a:r>
            <a:rPr lang="en-US" altLang="ko-KR" sz="1600" kern="1200" dirty="0">
              <a:latin typeface="+mj-ea"/>
              <a:ea typeface="+mj-ea"/>
            </a:rPr>
            <a:t>, </a:t>
          </a:r>
          <a:r>
            <a:rPr lang="ko-KR" altLang="en-US" sz="1600" kern="1200" dirty="0" err="1">
              <a:latin typeface="+mj-ea"/>
              <a:ea typeface="+mj-ea"/>
            </a:rPr>
            <a:t>집단활동</a:t>
          </a:r>
          <a:r>
            <a:rPr lang="ko-KR" altLang="en-US" sz="1600" kern="1200" dirty="0">
              <a:latin typeface="+mj-ea"/>
              <a:ea typeface="+mj-ea"/>
            </a:rPr>
            <a:t> 및 집단 치료</a:t>
          </a:r>
          <a:r>
            <a:rPr lang="en-US" altLang="ko-KR" sz="1600" kern="1200" dirty="0">
              <a:latin typeface="+mj-ea"/>
              <a:ea typeface="+mj-ea"/>
            </a:rPr>
            <a:t>, </a:t>
          </a:r>
          <a:r>
            <a:rPr lang="ko-KR" altLang="en-US" sz="1600" kern="1200" dirty="0">
              <a:latin typeface="+mj-ea"/>
              <a:ea typeface="+mj-ea"/>
            </a:rPr>
            <a:t>사회재활 프로그램</a:t>
          </a:r>
          <a:r>
            <a:rPr lang="en-US" altLang="ko-KR" sz="1600" kern="1200" dirty="0">
              <a:latin typeface="+mj-ea"/>
              <a:ea typeface="+mj-ea"/>
            </a:rPr>
            <a:t>, </a:t>
          </a:r>
          <a:r>
            <a:rPr lang="ko-KR" altLang="en-US" sz="1600" kern="1200" dirty="0">
              <a:latin typeface="+mj-ea"/>
              <a:ea typeface="+mj-ea"/>
            </a:rPr>
            <a:t>병실 내 프로그램기획 및 운영</a:t>
          </a:r>
          <a:r>
            <a:rPr lang="en-US" altLang="ko-KR" sz="1600" kern="1200" dirty="0">
              <a:latin typeface="+mj-ea"/>
              <a:ea typeface="+mj-ea"/>
            </a:rPr>
            <a:t>, </a:t>
          </a:r>
          <a:r>
            <a:rPr lang="ko-KR" altLang="en-US" sz="1600" kern="1200" dirty="0" err="1">
              <a:latin typeface="+mj-ea"/>
              <a:ea typeface="+mj-ea"/>
            </a:rPr>
            <a:t>치료팀</a:t>
          </a:r>
          <a:r>
            <a:rPr lang="ko-KR" altLang="en-US" sz="1600" kern="1200" dirty="0">
              <a:latin typeface="+mj-ea"/>
              <a:ea typeface="+mj-ea"/>
            </a:rPr>
            <a:t> 간의 팀워크 활동</a:t>
          </a:r>
          <a:r>
            <a:rPr lang="en-US" altLang="ko-KR" sz="1600" kern="1200" dirty="0">
              <a:latin typeface="+mj-ea"/>
              <a:ea typeface="+mj-ea"/>
            </a:rPr>
            <a:t>, </a:t>
          </a:r>
          <a:r>
            <a:rPr lang="ko-KR" altLang="en-US" sz="1600" kern="1200" dirty="0">
              <a:latin typeface="+mj-ea"/>
              <a:ea typeface="+mj-ea"/>
            </a:rPr>
            <a:t>가정</a:t>
          </a:r>
          <a:r>
            <a:rPr lang="en-US" altLang="ko-KR" sz="1600" kern="1200" dirty="0">
              <a:latin typeface="+mj-ea"/>
              <a:ea typeface="+mj-ea"/>
            </a:rPr>
            <a:t>, </a:t>
          </a:r>
          <a:r>
            <a:rPr lang="ko-KR" altLang="en-US" sz="1600" kern="1200" dirty="0">
              <a:latin typeface="+mj-ea"/>
              <a:ea typeface="+mj-ea"/>
            </a:rPr>
            <a:t>학교 등의 방문서비스</a:t>
          </a:r>
          <a:r>
            <a:rPr lang="en-US" altLang="ko-KR" sz="1600" kern="1200" dirty="0">
              <a:latin typeface="+mj-ea"/>
              <a:ea typeface="+mj-ea"/>
            </a:rPr>
            <a:t>)</a:t>
          </a:r>
          <a:endParaRPr lang="ko-KR" altLang="en-US" sz="1600" kern="1200" dirty="0">
            <a:latin typeface="+mj-ea"/>
            <a:ea typeface="+mj-ea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-KR" altLang="en-US" sz="1600" kern="1200" dirty="0">
              <a:latin typeface="+mj-ea"/>
              <a:ea typeface="+mj-ea"/>
            </a:rPr>
            <a:t> </a:t>
          </a:r>
          <a:r>
            <a:rPr lang="ko-KR" altLang="en-US" sz="1600" kern="1200" dirty="0" err="1">
              <a:latin typeface="+mj-ea"/>
              <a:ea typeface="+mj-ea"/>
            </a:rPr>
            <a:t>퇴원과정</a:t>
          </a:r>
          <a:r>
            <a:rPr lang="en-US" altLang="ko-KR" sz="1600" kern="1200" dirty="0">
              <a:latin typeface="+mj-ea"/>
              <a:ea typeface="+mj-ea"/>
            </a:rPr>
            <a:t>(</a:t>
          </a:r>
          <a:r>
            <a:rPr lang="ko-KR" altLang="en-US" sz="1600" kern="1200" dirty="0" err="1">
              <a:latin typeface="+mj-ea"/>
              <a:ea typeface="+mj-ea"/>
            </a:rPr>
            <a:t>퇴원계획</a:t>
          </a:r>
          <a:r>
            <a:rPr lang="ko-KR" altLang="en-US" sz="1600" kern="1200" dirty="0">
              <a:latin typeface="+mj-ea"/>
              <a:ea typeface="+mj-ea"/>
            </a:rPr>
            <a:t> 및 </a:t>
          </a:r>
          <a:r>
            <a:rPr lang="ko-KR" altLang="en-US" sz="1600" kern="1200" dirty="0" err="1">
              <a:latin typeface="+mj-ea"/>
              <a:ea typeface="+mj-ea"/>
            </a:rPr>
            <a:t>재활계획</a:t>
          </a:r>
          <a:r>
            <a:rPr lang="ko-KR" altLang="en-US" sz="1600" kern="1200" dirty="0">
              <a:latin typeface="+mj-ea"/>
              <a:ea typeface="+mj-ea"/>
            </a:rPr>
            <a:t> 상담</a:t>
          </a:r>
          <a:r>
            <a:rPr lang="en-US" altLang="ko-KR" sz="1600" kern="1200" dirty="0">
              <a:latin typeface="+mj-ea"/>
              <a:ea typeface="+mj-ea"/>
            </a:rPr>
            <a:t>, </a:t>
          </a:r>
          <a:r>
            <a:rPr lang="ko-KR" altLang="en-US" sz="1600" kern="1200" dirty="0">
              <a:latin typeface="+mj-ea"/>
              <a:ea typeface="+mj-ea"/>
            </a:rPr>
            <a:t>지도</a:t>
          </a:r>
          <a:r>
            <a:rPr lang="en-US" altLang="ko-KR" sz="1600" kern="1200" dirty="0">
              <a:latin typeface="+mj-ea"/>
              <a:ea typeface="+mj-ea"/>
            </a:rPr>
            <a:t>, </a:t>
          </a:r>
          <a:r>
            <a:rPr lang="ko-KR" altLang="en-US" sz="1600" kern="1200" dirty="0" err="1">
              <a:latin typeface="+mj-ea"/>
              <a:ea typeface="+mj-ea"/>
            </a:rPr>
            <a:t>사회복귀와</a:t>
          </a:r>
          <a:r>
            <a:rPr lang="ko-KR" altLang="en-US" sz="1600" kern="1200" dirty="0">
              <a:latin typeface="+mj-ea"/>
              <a:ea typeface="+mj-ea"/>
            </a:rPr>
            <a:t> 재활을 위한 지역사회기관 연결</a:t>
          </a:r>
          <a:r>
            <a:rPr lang="en-US" altLang="ko-KR" sz="1600" kern="1200" dirty="0">
              <a:latin typeface="+mj-ea"/>
              <a:ea typeface="+mj-ea"/>
            </a:rPr>
            <a:t>, </a:t>
          </a:r>
          <a:r>
            <a:rPr lang="ko-KR" altLang="en-US" sz="1600" kern="1200" dirty="0" err="1">
              <a:latin typeface="+mj-ea"/>
              <a:ea typeface="+mj-ea"/>
            </a:rPr>
            <a:t>낮병원</a:t>
          </a:r>
          <a:r>
            <a:rPr lang="ko-KR" altLang="en-US" sz="1600" kern="1200" dirty="0">
              <a:latin typeface="+mj-ea"/>
              <a:ea typeface="+mj-ea"/>
            </a:rPr>
            <a:t> 서비스 제공</a:t>
          </a:r>
          <a:r>
            <a:rPr lang="en-US" altLang="ko-KR" sz="1600" kern="1200" dirty="0">
              <a:latin typeface="+mj-ea"/>
              <a:ea typeface="+mj-ea"/>
            </a:rPr>
            <a:t>, </a:t>
          </a:r>
          <a:r>
            <a:rPr lang="ko-KR" altLang="en-US" sz="1600" kern="1200" dirty="0">
              <a:latin typeface="+mj-ea"/>
              <a:ea typeface="+mj-ea"/>
            </a:rPr>
            <a:t>지역사회 자원 동원 및 연결</a:t>
          </a:r>
          <a:r>
            <a:rPr lang="en-US" altLang="ko-KR" sz="1600" kern="1200" dirty="0">
              <a:latin typeface="+mj-ea"/>
              <a:ea typeface="+mj-ea"/>
            </a:rPr>
            <a:t>, </a:t>
          </a:r>
          <a:r>
            <a:rPr lang="ko-KR" altLang="en-US" sz="1600" kern="1200" dirty="0">
              <a:latin typeface="+mj-ea"/>
              <a:ea typeface="+mj-ea"/>
            </a:rPr>
            <a:t>퇴원 후 사후서비스를 위한 가정방문</a:t>
          </a:r>
          <a:r>
            <a:rPr lang="en-US" altLang="ko-KR" sz="1600" kern="1200" dirty="0">
              <a:latin typeface="+mj-ea"/>
              <a:ea typeface="+mj-ea"/>
            </a:rPr>
            <a:t>)</a:t>
          </a:r>
          <a:r>
            <a:rPr lang="ko-KR" altLang="en-US" sz="1600" kern="1200" dirty="0">
              <a:latin typeface="+mj-ea"/>
              <a:ea typeface="+mj-ea"/>
            </a:rPr>
            <a:t> </a:t>
          </a: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ko-KR" altLang="en-US" sz="1600" kern="1200" dirty="0">
            <a:latin typeface="+mj-ea"/>
            <a:ea typeface="+mj-ea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ko-KR" altLang="en-US" sz="1600" kern="1200" dirty="0">
            <a:latin typeface="+mj-ea"/>
            <a:ea typeface="+mj-ea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ko-KR" altLang="en-US" sz="1600" kern="1200" dirty="0">
            <a:latin typeface="+mj-ea"/>
            <a:ea typeface="+mj-ea"/>
          </a:endParaRPr>
        </a:p>
      </dsp:txBody>
      <dsp:txXfrm>
        <a:off x="0" y="936109"/>
        <a:ext cx="6196405" cy="34358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9C7706-DFF9-4668-AE9B-CF67312F9423}">
      <dsp:nvSpPr>
        <dsp:cNvPr id="0" name=""/>
        <dsp:cNvSpPr/>
      </dsp:nvSpPr>
      <dsp:spPr>
        <a:xfrm>
          <a:off x="0" y="0"/>
          <a:ext cx="6196405" cy="535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 dirty="0">
              <a:latin typeface="+mj-ea"/>
              <a:ea typeface="+mj-ea"/>
            </a:rPr>
            <a:t>정신재활시설</a:t>
          </a:r>
        </a:p>
      </dsp:txBody>
      <dsp:txXfrm>
        <a:off x="26143" y="26143"/>
        <a:ext cx="6144119" cy="483264"/>
      </dsp:txXfrm>
    </dsp:sp>
    <dsp:sp modelId="{F799E1CA-A236-4247-A83E-590BA871F441}">
      <dsp:nvSpPr>
        <dsp:cNvPr id="0" name=""/>
        <dsp:cNvSpPr/>
      </dsp:nvSpPr>
      <dsp:spPr>
        <a:xfrm>
          <a:off x="0" y="836581"/>
          <a:ext cx="6196405" cy="3470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736" tIns="20320" rIns="113792" bIns="20320" numCol="1" spcCol="1270" anchor="t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-KR" altLang="en-US" sz="1600" kern="1200" dirty="0">
              <a:latin typeface="+mj-ea"/>
              <a:ea typeface="+mj-ea"/>
            </a:rPr>
            <a:t>개별적인 재활 및 사회복귀계획 수립을 위한 상담</a:t>
          </a: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-KR" altLang="en-US" sz="1600" kern="1200" dirty="0" err="1">
              <a:latin typeface="+mj-ea"/>
              <a:ea typeface="+mj-ea"/>
            </a:rPr>
            <a:t>생활기술</a:t>
          </a:r>
          <a:r>
            <a:rPr lang="ko-KR" altLang="en-US" sz="1600" kern="1200" dirty="0">
              <a:latin typeface="+mj-ea"/>
              <a:ea typeface="+mj-ea"/>
            </a:rPr>
            <a:t> 및 대인관계 기술 지도</a:t>
          </a: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-KR" altLang="en-US" sz="1600" kern="1200" dirty="0">
              <a:latin typeface="+mj-ea"/>
              <a:ea typeface="+mj-ea"/>
            </a:rPr>
            <a:t>직업훈련과 취업에 관한 지도 및 상담</a:t>
          </a: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-KR" altLang="en-US" sz="1600" kern="1200" dirty="0" err="1">
              <a:latin typeface="+mj-ea"/>
              <a:ea typeface="+mj-ea"/>
            </a:rPr>
            <a:t>가족교육</a:t>
          </a:r>
          <a:r>
            <a:rPr lang="ko-KR" altLang="en-US" sz="1600" kern="1200" dirty="0">
              <a:latin typeface="+mj-ea"/>
              <a:ea typeface="+mj-ea"/>
            </a:rPr>
            <a:t> 및 정신장애인 </a:t>
          </a:r>
          <a:r>
            <a:rPr lang="ko-KR" altLang="en-US" sz="1600" kern="1200" dirty="0" err="1">
              <a:latin typeface="+mj-ea"/>
              <a:ea typeface="+mj-ea"/>
            </a:rPr>
            <a:t>가족회</a:t>
          </a:r>
          <a:r>
            <a:rPr lang="ko-KR" altLang="en-US" sz="1600" kern="1200" dirty="0">
              <a:latin typeface="+mj-ea"/>
              <a:ea typeface="+mj-ea"/>
            </a:rPr>
            <a:t> 육성 및 운영</a:t>
          </a: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-KR" altLang="en-US" sz="1600" kern="1200" dirty="0">
              <a:latin typeface="+mj-ea"/>
              <a:ea typeface="+mj-ea"/>
            </a:rPr>
            <a:t>사회복귀를 위한 사회적응 프로그램 운영</a:t>
          </a: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-KR" altLang="en-US" sz="1600" kern="1200" dirty="0">
              <a:latin typeface="+mj-ea"/>
              <a:ea typeface="+mj-ea"/>
            </a:rPr>
            <a:t>의료기관과 지역사회기관과의 연결 업무</a:t>
          </a: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-KR" altLang="en-US" sz="1600" kern="1200" dirty="0">
              <a:latin typeface="+mj-ea"/>
              <a:ea typeface="+mj-ea"/>
            </a:rPr>
            <a:t>지역주민의 정신건강증진을 위한 </a:t>
          </a:r>
          <a:r>
            <a:rPr lang="ko-KR" altLang="en-US" sz="1600" kern="1200" dirty="0" err="1">
              <a:latin typeface="+mj-ea"/>
              <a:ea typeface="+mj-ea"/>
            </a:rPr>
            <a:t>계몽활동</a:t>
          </a:r>
          <a:r>
            <a:rPr lang="ko-KR" altLang="en-US" sz="1600" kern="1200" dirty="0">
              <a:latin typeface="+mj-ea"/>
              <a:ea typeface="+mj-ea"/>
            </a:rPr>
            <a:t> 및 교육</a:t>
          </a: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-KR" altLang="en-US" sz="1600" kern="1200" dirty="0">
              <a:latin typeface="+mj-ea"/>
              <a:ea typeface="+mj-ea"/>
            </a:rPr>
            <a:t>지역사회 자원 동원과 </a:t>
          </a:r>
          <a:r>
            <a:rPr lang="ko-KR" altLang="en-US" sz="1600" kern="1200" dirty="0" err="1">
              <a:latin typeface="+mj-ea"/>
              <a:ea typeface="+mj-ea"/>
            </a:rPr>
            <a:t>후원조치</a:t>
          </a:r>
          <a:r>
            <a:rPr lang="ko-KR" altLang="en-US" sz="1600" kern="1200" dirty="0">
              <a:latin typeface="+mj-ea"/>
              <a:ea typeface="+mj-ea"/>
            </a:rPr>
            <a:t> 운영</a:t>
          </a: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-KR" altLang="en-US" sz="1600" kern="1200" dirty="0">
              <a:latin typeface="+mj-ea"/>
              <a:ea typeface="+mj-ea"/>
            </a:rPr>
            <a:t>정신건강심의위원회에서의 </a:t>
          </a:r>
          <a:r>
            <a:rPr lang="ko-KR" altLang="en-US" sz="1600" kern="1200" dirty="0" err="1">
              <a:latin typeface="+mj-ea"/>
              <a:ea typeface="+mj-ea"/>
            </a:rPr>
            <a:t>자문활동</a:t>
          </a:r>
          <a:endParaRPr lang="ko-KR" altLang="en-US" sz="1600" kern="1200" dirty="0">
            <a:latin typeface="+mj-ea"/>
            <a:ea typeface="+mj-ea"/>
          </a:endParaRPr>
        </a:p>
      </dsp:txBody>
      <dsp:txXfrm>
        <a:off x="0" y="836581"/>
        <a:ext cx="6196405" cy="34708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9C7706-DFF9-4668-AE9B-CF67312F9423}">
      <dsp:nvSpPr>
        <dsp:cNvPr id="0" name=""/>
        <dsp:cNvSpPr/>
      </dsp:nvSpPr>
      <dsp:spPr>
        <a:xfrm>
          <a:off x="0" y="139926"/>
          <a:ext cx="6196405" cy="3367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 dirty="0">
              <a:latin typeface="+mj-ea"/>
              <a:ea typeface="+mj-ea"/>
            </a:rPr>
            <a:t>중독관리통합지원센터</a:t>
          </a:r>
        </a:p>
      </dsp:txBody>
      <dsp:txXfrm>
        <a:off x="16440" y="156366"/>
        <a:ext cx="6163525" cy="303900"/>
      </dsp:txXfrm>
    </dsp:sp>
    <dsp:sp modelId="{F799E1CA-A236-4247-A83E-590BA871F441}">
      <dsp:nvSpPr>
        <dsp:cNvPr id="0" name=""/>
        <dsp:cNvSpPr/>
      </dsp:nvSpPr>
      <dsp:spPr>
        <a:xfrm>
          <a:off x="0" y="476706"/>
          <a:ext cx="6196405" cy="198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736" tIns="17780" rIns="99568" bIns="17780" numCol="1" spcCol="1270" anchor="t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-KR" altLang="en-US" sz="1400" kern="1200" dirty="0">
              <a:latin typeface="+mj-ea"/>
              <a:ea typeface="+mj-ea"/>
            </a:rPr>
            <a:t>신규 클라이언트 발견 및 관리</a:t>
          </a:r>
          <a:r>
            <a:rPr lang="en-US" altLang="ko-KR" sz="1400" kern="1200" dirty="0">
              <a:latin typeface="+mj-ea"/>
              <a:ea typeface="+mj-ea"/>
            </a:rPr>
            <a:t>(</a:t>
          </a:r>
          <a:r>
            <a:rPr lang="ko-KR" altLang="en-US" sz="1400" kern="1200" dirty="0">
              <a:latin typeface="+mj-ea"/>
              <a:ea typeface="+mj-ea"/>
            </a:rPr>
            <a:t>사례관리</a:t>
          </a:r>
          <a:r>
            <a:rPr lang="en-US" altLang="ko-KR" sz="1400" kern="1200" dirty="0">
              <a:latin typeface="+mj-ea"/>
              <a:ea typeface="+mj-ea"/>
            </a:rPr>
            <a:t>, </a:t>
          </a:r>
          <a:r>
            <a:rPr lang="ko-KR" altLang="en-US" sz="1400" kern="1200" dirty="0">
              <a:latin typeface="+mj-ea"/>
              <a:ea typeface="+mj-ea"/>
            </a:rPr>
            <a:t>위기관리</a:t>
          </a:r>
          <a:r>
            <a:rPr lang="en-US" altLang="ko-KR" sz="1400" kern="1200" dirty="0">
              <a:latin typeface="+mj-ea"/>
              <a:ea typeface="+mj-ea"/>
            </a:rPr>
            <a:t>, </a:t>
          </a:r>
          <a:r>
            <a:rPr lang="ko-KR" altLang="en-US" sz="1400" kern="1200" dirty="0">
              <a:latin typeface="+mj-ea"/>
              <a:ea typeface="+mj-ea"/>
            </a:rPr>
            <a:t>직업재활</a:t>
          </a:r>
          <a:r>
            <a:rPr lang="en-US" altLang="ko-KR" sz="1400" kern="1200" dirty="0">
              <a:latin typeface="+mj-ea"/>
              <a:ea typeface="+mj-ea"/>
            </a:rPr>
            <a:t>)</a:t>
          </a:r>
          <a:endParaRPr lang="ko-KR" altLang="en-US" sz="1400" kern="1200" dirty="0">
            <a:latin typeface="+mj-ea"/>
            <a:ea typeface="+mj-ea"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-KR" altLang="en-US" sz="1400" kern="1200" dirty="0">
              <a:latin typeface="+mj-ea"/>
              <a:ea typeface="+mj-ea"/>
            </a:rPr>
            <a:t>신규 클라이언트 가족 발견 및 관리</a:t>
          </a:r>
          <a:r>
            <a:rPr lang="en-US" altLang="ko-KR" sz="1400" kern="1200" dirty="0">
              <a:latin typeface="+mj-ea"/>
              <a:ea typeface="+mj-ea"/>
            </a:rPr>
            <a:t>(</a:t>
          </a:r>
          <a:r>
            <a:rPr lang="ko-KR" altLang="en-US" sz="1400" kern="1200" dirty="0">
              <a:latin typeface="+mj-ea"/>
              <a:ea typeface="+mj-ea"/>
            </a:rPr>
            <a:t>사례관리</a:t>
          </a:r>
          <a:r>
            <a:rPr lang="en-US" altLang="ko-KR" sz="1400" kern="1200" dirty="0">
              <a:latin typeface="+mj-ea"/>
              <a:ea typeface="+mj-ea"/>
            </a:rPr>
            <a:t>, </a:t>
          </a:r>
          <a:r>
            <a:rPr lang="ko-KR" altLang="en-US" sz="1400" kern="1200" dirty="0" err="1">
              <a:latin typeface="+mj-ea"/>
              <a:ea typeface="+mj-ea"/>
            </a:rPr>
            <a:t>가족교육</a:t>
          </a:r>
          <a:r>
            <a:rPr lang="ko-KR" altLang="en-US" sz="1400" kern="1200" dirty="0">
              <a:latin typeface="+mj-ea"/>
              <a:ea typeface="+mj-ea"/>
            </a:rPr>
            <a:t> 및 가족모임 지원</a:t>
          </a:r>
          <a:r>
            <a:rPr lang="en-US" altLang="ko-KR" sz="1400" kern="1200" dirty="0">
              <a:latin typeface="+mj-ea"/>
              <a:ea typeface="+mj-ea"/>
            </a:rPr>
            <a:t>)</a:t>
          </a:r>
          <a:endParaRPr lang="ko-KR" altLang="en-US" sz="1400" kern="1200" dirty="0">
            <a:latin typeface="+mj-ea"/>
            <a:ea typeface="+mj-ea"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-KR" altLang="en-US" sz="1400" kern="1200" dirty="0">
              <a:latin typeface="+mj-ea"/>
              <a:ea typeface="+mj-ea"/>
            </a:rPr>
            <a:t>고위험군 조기 발견 빛 </a:t>
          </a:r>
          <a:r>
            <a:rPr lang="ko-KR" altLang="en-US" sz="1400" kern="1200" dirty="0" err="1">
              <a:latin typeface="+mj-ea"/>
              <a:ea typeface="+mj-ea"/>
            </a:rPr>
            <a:t>개입서비스</a:t>
          </a:r>
          <a:endParaRPr lang="ko-KR" altLang="en-US" sz="1400" kern="1200" dirty="0">
            <a:latin typeface="+mj-ea"/>
            <a:ea typeface="+mj-ea"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-KR" altLang="en-US" sz="1400" kern="1200" dirty="0">
              <a:latin typeface="+mj-ea"/>
              <a:ea typeface="+mj-ea"/>
            </a:rPr>
            <a:t>아동</a:t>
          </a:r>
          <a:r>
            <a:rPr lang="en-US" altLang="ko-KR" sz="1400" kern="1200" dirty="0">
              <a:latin typeface="+mj-ea"/>
              <a:ea typeface="+mj-ea"/>
            </a:rPr>
            <a:t>, </a:t>
          </a:r>
          <a:r>
            <a:rPr lang="ko-KR" altLang="en-US" sz="1400" kern="1200" dirty="0">
              <a:latin typeface="+mj-ea"/>
              <a:ea typeface="+mj-ea"/>
            </a:rPr>
            <a:t>청소년 예방교육 사업</a:t>
          </a: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-KR" altLang="en-US" sz="1400" kern="1200" dirty="0">
              <a:latin typeface="+mj-ea"/>
              <a:ea typeface="+mj-ea"/>
            </a:rPr>
            <a:t>직장인 및 지역주민을 위한 예방교육사업</a:t>
          </a: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-KR" altLang="en-US" sz="1400" kern="1200" dirty="0">
              <a:latin typeface="+mj-ea"/>
              <a:ea typeface="+mj-ea"/>
            </a:rPr>
            <a:t>지역사회안전망 조성사업</a:t>
          </a:r>
          <a:r>
            <a:rPr lang="en-US" altLang="ko-KR" sz="1400" kern="1200" dirty="0">
              <a:latin typeface="+mj-ea"/>
              <a:ea typeface="+mj-ea"/>
            </a:rPr>
            <a:t>(</a:t>
          </a:r>
          <a:r>
            <a:rPr lang="ko-KR" altLang="en-US" sz="1400" kern="1200" dirty="0">
              <a:latin typeface="+mj-ea"/>
              <a:ea typeface="+mj-ea"/>
            </a:rPr>
            <a:t>보건복지 및 </a:t>
          </a:r>
          <a:r>
            <a:rPr lang="ko-KR" altLang="en-US" sz="1400" kern="1200" dirty="0" err="1">
              <a:latin typeface="+mj-ea"/>
              <a:ea typeface="+mj-ea"/>
            </a:rPr>
            <a:t>응급지원</a:t>
          </a:r>
          <a:r>
            <a:rPr lang="ko-KR" altLang="en-US" sz="1400" kern="1200" dirty="0">
              <a:latin typeface="+mj-ea"/>
              <a:ea typeface="+mj-ea"/>
            </a:rPr>
            <a:t> 네트워크 구축</a:t>
          </a:r>
          <a:r>
            <a:rPr lang="en-US" altLang="ko-KR" sz="1400" kern="1200" dirty="0">
              <a:latin typeface="+mj-ea"/>
              <a:ea typeface="+mj-ea"/>
            </a:rPr>
            <a:t>)</a:t>
          </a:r>
          <a:endParaRPr lang="ko-KR" altLang="en-US" sz="1400" kern="1200" dirty="0">
            <a:latin typeface="+mj-ea"/>
            <a:ea typeface="+mj-ea"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-KR" altLang="en-US" sz="1400" kern="1200" dirty="0">
              <a:latin typeface="+mj-ea"/>
              <a:ea typeface="+mj-ea"/>
            </a:rPr>
            <a:t>지역사회 진단 및 연구</a:t>
          </a:r>
        </a:p>
      </dsp:txBody>
      <dsp:txXfrm>
        <a:off x="0" y="476706"/>
        <a:ext cx="6196405" cy="1987200"/>
      </dsp:txXfrm>
    </dsp:sp>
    <dsp:sp modelId="{7377FA5A-4CAA-4FC6-B497-0EFD0BAFDAE7}">
      <dsp:nvSpPr>
        <dsp:cNvPr id="0" name=""/>
        <dsp:cNvSpPr/>
      </dsp:nvSpPr>
      <dsp:spPr>
        <a:xfrm>
          <a:off x="0" y="2463906"/>
          <a:ext cx="6196405" cy="3602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 dirty="0">
              <a:latin typeface="+mj-ea"/>
              <a:ea typeface="+mj-ea"/>
            </a:rPr>
            <a:t>정신요양시설</a:t>
          </a:r>
        </a:p>
      </dsp:txBody>
      <dsp:txXfrm>
        <a:off x="17584" y="2481490"/>
        <a:ext cx="6161237" cy="325046"/>
      </dsp:txXfrm>
    </dsp:sp>
    <dsp:sp modelId="{B8D9E2E6-F39C-488F-995A-8CB9D9ED6B7E}">
      <dsp:nvSpPr>
        <dsp:cNvPr id="0" name=""/>
        <dsp:cNvSpPr/>
      </dsp:nvSpPr>
      <dsp:spPr>
        <a:xfrm>
          <a:off x="0" y="2824121"/>
          <a:ext cx="6196405" cy="1788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736" tIns="17780" rIns="99568" bIns="17780" numCol="1" spcCol="1270" anchor="t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-KR" altLang="en-US" sz="1400" kern="1200" dirty="0">
              <a:latin typeface="+mj-ea"/>
              <a:ea typeface="+mj-ea"/>
            </a:rPr>
            <a:t>심리사회적 상담 및 </a:t>
          </a:r>
          <a:r>
            <a:rPr lang="ko-KR" altLang="en-US" sz="1400" kern="1200" dirty="0" err="1">
              <a:latin typeface="+mj-ea"/>
              <a:ea typeface="+mj-ea"/>
            </a:rPr>
            <a:t>개별문제</a:t>
          </a:r>
          <a:r>
            <a:rPr lang="ko-KR" altLang="en-US" sz="1400" kern="1200" dirty="0">
              <a:latin typeface="+mj-ea"/>
              <a:ea typeface="+mj-ea"/>
            </a:rPr>
            <a:t> 지도</a:t>
          </a: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-KR" altLang="en-US" sz="1400" kern="1200" dirty="0">
              <a:latin typeface="+mj-ea"/>
              <a:ea typeface="+mj-ea"/>
            </a:rPr>
            <a:t>각종 </a:t>
          </a:r>
          <a:r>
            <a:rPr lang="ko-KR" altLang="en-US" sz="1400" kern="1200" dirty="0" err="1">
              <a:latin typeface="+mj-ea"/>
              <a:ea typeface="+mj-ea"/>
            </a:rPr>
            <a:t>집단활동</a:t>
          </a:r>
          <a:r>
            <a:rPr lang="ko-KR" altLang="en-US" sz="1400" kern="1200" dirty="0">
              <a:latin typeface="+mj-ea"/>
              <a:ea typeface="+mj-ea"/>
            </a:rPr>
            <a:t> 프로그램 운영</a:t>
          </a: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-KR" altLang="en-US" sz="1400" kern="1200" dirty="0">
              <a:latin typeface="+mj-ea"/>
              <a:ea typeface="+mj-ea"/>
            </a:rPr>
            <a:t>대인관계 기술 및 </a:t>
          </a:r>
          <a:r>
            <a:rPr lang="ko-KR" altLang="en-US" sz="1400" kern="1200" dirty="0" err="1">
              <a:latin typeface="+mj-ea"/>
              <a:ea typeface="+mj-ea"/>
            </a:rPr>
            <a:t>생활훈련</a:t>
          </a:r>
          <a:r>
            <a:rPr lang="ko-KR" altLang="en-US" sz="1400" kern="1200" dirty="0">
              <a:latin typeface="+mj-ea"/>
              <a:ea typeface="+mj-ea"/>
            </a:rPr>
            <a:t> 실시</a:t>
          </a: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-KR" altLang="en-US" sz="1400" kern="1200" dirty="0">
              <a:latin typeface="+mj-ea"/>
              <a:ea typeface="+mj-ea"/>
            </a:rPr>
            <a:t>가족 상담 및 가정방문</a:t>
          </a: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-KR" altLang="en-US" sz="1400" kern="1200" dirty="0">
              <a:latin typeface="+mj-ea"/>
              <a:ea typeface="+mj-ea"/>
            </a:rPr>
            <a:t>무연고자를 위한 후원자 연결 업무</a:t>
          </a: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-KR" altLang="en-US" sz="1400" kern="1200" dirty="0">
              <a:latin typeface="+mj-ea"/>
              <a:ea typeface="+mj-ea"/>
            </a:rPr>
            <a:t>기초생활수급권자를 위한 행정 업무</a:t>
          </a: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-KR" altLang="en-US" sz="1400" kern="1200" dirty="0">
              <a:latin typeface="+mj-ea"/>
              <a:ea typeface="+mj-ea"/>
            </a:rPr>
            <a:t>지역사회 </a:t>
          </a:r>
          <a:r>
            <a:rPr lang="ko-KR" altLang="en-US" sz="1400" kern="1200" dirty="0" err="1">
              <a:latin typeface="+mj-ea"/>
              <a:ea typeface="+mj-ea"/>
            </a:rPr>
            <a:t>자원동원과</a:t>
          </a:r>
          <a:r>
            <a:rPr lang="ko-KR" altLang="en-US" sz="1400" kern="1200" dirty="0">
              <a:latin typeface="+mj-ea"/>
              <a:ea typeface="+mj-ea"/>
            </a:rPr>
            <a:t> </a:t>
          </a:r>
          <a:r>
            <a:rPr lang="ko-KR" altLang="en-US" sz="1400" kern="1200" dirty="0" err="1">
              <a:latin typeface="+mj-ea"/>
              <a:ea typeface="+mj-ea"/>
            </a:rPr>
            <a:t>후원조직</a:t>
          </a:r>
          <a:r>
            <a:rPr lang="ko-KR" altLang="en-US" sz="1400" kern="1200" dirty="0">
              <a:latin typeface="+mj-ea"/>
              <a:ea typeface="+mj-ea"/>
            </a:rPr>
            <a:t> 육성</a:t>
          </a:r>
        </a:p>
      </dsp:txBody>
      <dsp:txXfrm>
        <a:off x="0" y="2824121"/>
        <a:ext cx="6196405" cy="17884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9077A7-6589-4C5A-A468-3C0E97228B88}">
      <dsp:nvSpPr>
        <dsp:cNvPr id="0" name=""/>
        <dsp:cNvSpPr/>
      </dsp:nvSpPr>
      <dsp:spPr>
        <a:xfrm>
          <a:off x="0" y="4899001"/>
          <a:ext cx="6552728" cy="64299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00000"/>
                <a:satMod val="140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shade val="65000"/>
                <a:satMod val="14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shade val="40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20000"/>
                <a:satMod val="115000"/>
              </a:schemeClr>
            </a:gs>
          </a:gsLst>
          <a:lin ang="8000000" scaled="1"/>
        </a:gradFill>
        <a:ln>
          <a:noFill/>
        </a:ln>
        <a:effectLst>
          <a:outerShdw blurRad="39000" dist="25400" dir="9000000" rotWithShape="0">
            <a:srgbClr val="1A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200" kern="1200" dirty="0">
              <a:solidFill>
                <a:schemeClr val="tx1"/>
              </a:solidFill>
              <a:latin typeface="+mj-ea"/>
              <a:ea typeface="+mj-ea"/>
            </a:rPr>
            <a:t>1960</a:t>
          </a:r>
          <a:endParaRPr lang="ko-KR" altLang="en-US" sz="1200" kern="1200" dirty="0">
            <a:solidFill>
              <a:schemeClr val="tx1"/>
            </a:solidFill>
            <a:latin typeface="+mj-ea"/>
            <a:ea typeface="+mj-ea"/>
          </a:endParaRPr>
        </a:p>
      </dsp:txBody>
      <dsp:txXfrm>
        <a:off x="0" y="4899001"/>
        <a:ext cx="6552728" cy="347215"/>
      </dsp:txXfrm>
    </dsp:sp>
    <dsp:sp modelId="{8BF9096A-F686-4BCB-88F2-8DA7245E69E8}">
      <dsp:nvSpPr>
        <dsp:cNvPr id="0" name=""/>
        <dsp:cNvSpPr/>
      </dsp:nvSpPr>
      <dsp:spPr>
        <a:xfrm>
          <a:off x="0" y="5233357"/>
          <a:ext cx="6552728" cy="295776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5000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200" kern="1200" dirty="0">
              <a:solidFill>
                <a:schemeClr val="tx1"/>
              </a:solidFill>
              <a:latin typeface="+mj-ea"/>
              <a:ea typeface="+mj-ea"/>
            </a:rPr>
            <a:t>지역사회정신보건센터를 중심으로 한 지역사회정신건강보호서비스가  강조됨</a:t>
          </a:r>
        </a:p>
      </dsp:txBody>
      <dsp:txXfrm>
        <a:off x="0" y="5233357"/>
        <a:ext cx="6552728" cy="295776"/>
      </dsp:txXfrm>
    </dsp:sp>
    <dsp:sp modelId="{DBCB9712-0915-4A47-A826-896D91B16CC7}">
      <dsp:nvSpPr>
        <dsp:cNvPr id="0" name=""/>
        <dsp:cNvSpPr/>
      </dsp:nvSpPr>
      <dsp:spPr>
        <a:xfrm rot="10800000">
          <a:off x="0" y="3919726"/>
          <a:ext cx="6552728" cy="988920"/>
        </a:xfrm>
        <a:prstGeom prst="upArrowCallou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00000"/>
                <a:satMod val="140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shade val="65000"/>
                <a:satMod val="14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shade val="40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20000"/>
                <a:satMod val="115000"/>
              </a:schemeClr>
            </a:gs>
          </a:gsLst>
          <a:lin ang="8000000" scaled="1"/>
        </a:gradFill>
        <a:ln>
          <a:noFill/>
        </a:ln>
        <a:effectLst>
          <a:outerShdw blurRad="39000" dist="25400" dir="9000000" rotWithShape="0">
            <a:srgbClr val="1A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200" kern="1200" dirty="0">
              <a:solidFill>
                <a:schemeClr val="tx1"/>
              </a:solidFill>
              <a:latin typeface="+mj-ea"/>
              <a:ea typeface="+mj-ea"/>
            </a:rPr>
            <a:t>1959</a:t>
          </a:r>
          <a:endParaRPr lang="ko-KR" altLang="en-US" sz="1200" kern="1200" dirty="0">
            <a:solidFill>
              <a:schemeClr val="tx1"/>
            </a:solidFill>
            <a:latin typeface="+mj-ea"/>
            <a:ea typeface="+mj-ea"/>
          </a:endParaRPr>
        </a:p>
      </dsp:txBody>
      <dsp:txXfrm rot="-10800000">
        <a:off x="0" y="3919726"/>
        <a:ext cx="6552728" cy="347111"/>
      </dsp:txXfrm>
    </dsp:sp>
    <dsp:sp modelId="{344E9C79-14E8-44C5-B734-2846DE946C7A}">
      <dsp:nvSpPr>
        <dsp:cNvPr id="0" name=""/>
        <dsp:cNvSpPr/>
      </dsp:nvSpPr>
      <dsp:spPr>
        <a:xfrm>
          <a:off x="0" y="4266837"/>
          <a:ext cx="6552728" cy="295687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5000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200" kern="1200" dirty="0" err="1">
              <a:solidFill>
                <a:schemeClr val="tx1"/>
              </a:solidFill>
              <a:latin typeface="+mj-ea"/>
              <a:ea typeface="+mj-ea"/>
            </a:rPr>
            <a:t>언더우드</a:t>
          </a:r>
          <a:r>
            <a:rPr lang="ko-KR" altLang="en-US" sz="1200" kern="1200" dirty="0">
              <a:solidFill>
                <a:schemeClr val="tx1"/>
              </a:solidFill>
              <a:latin typeface="+mj-ea"/>
              <a:ea typeface="+mj-ea"/>
            </a:rPr>
            <a:t> 위원회에서 이상적인 아동상담소를 운영하기 위해서 정신과 의사 </a:t>
          </a:r>
          <a:r>
            <a:rPr lang="en-US" altLang="ko-KR" sz="1200" kern="1200" dirty="0">
              <a:solidFill>
                <a:schemeClr val="tx1"/>
              </a:solidFill>
              <a:latin typeface="+mj-ea"/>
              <a:ea typeface="+mj-ea"/>
            </a:rPr>
            <a:t>140</a:t>
          </a:r>
          <a:r>
            <a:rPr lang="ko-KR" altLang="en-US" sz="1200" kern="1200" dirty="0">
              <a:solidFill>
                <a:schemeClr val="tx1"/>
              </a:solidFill>
              <a:latin typeface="+mj-ea"/>
              <a:ea typeface="+mj-ea"/>
            </a:rPr>
            <a:t>명</a:t>
          </a:r>
          <a:r>
            <a:rPr lang="en-US" altLang="ko-KR" sz="1200" kern="1200" dirty="0">
              <a:solidFill>
                <a:schemeClr val="tx1"/>
              </a:solidFill>
              <a:latin typeface="+mj-ea"/>
              <a:ea typeface="+mj-ea"/>
            </a:rPr>
            <a:t>, </a:t>
          </a:r>
          <a:r>
            <a:rPr lang="ko-KR" altLang="en-US" sz="1200" kern="1200" dirty="0" err="1">
              <a:solidFill>
                <a:schemeClr val="tx1"/>
              </a:solidFill>
              <a:latin typeface="+mj-ea"/>
              <a:ea typeface="+mj-ea"/>
            </a:rPr>
            <a:t>정신보건사회복지사</a:t>
          </a:r>
          <a:r>
            <a:rPr lang="ko-KR" altLang="en-US" sz="1200" kern="1200" dirty="0">
              <a:solidFill>
                <a:schemeClr val="tx1"/>
              </a:solidFill>
              <a:latin typeface="+mj-ea"/>
              <a:ea typeface="+mj-ea"/>
            </a:rPr>
            <a:t> </a:t>
          </a:r>
          <a:r>
            <a:rPr lang="en-US" altLang="ko-KR" sz="1200" kern="1200" dirty="0">
              <a:solidFill>
                <a:schemeClr val="tx1"/>
              </a:solidFill>
              <a:latin typeface="+mj-ea"/>
              <a:ea typeface="+mj-ea"/>
            </a:rPr>
            <a:t>420</a:t>
          </a:r>
          <a:r>
            <a:rPr lang="ko-KR" altLang="en-US" sz="1200" kern="1200" dirty="0">
              <a:solidFill>
                <a:schemeClr val="tx1"/>
              </a:solidFill>
              <a:latin typeface="+mj-ea"/>
              <a:ea typeface="+mj-ea"/>
            </a:rPr>
            <a:t>명</a:t>
          </a:r>
          <a:r>
            <a:rPr lang="en-US" altLang="ko-KR" sz="1200" kern="1200" dirty="0">
              <a:solidFill>
                <a:schemeClr val="tx1"/>
              </a:solidFill>
              <a:latin typeface="+mj-ea"/>
              <a:ea typeface="+mj-ea"/>
            </a:rPr>
            <a:t>, </a:t>
          </a:r>
          <a:r>
            <a:rPr lang="ko-KR" altLang="en-US" sz="1200" kern="1200" dirty="0">
              <a:solidFill>
                <a:schemeClr val="tx1"/>
              </a:solidFill>
              <a:latin typeface="+mj-ea"/>
              <a:ea typeface="+mj-ea"/>
            </a:rPr>
            <a:t>임상심리가사 </a:t>
          </a:r>
          <a:r>
            <a:rPr lang="en-US" altLang="ko-KR" sz="1200" kern="1200" dirty="0">
              <a:solidFill>
                <a:schemeClr val="tx1"/>
              </a:solidFill>
              <a:latin typeface="+mj-ea"/>
              <a:ea typeface="+mj-ea"/>
            </a:rPr>
            <a:t>14</a:t>
          </a:r>
          <a:r>
            <a:rPr lang="ko-KR" altLang="en-US" sz="1200" kern="1200" dirty="0">
              <a:solidFill>
                <a:schemeClr val="tx1"/>
              </a:solidFill>
              <a:latin typeface="+mj-ea"/>
              <a:ea typeface="+mj-ea"/>
            </a:rPr>
            <a:t>명 필요하다고 제안했으며</a:t>
          </a:r>
          <a:r>
            <a:rPr lang="en-US" altLang="ko-KR" sz="1200" kern="1200" dirty="0">
              <a:solidFill>
                <a:schemeClr val="tx1"/>
              </a:solidFill>
              <a:latin typeface="+mj-ea"/>
              <a:ea typeface="+mj-ea"/>
            </a:rPr>
            <a:t>, </a:t>
          </a:r>
          <a:r>
            <a:rPr lang="ko-KR" altLang="en-US" sz="1200" kern="1200" dirty="0">
              <a:solidFill>
                <a:schemeClr val="tx1"/>
              </a:solidFill>
              <a:latin typeface="+mj-ea"/>
              <a:ea typeface="+mj-ea"/>
            </a:rPr>
            <a:t>정신보건법이 제정됨</a:t>
          </a:r>
        </a:p>
      </dsp:txBody>
      <dsp:txXfrm>
        <a:off x="0" y="4266837"/>
        <a:ext cx="6552728" cy="295687"/>
      </dsp:txXfrm>
    </dsp:sp>
    <dsp:sp modelId="{81FA3377-75AD-415E-8671-E5D4E6E58CC2}">
      <dsp:nvSpPr>
        <dsp:cNvPr id="0" name=""/>
        <dsp:cNvSpPr/>
      </dsp:nvSpPr>
      <dsp:spPr>
        <a:xfrm rot="10800000">
          <a:off x="0" y="2940450"/>
          <a:ext cx="6552728" cy="988920"/>
        </a:xfrm>
        <a:prstGeom prst="upArrowCallou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00000"/>
                <a:satMod val="140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shade val="65000"/>
                <a:satMod val="14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shade val="40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20000"/>
                <a:satMod val="115000"/>
              </a:schemeClr>
            </a:gs>
          </a:gsLst>
          <a:lin ang="8000000" scaled="1"/>
        </a:gradFill>
        <a:ln>
          <a:noFill/>
        </a:ln>
        <a:effectLst>
          <a:outerShdw blurRad="39000" dist="25400" dir="9000000" rotWithShape="0">
            <a:srgbClr val="1A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200" kern="1200" dirty="0">
              <a:solidFill>
                <a:schemeClr val="tx1"/>
              </a:solidFill>
              <a:latin typeface="+mj-ea"/>
              <a:ea typeface="+mj-ea"/>
            </a:rPr>
            <a:t>1956</a:t>
          </a:r>
          <a:endParaRPr lang="ko-KR" altLang="en-US" sz="1200" kern="1200" dirty="0">
            <a:solidFill>
              <a:schemeClr val="tx1"/>
            </a:solidFill>
            <a:latin typeface="+mj-ea"/>
            <a:ea typeface="+mj-ea"/>
          </a:endParaRPr>
        </a:p>
      </dsp:txBody>
      <dsp:txXfrm rot="-10800000">
        <a:off x="0" y="2940450"/>
        <a:ext cx="6552728" cy="347111"/>
      </dsp:txXfrm>
    </dsp:sp>
    <dsp:sp modelId="{B5A3DE7D-E571-4838-A758-D93FEAB41E8B}">
      <dsp:nvSpPr>
        <dsp:cNvPr id="0" name=""/>
        <dsp:cNvSpPr/>
      </dsp:nvSpPr>
      <dsp:spPr>
        <a:xfrm>
          <a:off x="0" y="3287561"/>
          <a:ext cx="6552728" cy="295687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5000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200" kern="1200" dirty="0">
              <a:solidFill>
                <a:schemeClr val="tx1"/>
              </a:solidFill>
              <a:latin typeface="+mj-ea"/>
              <a:ea typeface="+mj-ea"/>
            </a:rPr>
            <a:t>아동상담소와 정신보건 </a:t>
          </a:r>
          <a:r>
            <a:rPr lang="ko-KR" altLang="en-US" sz="1200" kern="1200" dirty="0" err="1">
              <a:solidFill>
                <a:schemeClr val="tx1"/>
              </a:solidFill>
              <a:latin typeface="+mj-ea"/>
              <a:ea typeface="+mj-ea"/>
            </a:rPr>
            <a:t>사회복지사가</a:t>
          </a:r>
          <a:r>
            <a:rPr lang="ko-KR" altLang="en-US" sz="1200" kern="1200" dirty="0">
              <a:solidFill>
                <a:schemeClr val="tx1"/>
              </a:solidFill>
              <a:latin typeface="+mj-ea"/>
              <a:ea typeface="+mj-ea"/>
            </a:rPr>
            <a:t> 수적으로 증가</a:t>
          </a:r>
        </a:p>
      </dsp:txBody>
      <dsp:txXfrm>
        <a:off x="0" y="3287561"/>
        <a:ext cx="6552728" cy="295687"/>
      </dsp:txXfrm>
    </dsp:sp>
    <dsp:sp modelId="{5CB4755B-3C38-47B9-8C0D-CDB7399D52A8}">
      <dsp:nvSpPr>
        <dsp:cNvPr id="0" name=""/>
        <dsp:cNvSpPr/>
      </dsp:nvSpPr>
      <dsp:spPr>
        <a:xfrm rot="10800000">
          <a:off x="0" y="1961174"/>
          <a:ext cx="6552728" cy="988920"/>
        </a:xfrm>
        <a:prstGeom prst="upArrowCallou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00000"/>
                <a:satMod val="140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shade val="65000"/>
                <a:satMod val="14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shade val="40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20000"/>
                <a:satMod val="115000"/>
              </a:schemeClr>
            </a:gs>
          </a:gsLst>
          <a:lin ang="8000000" scaled="1"/>
        </a:gradFill>
        <a:ln>
          <a:noFill/>
        </a:ln>
        <a:effectLst>
          <a:outerShdw blurRad="39000" dist="25400" dir="9000000" rotWithShape="0">
            <a:srgbClr val="1A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200" kern="1200" dirty="0">
              <a:solidFill>
                <a:schemeClr val="tx1"/>
              </a:solidFill>
              <a:latin typeface="+mj-ea"/>
              <a:ea typeface="+mj-ea"/>
            </a:rPr>
            <a:t>1944</a:t>
          </a:r>
          <a:endParaRPr lang="ko-KR" altLang="en-US" sz="1200" kern="1200" dirty="0">
            <a:solidFill>
              <a:schemeClr val="tx1"/>
            </a:solidFill>
            <a:latin typeface="+mj-ea"/>
            <a:ea typeface="+mj-ea"/>
          </a:endParaRPr>
        </a:p>
      </dsp:txBody>
      <dsp:txXfrm rot="-10800000">
        <a:off x="0" y="1961174"/>
        <a:ext cx="6552728" cy="347111"/>
      </dsp:txXfrm>
    </dsp:sp>
    <dsp:sp modelId="{0657FFF9-4D1F-42BC-AE85-2B0CE3EE81C6}">
      <dsp:nvSpPr>
        <dsp:cNvPr id="0" name=""/>
        <dsp:cNvSpPr/>
      </dsp:nvSpPr>
      <dsp:spPr>
        <a:xfrm>
          <a:off x="0" y="2308285"/>
          <a:ext cx="6552728" cy="295687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5000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200" kern="1200" dirty="0">
              <a:solidFill>
                <a:schemeClr val="tx1"/>
              </a:solidFill>
              <a:latin typeface="+mj-ea"/>
              <a:ea typeface="+mj-ea"/>
            </a:rPr>
            <a:t>정신장애아에 대한 교육기회확대</a:t>
          </a:r>
        </a:p>
      </dsp:txBody>
      <dsp:txXfrm>
        <a:off x="0" y="2308285"/>
        <a:ext cx="6552728" cy="295687"/>
      </dsp:txXfrm>
    </dsp:sp>
    <dsp:sp modelId="{9FBA9364-6617-4AC9-841E-A06EB2B8B24B}">
      <dsp:nvSpPr>
        <dsp:cNvPr id="0" name=""/>
        <dsp:cNvSpPr/>
      </dsp:nvSpPr>
      <dsp:spPr>
        <a:xfrm rot="10800000">
          <a:off x="0" y="981898"/>
          <a:ext cx="6552728" cy="988920"/>
        </a:xfrm>
        <a:prstGeom prst="upArrowCallou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00000"/>
                <a:satMod val="140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shade val="65000"/>
                <a:satMod val="14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shade val="40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20000"/>
                <a:satMod val="115000"/>
              </a:schemeClr>
            </a:gs>
          </a:gsLst>
          <a:lin ang="8000000" scaled="1"/>
        </a:gradFill>
        <a:ln>
          <a:noFill/>
        </a:ln>
        <a:effectLst>
          <a:outerShdw blurRad="39000" dist="25400" dir="9000000" rotWithShape="0">
            <a:srgbClr val="1A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200" kern="1200" dirty="0">
              <a:solidFill>
                <a:schemeClr val="tx1"/>
              </a:solidFill>
              <a:latin typeface="+mj-ea"/>
              <a:ea typeface="+mj-ea"/>
            </a:rPr>
            <a:t>1930</a:t>
          </a:r>
          <a:endParaRPr lang="ko-KR" altLang="en-US" sz="1200" kern="1200" dirty="0">
            <a:solidFill>
              <a:schemeClr val="tx1"/>
            </a:solidFill>
            <a:latin typeface="+mj-ea"/>
            <a:ea typeface="+mj-ea"/>
          </a:endParaRPr>
        </a:p>
      </dsp:txBody>
      <dsp:txXfrm rot="-10800000">
        <a:off x="0" y="981898"/>
        <a:ext cx="6552728" cy="347111"/>
      </dsp:txXfrm>
    </dsp:sp>
    <dsp:sp modelId="{3C93DB6F-8B88-42A1-A4AA-33A3DA72D58C}">
      <dsp:nvSpPr>
        <dsp:cNvPr id="0" name=""/>
        <dsp:cNvSpPr/>
      </dsp:nvSpPr>
      <dsp:spPr>
        <a:xfrm>
          <a:off x="0" y="1329009"/>
          <a:ext cx="6552728" cy="295687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5000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200" kern="1200" dirty="0" err="1">
              <a:solidFill>
                <a:schemeClr val="tx1"/>
              </a:solidFill>
              <a:latin typeface="+mj-ea"/>
              <a:ea typeface="+mj-ea"/>
            </a:rPr>
            <a:t>영국정신보건사회복지사협회</a:t>
          </a:r>
          <a:r>
            <a:rPr lang="ko-KR" altLang="en-US" sz="1200" kern="1200" dirty="0">
              <a:solidFill>
                <a:schemeClr val="tx1"/>
              </a:solidFill>
              <a:latin typeface="+mj-ea"/>
              <a:ea typeface="+mj-ea"/>
            </a:rPr>
            <a:t> 창립됨</a:t>
          </a:r>
        </a:p>
      </dsp:txBody>
      <dsp:txXfrm>
        <a:off x="0" y="1329009"/>
        <a:ext cx="6552728" cy="295687"/>
      </dsp:txXfrm>
    </dsp:sp>
    <dsp:sp modelId="{9A514F0C-AB56-4F57-9FA0-6B9E8884F897}">
      <dsp:nvSpPr>
        <dsp:cNvPr id="0" name=""/>
        <dsp:cNvSpPr/>
      </dsp:nvSpPr>
      <dsp:spPr>
        <a:xfrm rot="10800000">
          <a:off x="0" y="2622"/>
          <a:ext cx="6552728" cy="988920"/>
        </a:xfrm>
        <a:prstGeom prst="upArrowCallou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00000"/>
                <a:satMod val="140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shade val="65000"/>
                <a:satMod val="14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shade val="40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20000"/>
                <a:satMod val="115000"/>
              </a:schemeClr>
            </a:gs>
          </a:gsLst>
          <a:lin ang="8000000" scaled="1"/>
        </a:gradFill>
        <a:ln>
          <a:noFill/>
        </a:ln>
        <a:effectLst>
          <a:outerShdw blurRad="39000" dist="25400" dir="9000000" rotWithShape="0">
            <a:srgbClr val="1A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200" kern="1200" dirty="0">
              <a:solidFill>
                <a:schemeClr val="tx1"/>
              </a:solidFill>
              <a:latin typeface="+mj-ea"/>
              <a:ea typeface="+mj-ea"/>
            </a:rPr>
            <a:t>1929</a:t>
          </a:r>
          <a:endParaRPr lang="ko-KR" altLang="en-US" sz="1200" kern="1200" dirty="0">
            <a:solidFill>
              <a:schemeClr val="tx1"/>
            </a:solidFill>
            <a:latin typeface="+mj-ea"/>
            <a:ea typeface="+mj-ea"/>
          </a:endParaRPr>
        </a:p>
      </dsp:txBody>
      <dsp:txXfrm rot="-10800000">
        <a:off x="0" y="2622"/>
        <a:ext cx="6552728" cy="347111"/>
      </dsp:txXfrm>
    </dsp:sp>
    <dsp:sp modelId="{2C51D21C-B15F-4747-A58F-7AC31DD18AEF}">
      <dsp:nvSpPr>
        <dsp:cNvPr id="0" name=""/>
        <dsp:cNvSpPr/>
      </dsp:nvSpPr>
      <dsp:spPr>
        <a:xfrm>
          <a:off x="0" y="349733"/>
          <a:ext cx="6552728" cy="295687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5000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200" kern="1200" dirty="0">
              <a:solidFill>
                <a:schemeClr val="tx1"/>
              </a:solidFill>
              <a:latin typeface="+mj-ea"/>
              <a:ea typeface="+mj-ea"/>
            </a:rPr>
            <a:t>런던경제대학에 정신보건 사회사업훈련센터 설치됨</a:t>
          </a:r>
        </a:p>
      </dsp:txBody>
      <dsp:txXfrm>
        <a:off x="0" y="349733"/>
        <a:ext cx="6552728" cy="29568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78B2C4-B090-4861-A902-0829BC56EDF4}">
      <dsp:nvSpPr>
        <dsp:cNvPr id="0" name=""/>
        <dsp:cNvSpPr/>
      </dsp:nvSpPr>
      <dsp:spPr>
        <a:xfrm>
          <a:off x="0" y="3574373"/>
          <a:ext cx="6552728" cy="158484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00000"/>
                <a:satMod val="140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shade val="65000"/>
                <a:satMod val="14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shade val="40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20000"/>
                <a:satMod val="115000"/>
              </a:schemeClr>
            </a:gs>
          </a:gsLst>
          <a:lin ang="8000000" scaled="1"/>
        </a:gradFill>
        <a:ln>
          <a:noFill/>
        </a:ln>
        <a:effectLst>
          <a:outerShdw blurRad="39000" dist="25400" dir="9000000" rotWithShape="0">
            <a:srgbClr val="1A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200" kern="1200" dirty="0">
              <a:solidFill>
                <a:schemeClr val="tx1"/>
              </a:solidFill>
              <a:latin typeface="+mj-ea"/>
              <a:ea typeface="+mj-ea"/>
            </a:rPr>
            <a:t>1991</a:t>
          </a:r>
          <a:endParaRPr lang="ko-KR" altLang="en-US" sz="1200" kern="1200" dirty="0">
            <a:solidFill>
              <a:schemeClr val="tx1"/>
            </a:solidFill>
            <a:latin typeface="+mj-ea"/>
            <a:ea typeface="+mj-ea"/>
          </a:endParaRPr>
        </a:p>
      </dsp:txBody>
      <dsp:txXfrm>
        <a:off x="0" y="3574373"/>
        <a:ext cx="6552728" cy="855815"/>
      </dsp:txXfrm>
    </dsp:sp>
    <dsp:sp modelId="{EFFF5ABD-DB08-48B5-A84E-E3F9825CEB52}">
      <dsp:nvSpPr>
        <dsp:cNvPr id="0" name=""/>
        <dsp:cNvSpPr/>
      </dsp:nvSpPr>
      <dsp:spPr>
        <a:xfrm>
          <a:off x="0" y="4126904"/>
          <a:ext cx="6552728" cy="1272205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5000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200" kern="1200" dirty="0">
              <a:solidFill>
                <a:schemeClr val="tx1"/>
              </a:solidFill>
              <a:latin typeface="+mj-ea"/>
              <a:ea typeface="+mj-ea"/>
            </a:rPr>
            <a:t>예방과 건강 증진</a:t>
          </a:r>
          <a:r>
            <a:rPr lang="en-US" altLang="ko-KR" sz="1200" kern="1200" dirty="0">
              <a:solidFill>
                <a:schemeClr val="tx1"/>
              </a:solidFill>
              <a:latin typeface="+mj-ea"/>
              <a:ea typeface="+mj-ea"/>
            </a:rPr>
            <a:t>, </a:t>
          </a:r>
          <a:r>
            <a:rPr lang="ko-KR" altLang="en-US" sz="1200" kern="1200" dirty="0">
              <a:solidFill>
                <a:schemeClr val="tx1"/>
              </a:solidFill>
              <a:latin typeface="+mj-ea"/>
              <a:ea typeface="+mj-ea"/>
            </a:rPr>
            <a:t>보건 교육 등을 목표로 설정한 백서를 발간하여 정신보건과 관련해 현재 입원 등 전문적인 서비스를 제공하기 위해 지출되는 비용을 지역에서 사용하도록 하고 </a:t>
          </a:r>
          <a:r>
            <a:rPr lang="en-US" altLang="ko-KR" sz="1200" kern="1200" dirty="0">
              <a:solidFill>
                <a:schemeClr val="tx1"/>
              </a:solidFill>
              <a:latin typeface="+mj-ea"/>
              <a:ea typeface="+mj-ea"/>
            </a:rPr>
            <a:t>90</a:t>
          </a:r>
          <a:r>
            <a:rPr lang="ko-KR" altLang="en-US" sz="1200" kern="1200" dirty="0">
              <a:solidFill>
                <a:schemeClr val="tx1"/>
              </a:solidFill>
              <a:latin typeface="+mj-ea"/>
              <a:ea typeface="+mj-ea"/>
            </a:rPr>
            <a:t>개의 대형 정신병원 폐쇄함</a:t>
          </a:r>
          <a:r>
            <a:rPr lang="en-US" altLang="ko-KR" sz="1200" kern="1200" dirty="0">
              <a:solidFill>
                <a:schemeClr val="tx1"/>
              </a:solidFill>
              <a:latin typeface="+mj-ea"/>
              <a:ea typeface="+mj-ea"/>
            </a:rPr>
            <a:t>(</a:t>
          </a:r>
          <a:r>
            <a:rPr lang="ko-KR" altLang="en-US" sz="1200" kern="1200" dirty="0" err="1">
              <a:solidFill>
                <a:schemeClr val="tx1"/>
              </a:solidFill>
              <a:latin typeface="+mj-ea"/>
              <a:ea typeface="+mj-ea"/>
            </a:rPr>
            <a:t>탈원화를</a:t>
          </a:r>
          <a:r>
            <a:rPr lang="ko-KR" altLang="en-US" sz="1200" kern="1200" dirty="0">
              <a:solidFill>
                <a:schemeClr val="tx1"/>
              </a:solidFill>
              <a:latin typeface="+mj-ea"/>
              <a:ea typeface="+mj-ea"/>
            </a:rPr>
            <a:t> 위해 지역사회정신보건 서비스 조직이 갖추어져 있음</a:t>
          </a:r>
          <a:r>
            <a:rPr lang="en-US" altLang="ko-KR" sz="1200" kern="1200" dirty="0">
              <a:solidFill>
                <a:schemeClr val="tx1"/>
              </a:solidFill>
              <a:latin typeface="+mj-ea"/>
              <a:ea typeface="+mj-ea"/>
            </a:rPr>
            <a:t>: </a:t>
          </a:r>
          <a:r>
            <a:rPr lang="ko-KR" altLang="en-US" sz="1200" kern="1200" dirty="0" err="1">
              <a:solidFill>
                <a:schemeClr val="tx1"/>
              </a:solidFill>
              <a:latin typeface="+mj-ea"/>
              <a:ea typeface="+mj-ea"/>
            </a:rPr>
            <a:t>사회복지사</a:t>
          </a:r>
          <a:r>
            <a:rPr lang="en-US" altLang="ko-KR" sz="1200" kern="1200" dirty="0">
              <a:solidFill>
                <a:schemeClr val="tx1"/>
              </a:solidFill>
              <a:latin typeface="+mj-ea"/>
              <a:ea typeface="+mj-ea"/>
            </a:rPr>
            <a:t>, </a:t>
          </a:r>
          <a:r>
            <a:rPr lang="ko-KR" altLang="en-US" sz="1200" kern="1200" dirty="0">
              <a:solidFill>
                <a:schemeClr val="tx1"/>
              </a:solidFill>
              <a:latin typeface="+mj-ea"/>
              <a:ea typeface="+mj-ea"/>
            </a:rPr>
            <a:t>지역정신간호사</a:t>
          </a:r>
          <a:r>
            <a:rPr lang="en-US" altLang="ko-KR" sz="1200" kern="1200" dirty="0">
              <a:solidFill>
                <a:schemeClr val="tx1"/>
              </a:solidFill>
              <a:latin typeface="+mj-ea"/>
              <a:ea typeface="+mj-ea"/>
            </a:rPr>
            <a:t>, </a:t>
          </a:r>
          <a:r>
            <a:rPr lang="ko-KR" altLang="en-US" sz="1200" kern="1200" dirty="0">
              <a:solidFill>
                <a:schemeClr val="tx1"/>
              </a:solidFill>
              <a:latin typeface="+mj-ea"/>
              <a:ea typeface="+mj-ea"/>
            </a:rPr>
            <a:t>작업치료사</a:t>
          </a:r>
          <a:r>
            <a:rPr lang="en-US" altLang="ko-KR" sz="1200" kern="1200" dirty="0">
              <a:solidFill>
                <a:schemeClr val="tx1"/>
              </a:solidFill>
              <a:latin typeface="+mj-ea"/>
              <a:ea typeface="+mj-ea"/>
            </a:rPr>
            <a:t>, </a:t>
          </a:r>
          <a:r>
            <a:rPr lang="ko-KR" altLang="en-US" sz="1200" kern="1200" dirty="0">
              <a:solidFill>
                <a:schemeClr val="tx1"/>
              </a:solidFill>
              <a:latin typeface="+mj-ea"/>
              <a:ea typeface="+mj-ea"/>
            </a:rPr>
            <a:t>정신과 전문의 </a:t>
          </a:r>
          <a:r>
            <a:rPr lang="ko-KR" altLang="en-US" sz="1200" kern="1200" dirty="0" err="1">
              <a:solidFill>
                <a:schemeClr val="tx1"/>
              </a:solidFill>
              <a:latin typeface="+mj-ea"/>
              <a:ea typeface="+mj-ea"/>
            </a:rPr>
            <a:t>심리사를</a:t>
          </a:r>
          <a:r>
            <a:rPr lang="ko-KR" altLang="en-US" sz="1200" kern="1200" dirty="0">
              <a:solidFill>
                <a:schemeClr val="tx1"/>
              </a:solidFill>
              <a:latin typeface="+mj-ea"/>
              <a:ea typeface="+mj-ea"/>
            </a:rPr>
            <a:t> 포함한 전문가로 구성되어 있음</a:t>
          </a:r>
          <a:r>
            <a:rPr lang="en-US" altLang="ko-KR" sz="1200" kern="1200" dirty="0">
              <a:solidFill>
                <a:schemeClr val="tx1"/>
              </a:solidFill>
              <a:latin typeface="+mj-ea"/>
              <a:ea typeface="+mj-ea"/>
            </a:rPr>
            <a:t>)</a:t>
          </a:r>
          <a:endParaRPr lang="ko-KR" altLang="en-US" sz="1200" kern="1200" dirty="0">
            <a:solidFill>
              <a:schemeClr val="tx1"/>
            </a:solidFill>
            <a:latin typeface="+mj-ea"/>
            <a:ea typeface="+mj-ea"/>
          </a:endParaRPr>
        </a:p>
      </dsp:txBody>
      <dsp:txXfrm>
        <a:off x="0" y="4126904"/>
        <a:ext cx="6552728" cy="1272205"/>
      </dsp:txXfrm>
    </dsp:sp>
    <dsp:sp modelId="{5CB4755B-3C38-47B9-8C0D-CDB7399D52A8}">
      <dsp:nvSpPr>
        <dsp:cNvPr id="0" name=""/>
        <dsp:cNvSpPr/>
      </dsp:nvSpPr>
      <dsp:spPr>
        <a:xfrm rot="10800000">
          <a:off x="0" y="1977971"/>
          <a:ext cx="6552728" cy="1740051"/>
        </a:xfrm>
        <a:prstGeom prst="upArrowCallou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00000"/>
                <a:satMod val="140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shade val="65000"/>
                <a:satMod val="14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shade val="40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20000"/>
                <a:satMod val="115000"/>
              </a:schemeClr>
            </a:gs>
          </a:gsLst>
          <a:lin ang="8000000" scaled="1"/>
        </a:gradFill>
        <a:ln>
          <a:noFill/>
        </a:ln>
        <a:effectLst>
          <a:outerShdw blurRad="39000" dist="25400" dir="9000000" rotWithShape="0">
            <a:srgbClr val="1A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200" kern="1200" dirty="0">
              <a:solidFill>
                <a:schemeClr val="tx1"/>
              </a:solidFill>
              <a:latin typeface="+mj-ea"/>
              <a:ea typeface="+mj-ea"/>
            </a:rPr>
            <a:t>1988</a:t>
          </a:r>
          <a:endParaRPr lang="ko-KR" altLang="en-US" sz="1200" kern="1200" dirty="0">
            <a:solidFill>
              <a:schemeClr val="tx1"/>
            </a:solidFill>
            <a:latin typeface="+mj-ea"/>
            <a:ea typeface="+mj-ea"/>
          </a:endParaRPr>
        </a:p>
      </dsp:txBody>
      <dsp:txXfrm rot="-10800000">
        <a:off x="0" y="1977971"/>
        <a:ext cx="6552728" cy="610757"/>
      </dsp:txXfrm>
    </dsp:sp>
    <dsp:sp modelId="{0657FFF9-4D1F-42BC-AE85-2B0CE3EE81C6}">
      <dsp:nvSpPr>
        <dsp:cNvPr id="0" name=""/>
        <dsp:cNvSpPr/>
      </dsp:nvSpPr>
      <dsp:spPr>
        <a:xfrm>
          <a:off x="0" y="2364934"/>
          <a:ext cx="6552728" cy="728809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5000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200" kern="1200" dirty="0" err="1">
              <a:solidFill>
                <a:schemeClr val="tx1"/>
              </a:solidFill>
              <a:latin typeface="+mj-ea"/>
              <a:ea typeface="+mj-ea"/>
            </a:rPr>
            <a:t>그리피스</a:t>
          </a:r>
          <a:r>
            <a:rPr lang="ko-KR" altLang="en-US" sz="1200" kern="1200" dirty="0">
              <a:solidFill>
                <a:schemeClr val="tx1"/>
              </a:solidFill>
              <a:latin typeface="+mj-ea"/>
              <a:ea typeface="+mj-ea"/>
            </a:rPr>
            <a:t> 보고서는 대처정부에서 공공복지의 축소와 민간복지 확대라는 복지이념에 맞추어 지역사회보호에서의 민간부분 역할을 강조함</a:t>
          </a:r>
          <a:r>
            <a:rPr lang="en-US" altLang="ko-KR" sz="1200" kern="1200" dirty="0">
              <a:solidFill>
                <a:schemeClr val="tx1"/>
              </a:solidFill>
              <a:latin typeface="+mj-ea"/>
              <a:ea typeface="+mj-ea"/>
            </a:rPr>
            <a:t>(</a:t>
          </a:r>
          <a:r>
            <a:rPr lang="ko-KR" altLang="en-US" sz="1200" kern="1200" dirty="0">
              <a:solidFill>
                <a:schemeClr val="tx1"/>
              </a:solidFill>
              <a:latin typeface="+mj-ea"/>
              <a:ea typeface="+mj-ea"/>
            </a:rPr>
            <a:t>지역사회보호에 공공서비스뿐만 아니라 비공식적 보호자인 가족</a:t>
          </a:r>
          <a:r>
            <a:rPr lang="en-US" altLang="ko-KR" sz="1200" kern="1200" dirty="0">
              <a:solidFill>
                <a:schemeClr val="tx1"/>
              </a:solidFill>
              <a:latin typeface="+mj-ea"/>
              <a:ea typeface="+mj-ea"/>
            </a:rPr>
            <a:t>,</a:t>
          </a:r>
          <a:r>
            <a:rPr lang="ko-KR" altLang="en-US" sz="1200" kern="1200" dirty="0">
              <a:solidFill>
                <a:schemeClr val="tx1"/>
              </a:solidFill>
              <a:latin typeface="+mj-ea"/>
              <a:ea typeface="+mj-ea"/>
            </a:rPr>
            <a:t> 친구</a:t>
          </a:r>
          <a:r>
            <a:rPr lang="en-US" altLang="ko-KR" sz="1200" kern="1200" dirty="0">
              <a:solidFill>
                <a:schemeClr val="tx1"/>
              </a:solidFill>
              <a:latin typeface="+mj-ea"/>
              <a:ea typeface="+mj-ea"/>
            </a:rPr>
            <a:t>, </a:t>
          </a:r>
          <a:r>
            <a:rPr lang="ko-KR" altLang="en-US" sz="1200" kern="1200" dirty="0">
              <a:solidFill>
                <a:schemeClr val="tx1"/>
              </a:solidFill>
              <a:latin typeface="+mj-ea"/>
              <a:ea typeface="+mj-ea"/>
            </a:rPr>
            <a:t>자원봉사조직</a:t>
          </a:r>
          <a:r>
            <a:rPr lang="en-US" altLang="ko-KR" sz="1200" kern="1200" dirty="0">
              <a:solidFill>
                <a:schemeClr val="tx1"/>
              </a:solidFill>
              <a:latin typeface="+mj-ea"/>
              <a:ea typeface="+mj-ea"/>
            </a:rPr>
            <a:t>, </a:t>
          </a:r>
          <a:r>
            <a:rPr lang="ko-KR" altLang="en-US" sz="1200" kern="1200" dirty="0">
              <a:solidFill>
                <a:schemeClr val="tx1"/>
              </a:solidFill>
              <a:latin typeface="+mj-ea"/>
              <a:ea typeface="+mj-ea"/>
            </a:rPr>
            <a:t>민간영리서비스 등을 포함시켜 공공부문서비스를 지역사회가 가용 가능한 여러 자원 중 하나로 축소함</a:t>
          </a:r>
          <a:r>
            <a:rPr lang="en-US" altLang="ko-KR" sz="1200" kern="1200" dirty="0">
              <a:solidFill>
                <a:schemeClr val="tx1"/>
              </a:solidFill>
              <a:latin typeface="+mj-ea"/>
              <a:ea typeface="+mj-ea"/>
            </a:rPr>
            <a:t>)</a:t>
          </a:r>
          <a:endParaRPr lang="ko-KR" altLang="en-US" sz="1200" kern="1200" dirty="0">
            <a:solidFill>
              <a:schemeClr val="tx1"/>
            </a:solidFill>
            <a:latin typeface="+mj-ea"/>
            <a:ea typeface="+mj-ea"/>
          </a:endParaRPr>
        </a:p>
      </dsp:txBody>
      <dsp:txXfrm>
        <a:off x="0" y="2364934"/>
        <a:ext cx="6552728" cy="728809"/>
      </dsp:txXfrm>
    </dsp:sp>
    <dsp:sp modelId="{9A514F0C-AB56-4F57-9FA0-6B9E8884F897}">
      <dsp:nvSpPr>
        <dsp:cNvPr id="0" name=""/>
        <dsp:cNvSpPr/>
      </dsp:nvSpPr>
      <dsp:spPr>
        <a:xfrm rot="10800000">
          <a:off x="0" y="75785"/>
          <a:ext cx="6552728" cy="1880377"/>
        </a:xfrm>
        <a:prstGeom prst="upArrowCallou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00000"/>
                <a:satMod val="140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shade val="65000"/>
                <a:satMod val="14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shade val="40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20000"/>
                <a:satMod val="115000"/>
              </a:schemeClr>
            </a:gs>
          </a:gsLst>
          <a:lin ang="8000000" scaled="1"/>
        </a:gradFill>
        <a:ln>
          <a:noFill/>
        </a:ln>
        <a:effectLst>
          <a:outerShdw blurRad="39000" dist="25400" dir="9000000" rotWithShape="0">
            <a:srgbClr val="1A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200" kern="1200" dirty="0">
              <a:solidFill>
                <a:schemeClr val="tx1"/>
              </a:solidFill>
              <a:latin typeface="+mj-ea"/>
              <a:ea typeface="+mj-ea"/>
            </a:rPr>
            <a:t>1983</a:t>
          </a:r>
          <a:endParaRPr lang="ko-KR" altLang="en-US" sz="1200" kern="1200" dirty="0">
            <a:solidFill>
              <a:schemeClr val="tx1"/>
            </a:solidFill>
            <a:latin typeface="+mj-ea"/>
            <a:ea typeface="+mj-ea"/>
          </a:endParaRPr>
        </a:p>
      </dsp:txBody>
      <dsp:txXfrm rot="-10800000">
        <a:off x="0" y="75785"/>
        <a:ext cx="6552728" cy="660012"/>
      </dsp:txXfrm>
    </dsp:sp>
    <dsp:sp modelId="{2C51D21C-B15F-4747-A58F-7AC31DD18AEF}">
      <dsp:nvSpPr>
        <dsp:cNvPr id="0" name=""/>
        <dsp:cNvSpPr/>
      </dsp:nvSpPr>
      <dsp:spPr>
        <a:xfrm>
          <a:off x="0" y="456213"/>
          <a:ext cx="6552728" cy="973368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5000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200" kern="1200" dirty="0">
              <a:solidFill>
                <a:schemeClr val="tx1"/>
              </a:solidFill>
              <a:latin typeface="+mj-ea"/>
              <a:ea typeface="+mj-ea"/>
            </a:rPr>
            <a:t>정신보건법을 개정하여 정신보건 심판 위원회와 정신보건법위원회를 설치하여 입원환자의 권리보호와 사후보호 기능을 강화시킴</a:t>
          </a:r>
          <a:r>
            <a:rPr lang="en-US" altLang="ko-KR" sz="1200" kern="1200" dirty="0">
              <a:solidFill>
                <a:schemeClr val="tx1"/>
              </a:solidFill>
              <a:latin typeface="+mj-ea"/>
              <a:ea typeface="+mj-ea"/>
            </a:rPr>
            <a:t>(</a:t>
          </a:r>
          <a:r>
            <a:rPr lang="ko-KR" altLang="en-US" sz="1200" kern="1200" dirty="0">
              <a:solidFill>
                <a:schemeClr val="tx1"/>
              </a:solidFill>
              <a:latin typeface="+mj-ea"/>
              <a:ea typeface="+mj-ea"/>
            </a:rPr>
            <a:t>사회복지사의 역할을 서비스 제공자와 강제입원과 관련된 </a:t>
          </a:r>
          <a:r>
            <a:rPr lang="ko-KR" altLang="en-US" sz="1200" kern="1200" dirty="0" err="1">
              <a:solidFill>
                <a:schemeClr val="tx1"/>
              </a:solidFill>
              <a:latin typeface="+mj-ea"/>
              <a:ea typeface="+mj-ea"/>
            </a:rPr>
            <a:t>사회복지사</a:t>
          </a:r>
          <a:r>
            <a:rPr lang="ko-KR" altLang="en-US" sz="1200" kern="1200" dirty="0">
              <a:solidFill>
                <a:schemeClr val="tx1"/>
              </a:solidFill>
              <a:latin typeface="+mj-ea"/>
              <a:ea typeface="+mj-ea"/>
            </a:rPr>
            <a:t> 의무로 이루어짐</a:t>
          </a:r>
          <a:r>
            <a:rPr lang="en-US" altLang="ko-KR" sz="1200" kern="1200" dirty="0">
              <a:solidFill>
                <a:schemeClr val="tx1"/>
              </a:solidFill>
              <a:latin typeface="+mj-ea"/>
              <a:ea typeface="+mj-ea"/>
            </a:rPr>
            <a:t>):</a:t>
          </a:r>
          <a:r>
            <a:rPr lang="ko-KR" altLang="en-US" sz="1200" kern="1200" dirty="0">
              <a:solidFill>
                <a:schemeClr val="tx1"/>
              </a:solidFill>
              <a:latin typeface="+mj-ea"/>
              <a:ea typeface="+mj-ea"/>
            </a:rPr>
            <a:t>첫째 환자의 현재 상태와 과거 경력 및 주요자원에 대한 정보수집과 사정</a:t>
          </a:r>
          <a:r>
            <a:rPr lang="en-US" altLang="ko-KR" sz="1200" kern="1200" dirty="0">
              <a:solidFill>
                <a:schemeClr val="tx1"/>
              </a:solidFill>
              <a:latin typeface="+mj-ea"/>
              <a:ea typeface="+mj-ea"/>
            </a:rPr>
            <a:t>, </a:t>
          </a:r>
          <a:r>
            <a:rPr lang="ko-KR" altLang="en-US" sz="1200" kern="1200" dirty="0">
              <a:solidFill>
                <a:schemeClr val="tx1"/>
              </a:solidFill>
              <a:latin typeface="+mj-ea"/>
              <a:ea typeface="+mj-ea"/>
            </a:rPr>
            <a:t>둘째</a:t>
          </a:r>
          <a:r>
            <a:rPr lang="en-US" altLang="ko-KR" sz="1200" kern="1200" dirty="0">
              <a:solidFill>
                <a:schemeClr val="tx1"/>
              </a:solidFill>
              <a:latin typeface="+mj-ea"/>
              <a:ea typeface="+mj-ea"/>
            </a:rPr>
            <a:t>, </a:t>
          </a:r>
          <a:r>
            <a:rPr lang="ko-KR" altLang="en-US" sz="1200" kern="1200" dirty="0">
              <a:solidFill>
                <a:schemeClr val="tx1"/>
              </a:solidFill>
              <a:latin typeface="+mj-ea"/>
              <a:ea typeface="+mj-ea"/>
            </a:rPr>
            <a:t>강제입원 신청</a:t>
          </a:r>
          <a:r>
            <a:rPr lang="en-US" altLang="ko-KR" sz="1200" kern="1200" dirty="0">
              <a:solidFill>
                <a:schemeClr val="tx1"/>
              </a:solidFill>
              <a:latin typeface="+mj-ea"/>
              <a:ea typeface="+mj-ea"/>
            </a:rPr>
            <a:t>, </a:t>
          </a:r>
          <a:r>
            <a:rPr lang="ko-KR" altLang="en-US" sz="1200" kern="1200" dirty="0">
              <a:solidFill>
                <a:schemeClr val="tx1"/>
              </a:solidFill>
              <a:latin typeface="+mj-ea"/>
              <a:ea typeface="+mj-ea"/>
            </a:rPr>
            <a:t>셋째</a:t>
          </a:r>
          <a:r>
            <a:rPr lang="en-US" altLang="ko-KR" sz="1200" kern="1200" dirty="0">
              <a:solidFill>
                <a:schemeClr val="tx1"/>
              </a:solidFill>
              <a:latin typeface="+mj-ea"/>
              <a:ea typeface="+mj-ea"/>
            </a:rPr>
            <a:t>, </a:t>
          </a:r>
          <a:r>
            <a:rPr lang="ko-KR" altLang="en-US" sz="1200" kern="1200" dirty="0">
              <a:solidFill>
                <a:schemeClr val="tx1"/>
              </a:solidFill>
              <a:latin typeface="+mj-ea"/>
              <a:ea typeface="+mj-ea"/>
            </a:rPr>
            <a:t>강제입원 신청 전 환자 사전면담</a:t>
          </a:r>
          <a:r>
            <a:rPr lang="en-US" altLang="ko-KR" sz="1200" kern="1200" dirty="0">
              <a:solidFill>
                <a:schemeClr val="tx1"/>
              </a:solidFill>
              <a:latin typeface="+mj-ea"/>
              <a:ea typeface="+mj-ea"/>
            </a:rPr>
            <a:t>, </a:t>
          </a:r>
          <a:r>
            <a:rPr lang="ko-KR" altLang="en-US" sz="1200" kern="1200" dirty="0">
              <a:solidFill>
                <a:schemeClr val="tx1"/>
              </a:solidFill>
              <a:latin typeface="+mj-ea"/>
              <a:ea typeface="+mj-ea"/>
            </a:rPr>
            <a:t>넷째</a:t>
          </a:r>
          <a:r>
            <a:rPr lang="en-US" altLang="ko-KR" sz="1200" kern="1200" dirty="0">
              <a:solidFill>
                <a:schemeClr val="tx1"/>
              </a:solidFill>
              <a:latin typeface="+mj-ea"/>
              <a:ea typeface="+mj-ea"/>
            </a:rPr>
            <a:t>, </a:t>
          </a:r>
          <a:r>
            <a:rPr lang="ko-KR" altLang="en-US" sz="1200" kern="1200" dirty="0">
              <a:solidFill>
                <a:schemeClr val="tx1"/>
              </a:solidFill>
              <a:latin typeface="+mj-ea"/>
              <a:ea typeface="+mj-ea"/>
            </a:rPr>
            <a:t>정신보건법에 대한 모니터링</a:t>
          </a:r>
        </a:p>
      </dsp:txBody>
      <dsp:txXfrm>
        <a:off x="0" y="456213"/>
        <a:ext cx="6552728" cy="9733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C5B71-C7FA-4B80-BD2B-96BB99675DD8}" type="datetimeFigureOut">
              <a:rPr lang="ko-KR" altLang="en-US" smtClean="0"/>
              <a:t>2026-03-03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58250-439D-4F80-B57A-774D23C0D0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2235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075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10870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75461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6838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29547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05918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6015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84828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3907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5629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44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45399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45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50936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46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3868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3751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628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0471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5369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391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A52D11C-D999-47DF-81E3-D6B20E7BD293}" type="datetimeFigureOut">
              <a:rPr lang="ko-KR" altLang="en-US" smtClean="0"/>
              <a:t>2026-03-03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D11C-D999-47DF-81E3-D6B20E7BD293}" type="datetimeFigureOut">
              <a:rPr lang="ko-KR" altLang="en-US" smtClean="0"/>
              <a:t>2026-03-03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D11C-D999-47DF-81E3-D6B20E7BD293}" type="datetimeFigureOut">
              <a:rPr lang="ko-KR" altLang="en-US" smtClean="0"/>
              <a:t>2026-03-03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D11C-D999-47DF-81E3-D6B20E7BD293}" type="datetimeFigureOut">
              <a:rPr lang="ko-KR" altLang="en-US" smtClean="0"/>
              <a:t>2026-03-03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D11C-D999-47DF-81E3-D6B20E7BD293}" type="datetimeFigureOut">
              <a:rPr lang="ko-KR" altLang="en-US" smtClean="0"/>
              <a:t>2026-03-03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D11C-D999-47DF-81E3-D6B20E7BD293}" type="datetimeFigureOut">
              <a:rPr lang="ko-KR" altLang="en-US" smtClean="0"/>
              <a:t>2026-03-03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D11C-D999-47DF-81E3-D6B20E7BD293}" type="datetimeFigureOut">
              <a:rPr lang="ko-KR" altLang="en-US" smtClean="0"/>
              <a:t>2026-03-03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D11C-D999-47DF-81E3-D6B20E7BD293}" type="datetimeFigureOut">
              <a:rPr lang="ko-KR" altLang="en-US" smtClean="0"/>
              <a:t>2026-03-03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D11C-D999-47DF-81E3-D6B20E7BD293}" type="datetimeFigureOut">
              <a:rPr lang="ko-KR" altLang="en-US" smtClean="0"/>
              <a:t>2026-03-03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A52D11C-D999-47DF-81E3-D6B20E7BD293}" type="datetimeFigureOut">
              <a:rPr lang="ko-KR" altLang="en-US" smtClean="0"/>
              <a:t>2026-03-03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A52D11C-D999-47DF-81E3-D6B20E7BD293}" type="datetimeFigureOut">
              <a:rPr lang="ko-KR" altLang="en-US" smtClean="0"/>
              <a:t>2026-03-03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A52D11C-D999-47DF-81E3-D6B20E7BD293}" type="datetimeFigureOut">
              <a:rPr lang="ko-KR" altLang="en-US" smtClean="0"/>
              <a:t>2026-03-03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95023" y="692697"/>
            <a:ext cx="6965245" cy="648071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altLang="ko-KR" sz="2400" dirty="0">
                <a:solidFill>
                  <a:srgbClr val="00B0F0"/>
                </a:solidFill>
              </a:rPr>
              <a:t> </a:t>
            </a:r>
            <a:r>
              <a:rPr lang="ko-KR" altLang="en-US" sz="2400" dirty="0">
                <a:solidFill>
                  <a:srgbClr val="00B0F0"/>
                </a:solidFill>
              </a:rPr>
              <a:t>정신건강 사회복지의 개요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484784"/>
            <a:ext cx="6196405" cy="4022261"/>
          </a:xfrm>
        </p:spPr>
        <p:txBody>
          <a:bodyPr/>
          <a:lstStyle/>
          <a:p>
            <a:pPr marL="0" indent="0">
              <a:buNone/>
            </a:pPr>
            <a:r>
              <a:rPr lang="en-US" altLang="ko-KR" sz="2000" dirty="0">
                <a:solidFill>
                  <a:srgbClr val="C00000"/>
                </a:solidFill>
                <a:latin typeface="돋움" pitchFamily="50" charset="-127"/>
                <a:ea typeface="돋움" pitchFamily="50" charset="-127"/>
              </a:rPr>
              <a:t>1. </a:t>
            </a:r>
            <a:r>
              <a:rPr lang="ko-KR" altLang="en-US" sz="2000" dirty="0">
                <a:solidFill>
                  <a:srgbClr val="C00000"/>
                </a:solidFill>
                <a:latin typeface="돋움" pitchFamily="50" charset="-127"/>
                <a:ea typeface="돋움" pitchFamily="50" charset="-127"/>
              </a:rPr>
              <a:t>정신건강사회복지의 개념</a:t>
            </a:r>
            <a:endParaRPr lang="en-US" altLang="ko-KR" sz="2000" dirty="0">
              <a:solidFill>
                <a:srgbClr val="C00000"/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정신건강사회복지는 정신건강영역에서 이루어지는 사회복지활동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정신건강사회복지에 대한 정의는 다양하게 논의 되어지고 있음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ko-KR" altLang="en-US" b="1" dirty="0">
              <a:latin typeface="돋움" pitchFamily="50" charset="-127"/>
              <a:ea typeface="돋움" pitchFamily="50" charset="-127"/>
            </a:endParaRPr>
          </a:p>
        </p:txBody>
      </p:sp>
      <p:graphicFrame>
        <p:nvGraphicFramePr>
          <p:cNvPr id="5" name="다이어그램 4"/>
          <p:cNvGraphicFramePr/>
          <p:nvPr>
            <p:extLst>
              <p:ext uri="{D42A27DB-BD31-4B8C-83A1-F6EECF244321}">
                <p14:modId xmlns:p14="http://schemas.microsoft.com/office/powerpoint/2010/main" val="3501971094"/>
              </p:ext>
            </p:extLst>
          </p:nvPr>
        </p:nvGraphicFramePr>
        <p:xfrm>
          <a:off x="1619672" y="3356992"/>
          <a:ext cx="609600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84953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10"/>
          </a:xfrm>
        </p:spPr>
        <p:txBody>
          <a:bodyPr>
            <a:noAutofit/>
          </a:bodyPr>
          <a:lstStyle/>
          <a:p>
            <a:pPr algn="l"/>
            <a:r>
              <a:rPr lang="en-US" altLang="ko-KR" sz="1800" b="1" dirty="0">
                <a:latin typeface="+mj-ea"/>
              </a:rPr>
              <a:t>(3) </a:t>
            </a:r>
            <a:r>
              <a:rPr lang="ko-KR" altLang="en-US" sz="1800" b="1" dirty="0">
                <a:latin typeface="+mj-ea"/>
              </a:rPr>
              <a:t>정신건강 세팅에 따른 업무</a:t>
            </a:r>
            <a:endParaRPr lang="ko-KR" altLang="en-US" sz="1400" b="1" dirty="0">
              <a:latin typeface="+mj-ea"/>
            </a:endParaRP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4430863"/>
              </p:ext>
            </p:extLst>
          </p:nvPr>
        </p:nvGraphicFramePr>
        <p:xfrm>
          <a:off x="1479442" y="1484784"/>
          <a:ext cx="6196405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8868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10"/>
          </a:xfrm>
        </p:spPr>
        <p:txBody>
          <a:bodyPr>
            <a:noAutofit/>
          </a:bodyPr>
          <a:lstStyle/>
          <a:p>
            <a:pPr algn="l"/>
            <a:r>
              <a:rPr lang="en-US" altLang="ko-KR" sz="1400" b="1" dirty="0">
                <a:latin typeface="+mj-ea"/>
              </a:rPr>
              <a:t>(3) </a:t>
            </a:r>
            <a:r>
              <a:rPr lang="ko-KR" altLang="en-US" sz="1400" b="1" dirty="0">
                <a:latin typeface="+mj-ea"/>
              </a:rPr>
              <a:t>정신건강 세팅에 따른 업무</a:t>
            </a: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9657239"/>
              </p:ext>
            </p:extLst>
          </p:nvPr>
        </p:nvGraphicFramePr>
        <p:xfrm>
          <a:off x="1479442" y="1484784"/>
          <a:ext cx="6196405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531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6965245" cy="648071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ko-KR" altLang="en-US" sz="2800" dirty="0">
                <a:solidFill>
                  <a:srgbClr val="7030A0"/>
                </a:solidFill>
              </a:rPr>
              <a:t>정신건강 사회복지의 역사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484784"/>
            <a:ext cx="6196405" cy="4248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200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1. </a:t>
            </a:r>
            <a:r>
              <a:rPr lang="ko-KR" altLang="en-US" sz="200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정신질환자의 치료 역사 </a:t>
            </a:r>
            <a:endParaRPr lang="en-US" altLang="ko-KR" sz="2000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solidFill>
                  <a:schemeClr val="accent4">
                    <a:lumMod val="75000"/>
                  </a:schemeClr>
                </a:solidFill>
                <a:latin typeface="돋움" pitchFamily="50" charset="-127"/>
                <a:ea typeface="돋움" pitchFamily="50" charset="-127"/>
              </a:rPr>
              <a:t>1) </a:t>
            </a:r>
            <a:r>
              <a:rPr lang="ko-KR" altLang="en-US" sz="2000" dirty="0">
                <a:solidFill>
                  <a:schemeClr val="accent4">
                    <a:lumMod val="75000"/>
                  </a:schemeClr>
                </a:solidFill>
                <a:latin typeface="돋움" pitchFamily="50" charset="-127"/>
                <a:ea typeface="돋움" pitchFamily="50" charset="-127"/>
              </a:rPr>
              <a:t>원시시대의 정신병에 대한 태도</a:t>
            </a:r>
            <a:endParaRPr lang="en-US" altLang="ko-KR" sz="2000" dirty="0">
              <a:solidFill>
                <a:schemeClr val="accent4">
                  <a:lumMod val="75000"/>
                </a:schemeClr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정신병이 신체 밖에 있는 악령이나 마귀가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신체속으로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들어와 병이 생긴다고 생각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자기와 관계가 깊은 사람의 영이 씌어 정신질환이 발병되었을 것이라고 생각하고 이는 전생에 죄때문에 천벌을 받는 것이라고 믿음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치료는 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귀신 비슷한 것을 만들어 버리거나 부적을 사용하여 병을 치료하려고 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굿이나 의식 또는 주문을 행함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정신병자를 제물로 헌상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매질을 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40767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6965245" cy="648071"/>
          </a:xfrm>
        </p:spPr>
        <p:txBody>
          <a:bodyPr>
            <a:noAutofit/>
          </a:bodyPr>
          <a:lstStyle/>
          <a:p>
            <a:endParaRPr lang="ko-KR" altLang="en-US" sz="2800" dirty="0">
              <a:solidFill>
                <a:srgbClr val="7030A0"/>
              </a:solidFill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484784"/>
            <a:ext cx="6196405" cy="4248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sz="2000" dirty="0">
                <a:solidFill>
                  <a:schemeClr val="accent4">
                    <a:lumMod val="75000"/>
                  </a:schemeClr>
                </a:solidFill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>
                <a:solidFill>
                  <a:schemeClr val="accent4">
                    <a:lumMod val="75000"/>
                  </a:schemeClr>
                </a:solidFill>
                <a:latin typeface="돋움" pitchFamily="50" charset="-127"/>
                <a:ea typeface="돋움" pitchFamily="50" charset="-127"/>
              </a:rPr>
              <a:t>그리스 로마시대의 정신병에 대한 태도</a:t>
            </a:r>
            <a:endParaRPr lang="en-US" altLang="ko-KR" sz="2000" dirty="0">
              <a:solidFill>
                <a:schemeClr val="accent4">
                  <a:lumMod val="75000"/>
                </a:schemeClr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히포크라테스는 인간의 체내에 혈액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담즙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가래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담 등과 자연계의 기후가 인간의 기질을 만든다고 생각함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조증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울증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광증으로 구분하고 체액의 불균형이 정신질환의 원인이며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과학적으로 접근해야 한다고 주장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)</a:t>
            </a:r>
          </a:p>
          <a:p>
            <a:pPr marL="0" indent="0">
              <a:buNone/>
            </a:pP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solidFill>
                  <a:srgbClr val="92D050"/>
                </a:solidFill>
                <a:latin typeface="돋움" pitchFamily="50" charset="-127"/>
                <a:ea typeface="돋움" pitchFamily="50" charset="-127"/>
              </a:rPr>
              <a:t>3) </a:t>
            </a:r>
            <a:r>
              <a:rPr lang="ko-KR" altLang="en-US" sz="2000" dirty="0">
                <a:solidFill>
                  <a:srgbClr val="92D050"/>
                </a:solidFill>
                <a:latin typeface="돋움" pitchFamily="50" charset="-127"/>
                <a:ea typeface="돋움" pitchFamily="50" charset="-127"/>
              </a:rPr>
              <a:t>중세기의 정신병에 대한 태도</a:t>
            </a:r>
            <a:endParaRPr lang="en-US" altLang="ko-KR" sz="2000" dirty="0">
              <a:solidFill>
                <a:srgbClr val="92D050"/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기독교가 지배하던 시대로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악령론이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재출현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정신질환을 악령에 의한 것으로 간주하여 정신병자들에게 매질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고문을 하고 화형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교수형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수장 등으로 처형을 하였으며 쇠사슬로 묶어 감금하기도 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99698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6965245" cy="648071"/>
          </a:xfrm>
        </p:spPr>
        <p:txBody>
          <a:bodyPr>
            <a:noAutofit/>
          </a:bodyPr>
          <a:lstStyle/>
          <a:p>
            <a:endParaRPr lang="ko-KR" altLang="en-US" sz="2800" dirty="0">
              <a:solidFill>
                <a:srgbClr val="7030A0"/>
              </a:solidFill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484784"/>
            <a:ext cx="6196405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000" dirty="0">
                <a:solidFill>
                  <a:schemeClr val="accent4">
                    <a:lumMod val="75000"/>
                  </a:schemeClr>
                </a:solidFill>
                <a:latin typeface="돋움" pitchFamily="50" charset="-127"/>
                <a:ea typeface="돋움" pitchFamily="50" charset="-127"/>
              </a:rPr>
              <a:t>4) </a:t>
            </a:r>
            <a:r>
              <a:rPr lang="ko-KR" altLang="en-US" sz="2000" dirty="0">
                <a:solidFill>
                  <a:schemeClr val="accent4">
                    <a:lumMod val="75000"/>
                  </a:schemeClr>
                </a:solidFill>
                <a:latin typeface="돋움" pitchFamily="50" charset="-127"/>
                <a:ea typeface="돋움" pitchFamily="50" charset="-127"/>
              </a:rPr>
              <a:t>현대 인도주의적 접근의 시대</a:t>
            </a:r>
            <a:endParaRPr lang="en-US" altLang="ko-KR" sz="2000" dirty="0">
              <a:solidFill>
                <a:schemeClr val="accent4">
                  <a:lumMod val="75000"/>
                </a:schemeClr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프랑스의 필립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피넬은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정신질환자를 묶고 있던 모든 수갑을 제거시키고 친절과 이해로 환자들을 대하면서 치료의 효과를 보게 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solidFill>
                  <a:srgbClr val="92D050"/>
                </a:solidFill>
                <a:latin typeface="돋움" pitchFamily="50" charset="-127"/>
                <a:ea typeface="돋움" pitchFamily="50" charset="-127"/>
              </a:rPr>
              <a:t>5) </a:t>
            </a:r>
            <a:r>
              <a:rPr lang="ko-KR" altLang="en-US" sz="2000" dirty="0">
                <a:solidFill>
                  <a:srgbClr val="92D050"/>
                </a:solidFill>
                <a:latin typeface="돋움" pitchFamily="50" charset="-127"/>
                <a:ea typeface="돋움" pitchFamily="50" charset="-127"/>
              </a:rPr>
              <a:t>현대의 역동정신의학의 대두</a:t>
            </a:r>
            <a:endParaRPr lang="en-US" altLang="ko-KR" sz="2000" dirty="0">
              <a:solidFill>
                <a:srgbClr val="92D050"/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현대에는 정신질환이 주위 사회환경과 상호작용에서 나오는 힘에 의해 발생한다는 개념이 대두되었고 정신의학자가 출현하게 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66464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6965245" cy="648071"/>
          </a:xfrm>
        </p:spPr>
        <p:txBody>
          <a:bodyPr>
            <a:noAutofit/>
          </a:bodyPr>
          <a:lstStyle/>
          <a:p>
            <a:r>
              <a:rPr lang="en-US" altLang="ko-KR" sz="2400" dirty="0">
                <a:solidFill>
                  <a:srgbClr val="7030A0"/>
                </a:solidFill>
              </a:rPr>
              <a:t>2. </a:t>
            </a:r>
            <a:r>
              <a:rPr lang="ko-KR" altLang="en-US" sz="2400" dirty="0">
                <a:solidFill>
                  <a:srgbClr val="7030A0"/>
                </a:solidFill>
              </a:rPr>
              <a:t>정신건강증진 영역의 </a:t>
            </a:r>
            <a:r>
              <a:rPr lang="ko-KR" altLang="en-US" sz="2400" dirty="0" err="1">
                <a:solidFill>
                  <a:srgbClr val="7030A0"/>
                </a:solidFill>
              </a:rPr>
              <a:t>사회복지사</a:t>
            </a:r>
            <a:r>
              <a:rPr lang="ko-KR" altLang="en-US" sz="2400" dirty="0">
                <a:solidFill>
                  <a:srgbClr val="7030A0"/>
                </a:solidFill>
              </a:rPr>
              <a:t> </a:t>
            </a:r>
            <a:r>
              <a:rPr lang="ko-KR" altLang="en-US" sz="2400" dirty="0" err="1">
                <a:solidFill>
                  <a:srgbClr val="7030A0"/>
                </a:solidFill>
              </a:rPr>
              <a:t>개입배경</a:t>
            </a:r>
            <a:endParaRPr lang="ko-KR" altLang="en-US" sz="2400" dirty="0">
              <a:solidFill>
                <a:srgbClr val="7030A0"/>
              </a:solidFill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484784"/>
            <a:ext cx="6196405" cy="4248472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ko-KR" altLang="en-US" sz="2000" dirty="0">
                <a:solidFill>
                  <a:schemeClr val="accent4">
                    <a:lumMod val="75000"/>
                  </a:schemeClr>
                </a:solidFill>
                <a:latin typeface="돋움" pitchFamily="50" charset="-127"/>
                <a:ea typeface="돋움" pitchFamily="50" charset="-127"/>
              </a:rPr>
              <a:t>영국</a:t>
            </a:r>
            <a:endParaRPr lang="en-US" altLang="ko-KR" sz="2000" dirty="0">
              <a:solidFill>
                <a:schemeClr val="accent4">
                  <a:lumMod val="75000"/>
                </a:schemeClr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1880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년대 영국에서 사회복지단체의 주도로 정신병원에서 퇴원한 환자 가운데 형편이 어려운 환자를 가정이나 사회복지시설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요양원 등에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위탁보호하게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위탁보호과정에 방문보호의 필요성이 대두되어 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1920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년대에 아동상담소를 중심으로 정신보건 운동이 일어남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39077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0993786"/>
              </p:ext>
            </p:extLst>
          </p:nvPr>
        </p:nvGraphicFramePr>
        <p:xfrm>
          <a:off x="1331641" y="620688"/>
          <a:ext cx="655272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1398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4572693"/>
              </p:ext>
            </p:extLst>
          </p:nvPr>
        </p:nvGraphicFramePr>
        <p:xfrm>
          <a:off x="1331641" y="620688"/>
          <a:ext cx="655272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5250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965245" cy="648071"/>
          </a:xfrm>
        </p:spPr>
        <p:txBody>
          <a:bodyPr>
            <a:noAutofit/>
          </a:bodyPr>
          <a:lstStyle/>
          <a:p>
            <a:endParaRPr lang="ko-KR" altLang="en-US" sz="2800" dirty="0">
              <a:solidFill>
                <a:srgbClr val="7030A0"/>
              </a:solidFill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340768"/>
            <a:ext cx="6196405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dirty="0">
                <a:latin typeface="돋움" pitchFamily="50" charset="-127"/>
                <a:ea typeface="돋움" pitchFamily="50" charset="-127"/>
              </a:rPr>
              <a:t>미국</a:t>
            </a:r>
            <a:endParaRPr lang="en-US" altLang="ko-KR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dirty="0">
              <a:latin typeface="돋움" pitchFamily="50" charset="-127"/>
              <a:ea typeface="돋움" pitchFamily="50" charset="-127"/>
            </a:endParaRPr>
          </a:p>
        </p:txBody>
      </p:sp>
      <p:graphicFrame>
        <p:nvGraphicFramePr>
          <p:cNvPr id="3" name="다이어그램 2"/>
          <p:cNvGraphicFramePr/>
          <p:nvPr>
            <p:extLst>
              <p:ext uri="{D42A27DB-BD31-4B8C-83A1-F6EECF244321}">
                <p14:modId xmlns:p14="http://schemas.microsoft.com/office/powerpoint/2010/main" val="2620364824"/>
              </p:ext>
            </p:extLst>
          </p:nvPr>
        </p:nvGraphicFramePr>
        <p:xfrm>
          <a:off x="1475656" y="1700808"/>
          <a:ext cx="6408712" cy="435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77890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다이어그램 3"/>
          <p:cNvGraphicFramePr/>
          <p:nvPr>
            <p:extLst>
              <p:ext uri="{D42A27DB-BD31-4B8C-83A1-F6EECF244321}">
                <p14:modId xmlns:p14="http://schemas.microsoft.com/office/powerpoint/2010/main" val="2825879979"/>
              </p:ext>
            </p:extLst>
          </p:nvPr>
        </p:nvGraphicFramePr>
        <p:xfrm>
          <a:off x="1475656" y="476672"/>
          <a:ext cx="6336704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4729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268760"/>
            <a:ext cx="6196405" cy="423828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rgbClr val="C00000"/>
                </a:solidFill>
                <a:latin typeface="돋움" pitchFamily="50" charset="-127"/>
                <a:ea typeface="돋움" pitchFamily="50" charset="-127"/>
              </a:rPr>
              <a:t>1. </a:t>
            </a:r>
            <a:r>
              <a:rPr lang="ko-KR" altLang="en-US" dirty="0">
                <a:solidFill>
                  <a:srgbClr val="C00000"/>
                </a:solidFill>
                <a:latin typeface="돋움" pitchFamily="50" charset="-127"/>
                <a:ea typeface="돋움" pitchFamily="50" charset="-127"/>
              </a:rPr>
              <a:t>정신건강사회복지의 개념</a:t>
            </a:r>
            <a:endParaRPr lang="en-US" altLang="ko-KR" dirty="0">
              <a:solidFill>
                <a:srgbClr val="C00000"/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다양한 논의를 종합하여 정리하면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김규수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1995)</a:t>
            </a: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정신건강사회복지의 특징은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목적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은 정신적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정서적 장애로 고통 받고 있는 사람들의 건강을 회복시키고 문제 발생을 예방하여 국민들의 정신건강을 증진하는데 있음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대상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은 정신적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정서적 장애를 가진 클라이언트와 그 가족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주요 역할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은 환자의 질병에 영향을 주는 가정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환경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사회적 요소에 대한 평가 및 진단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치료계획에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대한 협조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개별 또는 집단상담 및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가족상담을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통한 치료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퇴원후의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사후관리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재활 및 지역사회와의 관계를 유지하는 것 </a:t>
            </a:r>
            <a:endParaRPr lang="ko-KR" altLang="en-US" sz="2000" b="1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실시 장소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는 정신의료기관 즉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정신병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의원이나 치료를 하는 기관 또는 클라이언트의 회복을 돕는 지역사회전문기관을 포함함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err="1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실천과정</a:t>
            </a:r>
            <a:r>
              <a:rPr lang="ko-KR" altLang="en-US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 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정신과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치료팀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즉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정신의학자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심리학자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정신과 간호사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작업치료사 등의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치료팀과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 함께 분담된 역할을 다양한 사회복지방법론과 기술을 통하여 실천하는 사회복지의 한 분야임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8510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965245" cy="648071"/>
          </a:xfrm>
        </p:spPr>
        <p:txBody>
          <a:bodyPr>
            <a:noAutofit/>
          </a:bodyPr>
          <a:lstStyle/>
          <a:p>
            <a:endParaRPr lang="ko-KR" altLang="en-US" sz="2800" dirty="0">
              <a:solidFill>
                <a:srgbClr val="7030A0"/>
              </a:solidFill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340768"/>
            <a:ext cx="6196405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dirty="0">
                <a:latin typeface="돋움" pitchFamily="50" charset="-127"/>
                <a:ea typeface="돋움" pitchFamily="50" charset="-127"/>
              </a:rPr>
              <a:t>미국</a:t>
            </a:r>
            <a:endParaRPr lang="en-US" altLang="ko-KR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dirty="0">
              <a:latin typeface="돋움" pitchFamily="50" charset="-127"/>
              <a:ea typeface="돋움" pitchFamily="50" charset="-127"/>
            </a:endParaRPr>
          </a:p>
        </p:txBody>
      </p:sp>
      <p:graphicFrame>
        <p:nvGraphicFramePr>
          <p:cNvPr id="3" name="다이어그램 2"/>
          <p:cNvGraphicFramePr/>
          <p:nvPr>
            <p:extLst>
              <p:ext uri="{D42A27DB-BD31-4B8C-83A1-F6EECF244321}">
                <p14:modId xmlns:p14="http://schemas.microsoft.com/office/powerpoint/2010/main" val="2203149841"/>
              </p:ext>
            </p:extLst>
          </p:nvPr>
        </p:nvGraphicFramePr>
        <p:xfrm>
          <a:off x="1475656" y="1700808"/>
          <a:ext cx="6408712" cy="435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27248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965245" cy="648071"/>
          </a:xfrm>
        </p:spPr>
        <p:txBody>
          <a:bodyPr>
            <a:noAutofit/>
          </a:bodyPr>
          <a:lstStyle/>
          <a:p>
            <a:endParaRPr lang="ko-KR" altLang="en-US" sz="2800" dirty="0">
              <a:solidFill>
                <a:srgbClr val="7030A0"/>
              </a:solidFill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340768"/>
            <a:ext cx="6196405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>
                <a:latin typeface="돋움" pitchFamily="50" charset="-127"/>
                <a:ea typeface="돋움" pitchFamily="50" charset="-127"/>
              </a:rPr>
              <a:t>3) </a:t>
            </a:r>
            <a:r>
              <a:rPr lang="ko-KR" altLang="en-US" dirty="0">
                <a:latin typeface="돋움" pitchFamily="50" charset="-127"/>
                <a:ea typeface="돋움" pitchFamily="50" charset="-127"/>
              </a:rPr>
              <a:t>한국</a:t>
            </a:r>
            <a:endParaRPr lang="en-US" altLang="ko-KR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dirty="0">
              <a:latin typeface="돋움" pitchFamily="50" charset="-127"/>
              <a:ea typeface="돋움" pitchFamily="50" charset="-127"/>
            </a:endParaRPr>
          </a:p>
        </p:txBody>
      </p:sp>
      <p:graphicFrame>
        <p:nvGraphicFramePr>
          <p:cNvPr id="3" name="다이어그램 2"/>
          <p:cNvGraphicFramePr/>
          <p:nvPr>
            <p:extLst>
              <p:ext uri="{D42A27DB-BD31-4B8C-83A1-F6EECF244321}">
                <p14:modId xmlns:p14="http://schemas.microsoft.com/office/powerpoint/2010/main" val="2376716357"/>
              </p:ext>
            </p:extLst>
          </p:nvPr>
        </p:nvGraphicFramePr>
        <p:xfrm>
          <a:off x="1475656" y="1844824"/>
          <a:ext cx="6408712" cy="435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7136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다이어그램 3"/>
          <p:cNvGraphicFramePr/>
          <p:nvPr>
            <p:extLst>
              <p:ext uri="{D42A27DB-BD31-4B8C-83A1-F6EECF244321}">
                <p14:modId xmlns:p14="http://schemas.microsoft.com/office/powerpoint/2010/main" val="2574494873"/>
              </p:ext>
            </p:extLst>
          </p:nvPr>
        </p:nvGraphicFramePr>
        <p:xfrm>
          <a:off x="1475656" y="836712"/>
          <a:ext cx="633670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47293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15616" y="980728"/>
            <a:ext cx="6965245" cy="648071"/>
          </a:xfr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ko-KR" altLang="en-US" sz="2400" dirty="0">
                <a:solidFill>
                  <a:srgbClr val="00B050"/>
                </a:solidFill>
              </a:rPr>
              <a:t>정신건강사회복지 실천체계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772816"/>
            <a:ext cx="6196405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000" dirty="0">
                <a:solidFill>
                  <a:schemeClr val="accent4">
                    <a:lumMod val="75000"/>
                  </a:schemeClr>
                </a:solidFill>
                <a:latin typeface="돋움" pitchFamily="50" charset="-127"/>
                <a:ea typeface="돋움" pitchFamily="50" charset="-127"/>
              </a:rPr>
              <a:t>1. </a:t>
            </a:r>
            <a:r>
              <a:rPr lang="ko-KR" altLang="en-US" sz="2000" dirty="0">
                <a:solidFill>
                  <a:schemeClr val="accent4">
                    <a:lumMod val="75000"/>
                  </a:schemeClr>
                </a:solidFill>
                <a:latin typeface="돋움" pitchFamily="50" charset="-127"/>
                <a:ea typeface="돋움" pitchFamily="50" charset="-127"/>
              </a:rPr>
              <a:t>정신건강사회복지와 </a:t>
            </a:r>
            <a:r>
              <a:rPr lang="ko-KR" altLang="en-US" sz="2000" dirty="0" err="1">
                <a:solidFill>
                  <a:schemeClr val="accent4">
                    <a:lumMod val="75000"/>
                  </a:schemeClr>
                </a:solidFill>
                <a:latin typeface="돋움" pitchFamily="50" charset="-127"/>
                <a:ea typeface="돋움" pitchFamily="50" charset="-127"/>
              </a:rPr>
              <a:t>팀접근</a:t>
            </a:r>
            <a:endParaRPr lang="en-US" altLang="ko-KR" sz="2000" dirty="0">
              <a:solidFill>
                <a:schemeClr val="accent4">
                  <a:lumMod val="75000"/>
                </a:schemeClr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정신건강사회복지는 환자에게 포괄적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효율적 서비스를 제공하기 위해서는 전문직 간의 상호 협동적 활동이 필요하다는 인식으로 인해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팀접근이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중요시됨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정신건강사회복지의 팀은 정신건강의학과 의사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정신건강임상심리사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정신건강간호사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정신건강사회복지사 등으로 구성됨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 </a:t>
            </a:r>
          </a:p>
          <a:p>
            <a:pPr>
              <a:buFont typeface="Wingdings" pitchFamily="2" charset="2"/>
              <a:buChar char="Ø"/>
            </a:pP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100733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다이어그램 3"/>
          <p:cNvGraphicFramePr/>
          <p:nvPr>
            <p:extLst>
              <p:ext uri="{D42A27DB-BD31-4B8C-83A1-F6EECF244321}">
                <p14:modId xmlns:p14="http://schemas.microsoft.com/office/powerpoint/2010/main" val="1024614015"/>
              </p:ext>
            </p:extLst>
          </p:nvPr>
        </p:nvGraphicFramePr>
        <p:xfrm>
          <a:off x="1331640" y="1340768"/>
          <a:ext cx="65527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69109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412776"/>
            <a:ext cx="6196405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chemeClr val="accent4">
                    <a:lumMod val="75000"/>
                  </a:schemeClr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>
                <a:solidFill>
                  <a:schemeClr val="accent4">
                    <a:lumMod val="75000"/>
                  </a:schemeClr>
                </a:solidFill>
                <a:latin typeface="돋움" pitchFamily="50" charset="-127"/>
                <a:ea typeface="돋움" pitchFamily="50" charset="-127"/>
              </a:rPr>
              <a:t>정신건강사회복지의 전문성</a:t>
            </a:r>
            <a:endParaRPr lang="en-US" altLang="ko-KR" dirty="0">
              <a:solidFill>
                <a:schemeClr val="accent4">
                  <a:lumMod val="75000"/>
                </a:schemeClr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정신건강사회복지사는 전문직 간의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팀웤에서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전문성을 발휘해야 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그 이유는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?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단순한 원인과 결과의 관계에서 파악할 수 있는 신체적 질환과 달리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정신장애는 생물학적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심리학적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사회환경적 요인들이 복잡하게 얽혀 발생하는 바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각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환자마다 어떤 하나의 질병으로 분류할 것이 아니라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총체적 환경 속에서 혼용되어 있는 하나의 전체로서의 인간으로 다루어져야 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 </a:t>
            </a:r>
          </a:p>
          <a:p>
            <a:pPr marL="0" indent="0">
              <a:buNone/>
            </a:pPr>
            <a:endParaRPr lang="en-US" altLang="ko-KR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130840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340768"/>
            <a:ext cx="6196405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chemeClr val="accent4">
                    <a:lumMod val="75000"/>
                  </a:schemeClr>
                </a:solidFill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dirty="0">
                <a:solidFill>
                  <a:schemeClr val="accent4">
                    <a:lumMod val="75000"/>
                  </a:schemeClr>
                </a:solidFill>
                <a:latin typeface="돋움" pitchFamily="50" charset="-127"/>
                <a:ea typeface="돋움" pitchFamily="50" charset="-127"/>
              </a:rPr>
              <a:t>정신건강사회복지의 전문성</a:t>
            </a:r>
            <a:endParaRPr lang="en-US" altLang="ko-KR" dirty="0">
              <a:solidFill>
                <a:schemeClr val="accent4">
                  <a:lumMod val="75000"/>
                </a:schemeClr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팀웤에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대한 이해가 필요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각 전문직의 전문영역을 이해하고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각 전문직들이 환자의 치료를 위해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상호협력해야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한다는 것을 인식해야 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효과적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팀웤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요소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첫째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명확한 목표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둘째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역량있는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성원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-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지식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기술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대인관계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셋째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적극적 참여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넷째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협조적 분위기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-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명확한 역할 설정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책임감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신뢰감이 협조적 분위기 형성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다섯째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효율적 지도력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-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팀의 방향성 제시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변화 창출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개인적 재능 활용 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 </a:t>
            </a:r>
          </a:p>
          <a:p>
            <a:pPr marL="0" indent="0">
              <a:buNone/>
            </a:pPr>
            <a:endParaRPr lang="en-US" altLang="ko-KR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181465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268760"/>
            <a:ext cx="6196405" cy="4248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chemeClr val="accent4">
                    <a:lumMod val="75000"/>
                  </a:schemeClr>
                </a:solidFill>
                <a:latin typeface="돋움" pitchFamily="50" charset="-127"/>
                <a:ea typeface="돋움" pitchFamily="50" charset="-127"/>
              </a:rPr>
              <a:t>2.  </a:t>
            </a:r>
            <a:r>
              <a:rPr lang="ko-KR" altLang="en-US" dirty="0">
                <a:solidFill>
                  <a:schemeClr val="accent4">
                    <a:lumMod val="75000"/>
                  </a:schemeClr>
                </a:solidFill>
                <a:latin typeface="돋움" pitchFamily="50" charset="-127"/>
                <a:ea typeface="돋움" pitchFamily="50" charset="-127"/>
              </a:rPr>
              <a:t>정신건강사회복지의 전문성</a:t>
            </a:r>
            <a:endParaRPr lang="en-US" altLang="ko-KR" dirty="0">
              <a:solidFill>
                <a:schemeClr val="accent4">
                  <a:lumMod val="75000"/>
                </a:schemeClr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2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주요 정신장애의 유형과 특성에 대해 개괄적으로 이해하고 있어야 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환자를 전문적으로 이해하고 전문직간의 의사소통을 원활히 하는데 필수적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2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초기면담에 대해 이해하고 환자에 대한 정보를 수집하기 위해 초기면담을 활용할 수 있어야 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2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재활과정에 대한 이해가 필요함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예를 들면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정신과 입원 환자가 사회로 복귀하기까지 거쳐야 하는 단계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재활에 필요한 기술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직업훈련 등에 관한 전문지식을 갖추고 있어야 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2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정신건강사회복지를 실천함에 있어 사회복지실천의 관점을 유지해야 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즉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환경 속의 인간이라는 관점하에 환자 뿐 아니라 환자를 둘러싼 환경을 함께 고려하면서 실천해야 함  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 </a:t>
            </a:r>
          </a:p>
          <a:p>
            <a:pPr marL="0" indent="0">
              <a:buNone/>
            </a:pPr>
            <a:endParaRPr lang="en-US" altLang="ko-KR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38538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15616" y="980728"/>
            <a:ext cx="6965245" cy="648071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ko-KR" alt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정신건강사회복지와 실천윤리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772816"/>
            <a:ext cx="6196405" cy="42484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chemeClr val="accent5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1. </a:t>
            </a:r>
            <a:r>
              <a:rPr lang="ko-KR" alt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정신장애인의 인권</a:t>
            </a:r>
            <a:endParaRPr lang="en-US" altLang="ko-KR" dirty="0">
              <a:solidFill>
                <a:schemeClr val="accent5">
                  <a:lumMod val="60000"/>
                  <a:lumOff val="40000"/>
                </a:schemeClr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모든 인간은 성별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인종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계층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장애 등과 무관하게 동시에 인간 고유의 권리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즉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천부적 인권을 지님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국가는 인간의 권리를 옹호하기 위해 생겨난 것이기 때문에 인권을 침해할 수 없음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즉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인권은 국가에 선행하는 것임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하나의 인간으로서 정신장애인도 인권을 가짐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정신장애인은 판단 능력 결여와 타인의 안전을 위협할 가능성 때문에 인권이 침해되는 경우가 많음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고용 및 주거와 관련하여 장애인 차별하는 경우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강제로 병원에 입원시키는 경우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정신장애인의 판단 능력을 문제로 삼아 자기결정권을 제한하는 경우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 </a:t>
            </a:r>
          </a:p>
          <a:p>
            <a:pPr marL="0" indent="0">
              <a:buNone/>
            </a:pPr>
            <a:endParaRPr lang="en-US" altLang="ko-KR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38538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412776"/>
            <a:ext cx="6196405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정신장애인의 자기결정권</a:t>
            </a:r>
            <a:endParaRPr lang="en-US" altLang="ko-KR" sz="2000" dirty="0">
              <a:solidFill>
                <a:schemeClr val="accent5">
                  <a:lumMod val="60000"/>
                  <a:lumOff val="40000"/>
                </a:schemeClr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자기결정은 외부의 압력 없이 스스로 결정하는 것을 의미함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즉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자발적으로 결정을 내리는 것으로 사회복지실천에서 매우 중요한 실천원리 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정신장애인의 자기결정권을 보장하기 위해 실천과정에서 노력해야 할 부분은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? </a:t>
            </a: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환자가 치료과정 전반에 대해 알 권리가 있음을 알고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환자의 권리를 보장해야 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환자와 면담한 내용을 공개해야 할 경우에는 환자의 동의를 구해야 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수퍼비젼을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받는 경우도 동의를 구해야 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87980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484784"/>
            <a:ext cx="6196405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000" dirty="0">
                <a:solidFill>
                  <a:srgbClr val="C00000"/>
                </a:solidFill>
                <a:latin typeface="돋움" pitchFamily="50" charset="-127"/>
                <a:ea typeface="돋움" pitchFamily="50" charset="-127"/>
              </a:rPr>
              <a:t>1. </a:t>
            </a:r>
            <a:r>
              <a:rPr lang="ko-KR" altLang="en-US" sz="2000" dirty="0">
                <a:solidFill>
                  <a:srgbClr val="C00000"/>
                </a:solidFill>
                <a:latin typeface="돋움" pitchFamily="50" charset="-127"/>
                <a:ea typeface="돋움" pitchFamily="50" charset="-127"/>
              </a:rPr>
              <a:t>정신건강사회복지의 개념</a:t>
            </a:r>
            <a:endParaRPr lang="en-US" altLang="ko-KR" sz="2000" dirty="0">
              <a:solidFill>
                <a:srgbClr val="C00000"/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포괄적으로 정신건강사회복지를 정의하자면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정신건강 관련 기관 및 지역사회에서 활동하는 정신건강사회복지사 혹은 사회복지사가 모든 사회구성원의 정신건강을 증진하거나 정신장애인의 치료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재활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사회복귀 및 지역사회통합 등을 위해 정신과 의사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정신건강간호사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정신건강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임상심리사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등과 팀을 이루거나 혹은 개별적으로 정신건강의 전문지식과 사회복지방법론을 적용하여 클라이언트의 사회적 기능 향상 등을 도모하면서 궁극적으로 인간의 삶의 질을 향상시키고 인권을 보장하는 목적을 달성하기 위한 사회복지 실천의 한 분야 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472703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268760"/>
            <a:ext cx="6196405" cy="4464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2.</a:t>
            </a:r>
            <a:r>
              <a:rPr lang="en-US" altLang="ko-KR" sz="2000" dirty="0">
                <a:solidFill>
                  <a:schemeClr val="accent4">
                    <a:lumMod val="75000"/>
                  </a:schemeClr>
                </a:solidFill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정신장애인의 자기결정권</a:t>
            </a:r>
            <a:endParaRPr lang="en-US" altLang="ko-KR" sz="2000" dirty="0">
              <a:solidFill>
                <a:schemeClr val="accent5">
                  <a:lumMod val="60000"/>
                  <a:lumOff val="40000"/>
                </a:schemeClr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정신장애인의 자기결정권을 보장하기 위해 실천과정에서 노력해야 할 부분은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? </a:t>
            </a:r>
          </a:p>
          <a:p>
            <a:pPr marL="514350" indent="-514350">
              <a:buFont typeface="+mj-ea"/>
              <a:buAutoNum type="circleNumDbPlain" startAt="3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환자의 파일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접근권을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보장하고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환자의 피드백을 받을 수 있어야 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3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환자는 진단적 낙인을 허락할 권리를 가짐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환자와 충분히 논의하여 진단되어지는 것을 선택하게 돕는 것이 바람직함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5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환자가 동의하는 경우에만 환자와의 면담내용을 녹음 또는 녹화할 수 있음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5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고지된 동의의 과정이 필요함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즉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치료에 대해 충분히 설명하여 환자가 그 설명을 이해한 후 치료에 동의하거나 자신의 선택을 할 수 있어야 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3"/>
            </a:pP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750626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268760"/>
            <a:ext cx="6196405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정신장애인의 자기결정권</a:t>
            </a:r>
            <a:endParaRPr lang="en-US" altLang="ko-KR" sz="2000" dirty="0">
              <a:solidFill>
                <a:schemeClr val="accent5">
                  <a:lumMod val="60000"/>
                  <a:lumOff val="40000"/>
                </a:schemeClr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환자의 자기결정권이 제한되는 경우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환자의 한계로 인해 자기결정권이 제한되는 경우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환자가 선택할 수 있는 대안이나 자원이 없는 경우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환자의 장애가 심각하여 선택 능력이 없는 경우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환자의 결정이 부정적인 결과를 초래할 것이 분명한 경우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환자가 선택한 것이 사회규범이나 법률에 위배되는 경우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: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살인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절도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기관의 규정이나 기능에 따라 제한됨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특정 종교에 기반을 둔 기관에서는 그 종교의 교리와 맞지 않는 환자의 자기결정을 제한할 수 있음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환자와 치료자 사이의 힘의 불균형 때문에 환자의 자기결정권은 치료자의 영향을 받을 수 있음   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 </a:t>
            </a:r>
          </a:p>
          <a:p>
            <a:pPr marL="0" indent="0">
              <a:buNone/>
            </a:pP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879803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15616" y="980728"/>
            <a:ext cx="6965245" cy="648071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ko-KR" altLang="en-US" sz="2400" dirty="0">
                <a:solidFill>
                  <a:srgbClr val="0070C0"/>
                </a:solidFill>
              </a:rPr>
              <a:t>정신건강복지법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772816"/>
            <a:ext cx="6196405" cy="42484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ko-KR" sz="2200" dirty="0">
                <a:solidFill>
                  <a:srgbClr val="0070C0"/>
                </a:solidFill>
                <a:latin typeface="돋움" pitchFamily="50" charset="-127"/>
                <a:ea typeface="돋움" pitchFamily="50" charset="-127"/>
              </a:rPr>
              <a:t>1. </a:t>
            </a:r>
            <a:r>
              <a:rPr lang="ko-KR" altLang="en-US" sz="2200" dirty="0">
                <a:solidFill>
                  <a:srgbClr val="0070C0"/>
                </a:solidFill>
                <a:latin typeface="돋움" pitchFamily="50" charset="-127"/>
                <a:ea typeface="돋움" pitchFamily="50" charset="-127"/>
              </a:rPr>
              <a:t>정신건강복지법의 배경</a:t>
            </a:r>
            <a:endParaRPr lang="en-US" altLang="ko-KR" sz="2200" dirty="0">
              <a:solidFill>
                <a:srgbClr val="0070C0"/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정신보건법은 프랑스의 정신과 의사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필립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피넬이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주도한 정신건강운동과 밀접한 관련이 있음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피넬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이전에 정신장애인은 악마가 붙거나 신이 버린 사람으로 간주하여 쇠사슬로 묶어 놓거나 수용소에 강제로 가두어 둠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피넬은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정신이상도 병의 한 종류라고 주장하며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쇠사슬을 풀어주면서 정신건강운동을 시작함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정신건강운동을 조직적으로 전개시킨 사람은 미국의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클리포드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비어스로서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정신병원의 문제점을 지적하고 개선방안을 제시함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정신장애인은 오랫동안 편견의 대상으로 여겨져 왔으나 인권존중이 강조되면서 정신병원 내 입원과 격리치료보다 </a:t>
            </a:r>
            <a:r>
              <a:rPr lang="ko-KR" altLang="en-US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예방에 중점을 두고 치료와 사회복귀를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위해 사회전체가 참여하는 방향으로 나감 </a:t>
            </a:r>
            <a:endParaRPr lang="en-US" altLang="ko-KR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595406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331640" y="1268760"/>
            <a:ext cx="6196405" cy="4248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sz="2000" dirty="0">
                <a:solidFill>
                  <a:srgbClr val="0070C0"/>
                </a:solidFill>
                <a:latin typeface="돋움" pitchFamily="50" charset="-127"/>
                <a:ea typeface="돋움" pitchFamily="50" charset="-127"/>
              </a:rPr>
              <a:t>1. </a:t>
            </a:r>
            <a:r>
              <a:rPr lang="ko-KR" altLang="en-US" sz="2000" dirty="0">
                <a:solidFill>
                  <a:srgbClr val="0070C0"/>
                </a:solidFill>
                <a:latin typeface="돋움" pitchFamily="50" charset="-127"/>
                <a:ea typeface="돋움" pitchFamily="50" charset="-127"/>
              </a:rPr>
              <a:t>정신건강복지법의 배경</a:t>
            </a:r>
            <a:endParaRPr lang="en-US" altLang="ko-KR" sz="2000" dirty="0">
              <a:solidFill>
                <a:srgbClr val="0070C0"/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정신장애인의 조기발견과 입원치료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퇴원 후의 후속치료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정신장애인의 처우개선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가족에 대한 사회적 지원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예방 등에 역점을 둠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정신장애를 유발하는 사회학적인 원인이 강조되면서 정신과 의사들은 사회학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인류학에 관심을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갖게되고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법률가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심리학자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사회복지사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종교인 등과 협력해야 할 필요성을 인식함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미국에서는 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1948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년에 국민정신건강법이 제정되었고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1963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년 케네디 정권하에 정신보건법이 공포되어 지역사회가 정신장애인의 예방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치료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사회복지를 위해 노력함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우리나라도 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1995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년 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12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월 정신보건법 제정함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79705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052736"/>
            <a:ext cx="6196405" cy="496855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한국의 정신건강복지법</a:t>
            </a:r>
            <a:endParaRPr lang="en-US" altLang="ko-KR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Both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정신건강복지법의 내용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1985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년에 입법예고 후 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1995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년에 정신보건법이 총 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6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장 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59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조 구성하여 제정하고 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1997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년에 개정하여 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1998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년 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4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월부터 시행함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2000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년 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1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월에 정신의료기관의 시설기준에 관한 조항이 개정됨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2016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년 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“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정신건강증진 및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정신질환자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복지서비스 지원에 관한 법률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“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로 개정되며 총 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8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장 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89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조로 구성되어졌고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2017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년 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5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월 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30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일부로 시행됨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이전과 달리 정신질환자에 대한 법률적 정의를 분명히 함으로써 정신질환에 대한 사회적 편견을 개선하고자 하였으며 정신장애인의 복지증진을 주요한 입법목적으로 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정신보건영역의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인력체계로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정신건강의학전문의 뿐만 아니라 정신건강사회복지사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정신건강간호사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정신건강임상심리사 등의 정신건강전문요원을 규정하고 있음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정신보건서비스가 공급되는 주체도 정신의료기관뿐 아니라 정신건강복지센터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정신재활시설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정신요양시설 등으로 그 범위를 확대함 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679705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052736"/>
            <a:ext cx="6196405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한국의 정신건강복지법</a:t>
            </a:r>
            <a:endParaRPr lang="en-US" altLang="ko-KR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Both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정신건강복지법의 의의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정신질환자의 범위 축소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과거에는 정신병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인격장애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알코올 및 약물 중독 기타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비정신병적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정신장애를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가진자로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정의하였다면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현재는 망상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환각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사고나 기분의 장애 등으로 인하여 독립적으로 일상생활을 영위하는 데 중대한 제약이 있는 사람으로 한정함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이 법에 따라 사회활동에 지장이 없는 경증정신질환을 가진 사람은 정신질환자자 개념에서 제외하게 되고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그로 인한 불합리한 사회적 차별로부터 보호하고 일반인의 정신질환에 대한 부정적 인식개선을 기대할 수 있게 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)</a:t>
            </a: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 </a:t>
            </a:r>
          </a:p>
          <a:p>
            <a:pPr marL="0" indent="0">
              <a:buNone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66831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764704"/>
            <a:ext cx="6196405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한국의 정신건강복지법</a:t>
            </a:r>
            <a:endParaRPr lang="en-US" altLang="ko-KR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Both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정신건강복지법의 의의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2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비자의 입원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퇴원제도의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개선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보호의무자에 의한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입원시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입원요건과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절차를 강화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기존의 정신보건법에서는 환자가 정신의료기관 등에서 입원 치료 또는 요양을 받을 만한 정도 또는 성질의 정신질환을 앓고 있는 경우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또는 환자 자신의 건강 또는 안전이나 다른 사람에게 해를 끼칠 위험이 있어 입원이 등을 할 필요가 있는 경우 중 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1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가지 요건만 해당하면 가능했으나 개정법에서는 두가지 요건 모두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충족시만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가능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)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진단입원제도의 도입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보호 의무자에 의한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입원시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정신건강의학과 전문의 진단 결과 입원이 필요하다고 진단한 경우 그 증상의 정확한 진단을 위하여 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2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주의 범위에서 기간을 정하여 입원하도록 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)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225598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764704"/>
            <a:ext cx="6196405" cy="52565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한국의 정신건강복지법</a:t>
            </a:r>
            <a:endParaRPr lang="en-US" altLang="ko-KR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Both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정신건강복지법의 의의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2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비자의 입원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퇴원제도의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개선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계속 입원 진단의 강화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강제입원 후 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1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개월 내 국립병원등에 설치된 입원적성심사위에서 입원 적합성을 심사해 입원 지속여부를 결정하도록 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계속 입원을 위해서는 서로 다른 정신의료기관 등에 소속된 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2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명 이상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이 중 국공립정신의료기관 또는 보건복지부 장관이 지정하는 정신의료기관에 소속된 정신건강의학과 전문의 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1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인 이상이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포함되어여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)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의 정신건강의학과 전문의 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2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명 이상의 일치된 소견이 있는 경우로 제한하여 회전문현상과 반복되는 재입원의 문제를 완화시키고자 함 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계속 입원 심사 주기의 단축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(6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개월 단위 심사에서 최초 입원 후 각 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3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개월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6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개월이 되는 때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정신건강증신심의위원회의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계속 입원 여부 심사를 의무화하여 비자발적 입원을 줄이고 입원의 장기화 문제를 완화하고자 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)</a:t>
            </a:r>
          </a:p>
          <a:p>
            <a:pPr marL="0" indent="0">
              <a:buNone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764143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052736"/>
            <a:ext cx="6196405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한국의 정신건강복지법</a:t>
            </a:r>
            <a:endParaRPr lang="en-US" altLang="ko-KR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Both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정신건강복지법의 의의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3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정신질환자에 대한 복지서비스의 제공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개정법에서는 제 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44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조에서 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38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조에 걸쳐 국가와 지방자치단체가 정신질환자에게 적합한 복지서비스의 개발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고용 및 직업재활 지원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평생교욱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지원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문화 예술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여가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체육활동 지원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지역사회거주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치료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재활 등 총합 지원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가족에 대한 정보제공과 교육 등 다양한 복지서비스를 제공할 수 있는 근거를 제시하고 있음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565862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052736"/>
            <a:ext cx="6196405" cy="49685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한국의 정신건강복지법</a:t>
            </a:r>
            <a:endParaRPr lang="en-US" altLang="ko-KR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Both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정신건강복지법의 의의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현행 정신건강복지법과 관련된 논란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임상현장을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무시한 비현실성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전국적으로 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5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개에 불과한 국립정신병원이 주관해서 입원적합성심사위를 설치하고 입원의 적합성 여부를 판단하도록 하는 것이 제대로 실현될 수 있을지 회의적 견해가 많음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입법목적의 실효성 추구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입원의 판단기준에 있어서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위험증상이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뚜렷하지 않은 상황이라도 초기 집중적인 치료를 통해 임상적 증상을 빨리 회복시키는 것이 중요할 수 도 있음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정신과적 증상으로 인하여 자의 입원이 어려운 환자의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입원치료의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필요성이 무시되고 배제될 가능성도 존재하고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정신질환자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가운데 병식이 없어 스스로 질환에 대한 인식하지 못하고 치료를 거부하는 경우도 있어 정신질환이 더 악화됨으로써 환자의 복지에 오히려 반하는 경우도 있을 수 있음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62868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484784"/>
            <a:ext cx="6196405" cy="42484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sz="2000" dirty="0">
                <a:solidFill>
                  <a:srgbClr val="C0000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sz="2000" dirty="0">
                <a:solidFill>
                  <a:srgbClr val="C00000"/>
                </a:solidFill>
                <a:latin typeface="돋움" pitchFamily="50" charset="-127"/>
                <a:ea typeface="돋움" pitchFamily="50" charset="-127"/>
              </a:rPr>
              <a:t>정신건강사회복지의 구성요소</a:t>
            </a:r>
            <a:endParaRPr lang="en-US" altLang="ko-KR" sz="2000" dirty="0">
              <a:solidFill>
                <a:srgbClr val="C0000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R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목적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정신적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정서적 문제로 어려움을  겪고 있는 사람들의 정신건강을 회복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사회적응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그리고 사회복귀를 통해 사회적 기능과 삶의 질을 향상시키기는 데 있고 또한 보다 넒은 의미에서는 지역주민 전체의 정신건강을 증진시키는데 그 목적을 두고 있음 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R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대상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: 1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차적 대상은 정신적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정서적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장애를 가진 클라이언트과 그 가족이며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또한 정신건강의 예방이나 정신건강의 증진을 위한 일반시민도 포함함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R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주체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정신건강의학과 의사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정신건강사회복지사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정신건강임상심리사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정신건강간호사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작업치료사 등이 있음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개인과 가족은 서비스를 받는 대상 임과 동시에 서비스를 행하는 주체로 볼 수 있음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  </a:t>
            </a: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62550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052736"/>
            <a:ext cx="6196405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한국의 정신건강복지법</a:t>
            </a:r>
            <a:endParaRPr lang="en-US" altLang="ko-KR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Both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정신건강복지법의 의의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3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실질적인 정신장애인 재활 및 사회복지귀가 이루어지기 위해서는 정신의료기관에서 퇴원할 때 지역사회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주거서비스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소개와 연계를 의무화할 필요성이 있음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858048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052736"/>
            <a:ext cx="6196405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한국의 정신건강복지법</a:t>
            </a:r>
            <a:endParaRPr lang="en-US" altLang="ko-KR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(2)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정신건강사업의 추진방향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비전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국민의 정신건강문제 해결을 통한 개인 삶의 가치 형성과 사회적 비용 절감 및 국가 경쟁력 확보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추진방향 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정신질환 편견 해소와 우호적 환경조성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다양한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대상군에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대한 정신질환의 예방과 증진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중증 정신질환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치료수준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향상 및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재활체계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구축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자살예방을 위한 조기개입체계 구축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401512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052736"/>
            <a:ext cx="6196405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한국의 정신건강복지법</a:t>
            </a:r>
            <a:endParaRPr lang="en-US" altLang="ko-KR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(2)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정신건강사업의 추진방향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정신건강 사업의 기본원칙 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전체 국민을 대상으로 한 정신건강 증진과 예방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환경조성을 강조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지역사회 인프라 강화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-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정보시스템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-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협력 체계 구축을 통해 서비스 접근성을 확보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국가 정신건강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증진사업의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리더쉽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강화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정확한 정보와 근거를 기반으로 정신건강정책과 사업을 수행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419112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052736"/>
            <a:ext cx="6196405" cy="49685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한국의 정신건강복지법</a:t>
            </a:r>
            <a:endParaRPr lang="en-US" altLang="ko-KR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(3)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정신건강서비스 전달체계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정신질환자와 그 가족 및 지역주민을 대상으로 한 정신건강서비스는 보건복지부에서 총괄하며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시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도를 거쳐 각 시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군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구 보건소 및 지역사회정신건강증진 시설을 통하여 전달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현행 지역기반 정신건강사업체계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정신건강 복지사업지원단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보건복지부에 중앙정신건강복지사업지원단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국가가 행하는 지역사회정신건강사업의 기획 및 조정에 대한 지원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지역사회정신건강사업에 대한 평가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정신건강관련기관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단체 또는 정신건강시설간의 연계체계 구축 지원을 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)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을 각 시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도에는 지방정신건강복지사업지원단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지방자치단체에서 행하는 지역사회정신건강사업에 대한 업무 개발 및 기술 지원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지방자치단체의 지역사회정신건강사업 및 정신건강시설에 대한 평가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지방자치단체의 정신건강관련 기관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단체 또는 정신건강시설 간의 연계체계 구축지원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)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설치 운영함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455117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052736"/>
            <a:ext cx="6196405" cy="49685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한국의 정신건강복지법</a:t>
            </a:r>
            <a:endParaRPr lang="en-US" altLang="ko-KR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(3)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정신건강서비스 전달체계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현행 지역기반 정신건강사업체계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2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정신건강심의위원회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시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도지사 소속으로 광역정신건강심의위원회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정신건강증진시설에 대한 감독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재심사의 청구 등을 심의 또는 심사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)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를 두고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시장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군수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구청장 소속으로 기초정신건강심의위원회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입원 등 기간 연장의 심사 청구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퇴원 등 또는 처우개선의 심사 청구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입원 기간의 연장의 심사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외래치료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명령 등을 심의 또는 심사함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)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를 둠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다만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정신의료기관 등이 없는 시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군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구에는 기초 정신건강심의위원회를 두지 않아도 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)</a:t>
            </a:r>
          </a:p>
          <a:p>
            <a:pPr marL="457200" indent="-457200">
              <a:buFont typeface="+mj-ea"/>
              <a:buAutoNum type="circleNumDbPlain" startAt="2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정신건강심사위원회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정신건강심의위원회의 업무 중 심사와 관련된 업무를 전문적으로 수행하기 위하여 광역정신건강심의위원회 안에 광역정신건강심사위원회를 두고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기초정신건강심의위원회안에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기초정신건강심사위원회를 둠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077067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052736"/>
            <a:ext cx="6196405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한국의 정신건강복지법</a:t>
            </a:r>
            <a:endParaRPr lang="en-US" altLang="ko-KR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(3)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정신건강서비스 전달체계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현행 지역기반 정신건강사업체계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4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보건소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국가 및 지방자치단체는 보건소를 통하여 정신건강시설 간 연계체계를 구축하고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정신질환의 예방과 정신질환자의 발견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상담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진로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사회복귀훈련 및 이에 관한 사례관리 등 지역사회정신건강사업을 기획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조정 및 수행하고 있음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4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정신건강증진시설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정신의료기관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정신요양시설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정신재활시설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중독관리통합지원센터 등 지역주민을 대상으로  전문적이고 효과적인 정신건강사업을 수행 함 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494379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052736"/>
            <a:ext cx="6196405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한국의 정신건강복지법</a:t>
            </a:r>
            <a:endParaRPr lang="en-US" altLang="ko-KR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(4)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정신건강증진시설 현황 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보건복지부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(2017)</a:t>
            </a:r>
          </a:p>
          <a:p>
            <a:pPr marL="0" indent="0">
              <a:buNone/>
            </a:pP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973673"/>
              </p:ext>
            </p:extLst>
          </p:nvPr>
        </p:nvGraphicFramePr>
        <p:xfrm>
          <a:off x="1403648" y="1916832"/>
          <a:ext cx="6268412" cy="384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6847">
                  <a:extLst>
                    <a:ext uri="{9D8B030D-6E8A-4147-A177-3AD203B41FA5}">
                      <a16:colId xmlns:a16="http://schemas.microsoft.com/office/drawing/2014/main" val="2249849730"/>
                    </a:ext>
                  </a:extLst>
                </a:gridCol>
                <a:gridCol w="888535">
                  <a:extLst>
                    <a:ext uri="{9D8B030D-6E8A-4147-A177-3AD203B41FA5}">
                      <a16:colId xmlns:a16="http://schemas.microsoft.com/office/drawing/2014/main" val="2723470261"/>
                    </a:ext>
                  </a:extLst>
                </a:gridCol>
                <a:gridCol w="656946">
                  <a:extLst>
                    <a:ext uri="{9D8B030D-6E8A-4147-A177-3AD203B41FA5}">
                      <a16:colId xmlns:a16="http://schemas.microsoft.com/office/drawing/2014/main" val="805376502"/>
                    </a:ext>
                  </a:extLst>
                </a:gridCol>
                <a:gridCol w="3316084">
                  <a:extLst>
                    <a:ext uri="{9D8B030D-6E8A-4147-A177-3AD203B41FA5}">
                      <a16:colId xmlns:a16="http://schemas.microsoft.com/office/drawing/2014/main" val="6332000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+mj-ea"/>
                          <a:ea typeface="+mj-ea"/>
                        </a:rPr>
                        <a:t>구분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+mj-ea"/>
                          <a:ea typeface="+mj-ea"/>
                        </a:rPr>
                        <a:t>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+mj-ea"/>
                          <a:ea typeface="+mj-ea"/>
                        </a:rPr>
                        <a:t>주요기능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4148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400" dirty="0">
                          <a:latin typeface="+mj-ea"/>
                          <a:ea typeface="+mj-ea"/>
                        </a:rPr>
                        <a:t>정신건강복지센터</a:t>
                      </a:r>
                      <a:r>
                        <a:rPr lang="en-US" altLang="ko-KR" sz="1400" dirty="0"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400" dirty="0">
                          <a:latin typeface="+mj-ea"/>
                          <a:ea typeface="+mj-ea"/>
                        </a:rPr>
                        <a:t>광역 </a:t>
                      </a:r>
                      <a:r>
                        <a:rPr lang="en-US" altLang="ko-KR" sz="1400" dirty="0">
                          <a:latin typeface="+mj-ea"/>
                          <a:ea typeface="+mj-ea"/>
                        </a:rPr>
                        <a:t>1, </a:t>
                      </a:r>
                      <a:r>
                        <a:rPr lang="ko-KR" altLang="en-US" sz="1400" dirty="0">
                          <a:latin typeface="+mj-ea"/>
                          <a:ea typeface="+mj-ea"/>
                        </a:rPr>
                        <a:t>기초</a:t>
                      </a:r>
                      <a:r>
                        <a:rPr lang="en-US" altLang="ko-KR" sz="1400" dirty="0">
                          <a:latin typeface="+mj-ea"/>
                          <a:ea typeface="+mj-ea"/>
                        </a:rPr>
                        <a:t> 5)</a:t>
                      </a:r>
                      <a:endParaRPr lang="ko-KR" altLang="en-US" sz="1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+mj-ea"/>
                          <a:ea typeface="+mj-ea"/>
                        </a:rPr>
                        <a:t>225</a:t>
                      </a:r>
                      <a:endParaRPr lang="ko-KR" altLang="en-US" sz="1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>
                          <a:latin typeface="+mj-ea"/>
                          <a:ea typeface="+mj-ea"/>
                        </a:rPr>
                        <a:t>정신건강증진시설</a:t>
                      </a:r>
                      <a:r>
                        <a:rPr lang="en-US" altLang="ko-KR" sz="1400" dirty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400" dirty="0">
                          <a:latin typeface="+mj-ea"/>
                          <a:ea typeface="+mj-ea"/>
                        </a:rPr>
                        <a:t>사회복지사업법에 따른 사회복지시렁</a:t>
                      </a:r>
                      <a:r>
                        <a:rPr lang="en-US" altLang="ko-KR" sz="1400" dirty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400" dirty="0">
                          <a:latin typeface="+mj-ea"/>
                          <a:ea typeface="+mj-ea"/>
                        </a:rPr>
                        <a:t>학교 및 사업장과 연계체계구축</a:t>
                      </a:r>
                      <a:r>
                        <a:rPr lang="en-US" altLang="ko-KR" sz="1400" dirty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400" dirty="0">
                          <a:latin typeface="+mj-ea"/>
                          <a:ea typeface="+mj-ea"/>
                        </a:rPr>
                        <a:t>지역사회에서의 정신건강증진사업 및 </a:t>
                      </a:r>
                      <a:r>
                        <a:rPr lang="ko-KR" altLang="en-US" sz="1400" dirty="0" err="1">
                          <a:latin typeface="+mj-ea"/>
                          <a:ea typeface="+mj-ea"/>
                        </a:rPr>
                        <a:t>정신질환자</a:t>
                      </a:r>
                      <a:r>
                        <a:rPr lang="ko-KR" altLang="en-US" sz="1400" dirty="0">
                          <a:latin typeface="+mj-ea"/>
                          <a:ea typeface="+mj-ea"/>
                        </a:rPr>
                        <a:t> 복지서비스 지원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68083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latinLnBrk="1"/>
                      <a:r>
                        <a:rPr lang="ko-KR" altLang="en-US" sz="1400" dirty="0">
                          <a:latin typeface="+mj-ea"/>
                          <a:ea typeface="+mj-ea"/>
                        </a:rPr>
                        <a:t>정신의료기관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>
                          <a:latin typeface="+mj-ea"/>
                          <a:ea typeface="+mj-ea"/>
                        </a:rPr>
                        <a:t>국</a:t>
                      </a:r>
                      <a:r>
                        <a:rPr lang="en-US" altLang="ko-KR" sz="1400" dirty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400" dirty="0">
                          <a:latin typeface="+mj-ea"/>
                          <a:ea typeface="+mj-ea"/>
                        </a:rPr>
                        <a:t>공립</a:t>
                      </a:r>
                      <a:r>
                        <a:rPr lang="en-US" altLang="ko-KR" sz="1400" dirty="0">
                          <a:latin typeface="+mj-ea"/>
                          <a:ea typeface="+mj-ea"/>
                        </a:rPr>
                        <a:t>(1)</a:t>
                      </a:r>
                      <a:endParaRPr lang="ko-KR" altLang="en-US" sz="1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+mj-ea"/>
                          <a:ea typeface="+mj-ea"/>
                        </a:rPr>
                        <a:t>18</a:t>
                      </a:r>
                      <a:endParaRPr lang="ko-KR" altLang="en-US" sz="1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err="1">
                          <a:latin typeface="+mj-ea"/>
                          <a:ea typeface="+mj-ea"/>
                        </a:rPr>
                        <a:t>정신질환자</a:t>
                      </a:r>
                      <a:r>
                        <a:rPr lang="ko-KR" altLang="en-US" sz="1400" dirty="0">
                          <a:latin typeface="+mj-ea"/>
                          <a:ea typeface="+mj-ea"/>
                        </a:rPr>
                        <a:t> 치료</a:t>
                      </a:r>
                      <a:r>
                        <a:rPr lang="en-US" altLang="ko-KR" sz="1400" dirty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400" dirty="0">
                          <a:latin typeface="+mj-ea"/>
                          <a:ea typeface="+mj-ea"/>
                        </a:rPr>
                        <a:t>지역사회 정신건강증진사업 지원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20916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>
                          <a:latin typeface="+mj-ea"/>
                          <a:ea typeface="+mj-ea"/>
                        </a:rPr>
                        <a:t>민간</a:t>
                      </a:r>
                      <a:r>
                        <a:rPr lang="en-US" altLang="ko-KR" sz="1400" dirty="0">
                          <a:latin typeface="+mj-ea"/>
                          <a:ea typeface="+mj-ea"/>
                        </a:rPr>
                        <a:t>(65)</a:t>
                      </a:r>
                      <a:endParaRPr lang="ko-KR" altLang="en-US" sz="1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+mj-ea"/>
                          <a:ea typeface="+mj-ea"/>
                        </a:rPr>
                        <a:t>1451</a:t>
                      </a:r>
                      <a:endParaRPr lang="ko-KR" altLang="en-US" sz="1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err="1">
                          <a:latin typeface="+mj-ea"/>
                          <a:ea typeface="+mj-ea"/>
                        </a:rPr>
                        <a:t>정신질환자</a:t>
                      </a:r>
                      <a:r>
                        <a:rPr lang="ko-KR" altLang="en-US" sz="1400" dirty="0">
                          <a:latin typeface="+mj-ea"/>
                          <a:ea typeface="+mj-ea"/>
                        </a:rPr>
                        <a:t> 진료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711918"/>
                  </a:ext>
                </a:extLst>
              </a:tr>
              <a:tr h="316840"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400" dirty="0">
                          <a:latin typeface="+mj-ea"/>
                          <a:ea typeface="+mj-ea"/>
                        </a:rPr>
                        <a:t>정신요양시설</a:t>
                      </a:r>
                      <a:r>
                        <a:rPr lang="en-US" altLang="ko-KR" sz="1400" dirty="0">
                          <a:latin typeface="+mj-ea"/>
                          <a:ea typeface="+mj-ea"/>
                        </a:rPr>
                        <a:t>(4)</a:t>
                      </a:r>
                      <a:endParaRPr lang="ko-KR" altLang="en-US" sz="1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+mj-ea"/>
                          <a:ea typeface="+mj-ea"/>
                        </a:rPr>
                        <a:t>59</a:t>
                      </a:r>
                      <a:endParaRPr lang="ko-KR" altLang="en-US" sz="1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>
                          <a:latin typeface="+mj-ea"/>
                          <a:ea typeface="+mj-ea"/>
                        </a:rPr>
                        <a:t>만성 </a:t>
                      </a:r>
                      <a:r>
                        <a:rPr lang="ko-KR" altLang="en-US" sz="1400" dirty="0" err="1">
                          <a:latin typeface="+mj-ea"/>
                          <a:ea typeface="+mj-ea"/>
                        </a:rPr>
                        <a:t>정신질환자</a:t>
                      </a:r>
                      <a:r>
                        <a:rPr lang="ko-KR" altLang="en-US" sz="1400" dirty="0">
                          <a:latin typeface="+mj-ea"/>
                          <a:ea typeface="+mj-ea"/>
                        </a:rPr>
                        <a:t> 요양 및 보호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8501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400" dirty="0">
                          <a:latin typeface="+mj-ea"/>
                          <a:ea typeface="+mj-ea"/>
                        </a:rPr>
                        <a:t>정신재활시설</a:t>
                      </a:r>
                      <a:r>
                        <a:rPr lang="en-US" altLang="ko-KR" sz="1400" dirty="0">
                          <a:latin typeface="+mj-ea"/>
                          <a:ea typeface="+mj-ea"/>
                        </a:rPr>
                        <a:t>(28)</a:t>
                      </a:r>
                      <a:endParaRPr lang="ko-KR" altLang="en-US" sz="1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+mj-ea"/>
                          <a:ea typeface="+mj-ea"/>
                        </a:rPr>
                        <a:t>337</a:t>
                      </a:r>
                      <a:endParaRPr lang="ko-KR" altLang="en-US" sz="1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>
                          <a:latin typeface="+mj-ea"/>
                          <a:ea typeface="+mj-ea"/>
                        </a:rPr>
                        <a:t>사회적응을 위한 각종 훈련과 생활지도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56975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400" dirty="0">
                          <a:latin typeface="+mj-ea"/>
                          <a:ea typeface="+mj-ea"/>
                        </a:rPr>
                        <a:t>중독관리지원센터</a:t>
                      </a:r>
                      <a:r>
                        <a:rPr lang="en-US" altLang="ko-KR" sz="1400" dirty="0">
                          <a:latin typeface="+mj-ea"/>
                          <a:ea typeface="+mj-ea"/>
                        </a:rPr>
                        <a:t>(3)</a:t>
                      </a:r>
                      <a:endParaRPr lang="ko-KR" altLang="en-US" sz="1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+mj-ea"/>
                          <a:ea typeface="+mj-ea"/>
                        </a:rPr>
                        <a:t>50</a:t>
                      </a:r>
                      <a:endParaRPr lang="ko-KR" altLang="en-US" sz="1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>
                          <a:latin typeface="+mj-ea"/>
                          <a:ea typeface="+mj-ea"/>
                        </a:rPr>
                        <a:t>중독 예방</a:t>
                      </a:r>
                      <a:r>
                        <a:rPr lang="en-US" altLang="ko-KR" sz="1400" dirty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400" dirty="0">
                          <a:latin typeface="+mj-ea"/>
                          <a:ea typeface="+mj-ea"/>
                        </a:rPr>
                        <a:t>중독자 상담</a:t>
                      </a:r>
                      <a:r>
                        <a:rPr lang="en-US" altLang="ko-KR" sz="1400" dirty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400" dirty="0">
                          <a:latin typeface="+mj-ea"/>
                          <a:ea typeface="+mj-ea"/>
                        </a:rPr>
                        <a:t>재활훈련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21973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400" dirty="0">
                          <a:latin typeface="+mj-ea"/>
                          <a:ea typeface="+mj-ea"/>
                        </a:rPr>
                        <a:t>계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+mj-ea"/>
                          <a:ea typeface="+mj-ea"/>
                        </a:rPr>
                        <a:t>2120</a:t>
                      </a:r>
                      <a:endParaRPr lang="ko-KR" altLang="en-US" sz="1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322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1476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484784"/>
            <a:ext cx="6196405" cy="42484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sz="2000" dirty="0">
                <a:solidFill>
                  <a:srgbClr val="C0000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sz="2000" dirty="0">
                <a:solidFill>
                  <a:srgbClr val="C00000"/>
                </a:solidFill>
                <a:latin typeface="돋움" pitchFamily="50" charset="-127"/>
                <a:ea typeface="돋움" pitchFamily="50" charset="-127"/>
              </a:rPr>
              <a:t>정신건강사회복지의 구성요소</a:t>
            </a:r>
            <a:endParaRPr lang="en-US" altLang="ko-KR" sz="2000" dirty="0">
              <a:solidFill>
                <a:srgbClr val="C0000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rabicParenR" startAt="4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장소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정신건강시설인 정신의료기관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정신재활시설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정신건강복지센터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정신요양시설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자살예방센터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중독관리통합지원센터 등이 있으며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학교정신건강시설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치매노인보호전문기관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아동 관련 전문기관으로 그 범위가 확대되고 있음 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R" startAt="4"/>
            </a:pP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개입방법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정신건강사회복지의 실천 과정은 정신건강팀의 협력 하에 사회복지실천방법론을 활용하여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개별수준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뿐만 아니라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집단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가족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지역사회 개입 등 통합적인 접근을 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클라이언트의 기본적 욕구 충족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사회화 과정에서 결핍된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생활학습의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기회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책임분담을 통한 사회적 역할 수행의 훈련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퇴행된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행동의 억제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규범 내에 활동할 수 있는 민주적 태도 양성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즉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현실지향적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인본주의적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민주적인 생활을 통한 학습활동에 중점을 두고 실시 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48113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sz="2000" dirty="0"/>
              <a:t>3.   </a:t>
            </a:r>
            <a:r>
              <a:rPr lang="ko-KR" altLang="en-US" sz="2000" dirty="0"/>
              <a:t>정신건강사회복지사의 업무</a:t>
            </a:r>
            <a:br>
              <a:rPr lang="en-US" altLang="ko-KR" sz="2000" dirty="0"/>
            </a:br>
            <a:br>
              <a:rPr lang="en-US" altLang="ko-KR" sz="2000" dirty="0"/>
            </a:br>
            <a:r>
              <a:rPr lang="en-US" altLang="ko-KR" sz="2000" dirty="0"/>
              <a:t>(1) </a:t>
            </a:r>
            <a:r>
              <a:rPr lang="ko-KR" altLang="en-US" sz="2000" dirty="0"/>
              <a:t>정신건강사회복지사의 일반적 업무</a:t>
            </a: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7962062"/>
              </p:ext>
            </p:extLst>
          </p:nvPr>
        </p:nvGraphicFramePr>
        <p:xfrm>
          <a:off x="1463040" y="1916832"/>
          <a:ext cx="6196405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8116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10"/>
          </a:xfrm>
        </p:spPr>
        <p:txBody>
          <a:bodyPr>
            <a:noAutofit/>
          </a:bodyPr>
          <a:lstStyle/>
          <a:p>
            <a:pPr algn="l"/>
            <a:r>
              <a:rPr lang="en-US" altLang="ko-KR" sz="1800" b="1" dirty="0">
                <a:latin typeface="+mj-ea"/>
              </a:rPr>
              <a:t>(2) </a:t>
            </a:r>
            <a:r>
              <a:rPr lang="ko-KR" altLang="en-US" sz="1800" b="1" dirty="0" err="1">
                <a:latin typeface="+mj-ea"/>
              </a:rPr>
              <a:t>정신건강전문요원으로서의</a:t>
            </a:r>
            <a:r>
              <a:rPr lang="ko-KR" altLang="en-US" sz="1800" b="1" dirty="0">
                <a:latin typeface="+mj-ea"/>
              </a:rPr>
              <a:t> 업무</a:t>
            </a:r>
            <a:br>
              <a:rPr lang="en-US" altLang="ko-KR" sz="1800" b="1" dirty="0">
                <a:latin typeface="+mj-ea"/>
              </a:rPr>
            </a:br>
            <a:r>
              <a:rPr lang="en-US" altLang="ko-KR" sz="1400" b="1" dirty="0">
                <a:latin typeface="+mj-ea"/>
              </a:rPr>
              <a:t>(</a:t>
            </a:r>
            <a:r>
              <a:rPr lang="ko-KR" altLang="en-US" sz="1400" b="1" dirty="0">
                <a:latin typeface="+mj-ea"/>
              </a:rPr>
              <a:t>정신보건 </a:t>
            </a:r>
            <a:r>
              <a:rPr lang="ko-KR" altLang="en-US" sz="1400" b="1" dirty="0" err="1">
                <a:latin typeface="+mj-ea"/>
              </a:rPr>
              <a:t>전문요원은</a:t>
            </a:r>
            <a:r>
              <a:rPr lang="ko-KR" altLang="en-US" sz="1400" b="1" dirty="0">
                <a:latin typeface="+mj-ea"/>
              </a:rPr>
              <a:t> 정신건강사회복지사</a:t>
            </a:r>
            <a:r>
              <a:rPr lang="en-US" altLang="ko-KR" sz="1400" b="1" dirty="0">
                <a:latin typeface="+mj-ea"/>
              </a:rPr>
              <a:t>, </a:t>
            </a:r>
            <a:r>
              <a:rPr lang="ko-KR" altLang="en-US" sz="1400" b="1" dirty="0">
                <a:latin typeface="+mj-ea"/>
              </a:rPr>
              <a:t>정신건강간호사</a:t>
            </a:r>
            <a:r>
              <a:rPr lang="en-US" altLang="ko-KR" sz="1400" b="1" dirty="0">
                <a:latin typeface="+mj-ea"/>
              </a:rPr>
              <a:t>, </a:t>
            </a:r>
            <a:r>
              <a:rPr lang="ko-KR" altLang="en-US" sz="1400" b="1" dirty="0">
                <a:latin typeface="+mj-ea"/>
              </a:rPr>
              <a:t>정신건강임상심리사</a:t>
            </a:r>
            <a:r>
              <a:rPr lang="en-US" altLang="ko-KR" sz="1400" b="1" dirty="0">
                <a:latin typeface="+mj-ea"/>
              </a:rPr>
              <a:t>)</a:t>
            </a:r>
            <a:endParaRPr lang="ko-KR" altLang="en-US" sz="1400" b="1" dirty="0">
              <a:latin typeface="+mj-ea"/>
            </a:endParaRP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4006881"/>
              </p:ext>
            </p:extLst>
          </p:nvPr>
        </p:nvGraphicFramePr>
        <p:xfrm>
          <a:off x="1479442" y="1484784"/>
          <a:ext cx="6196405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8884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10"/>
          </a:xfrm>
        </p:spPr>
        <p:txBody>
          <a:bodyPr>
            <a:noAutofit/>
          </a:bodyPr>
          <a:lstStyle/>
          <a:p>
            <a:pPr algn="l"/>
            <a:r>
              <a:rPr lang="en-US" altLang="ko-KR" sz="1800" b="1" dirty="0">
                <a:latin typeface="+mj-ea"/>
              </a:rPr>
              <a:t>(3) </a:t>
            </a:r>
            <a:r>
              <a:rPr lang="ko-KR" altLang="en-US" sz="1800" b="1" dirty="0">
                <a:latin typeface="+mj-ea"/>
              </a:rPr>
              <a:t>정신보건 세팅에 따른 업무</a:t>
            </a:r>
            <a:endParaRPr lang="ko-KR" altLang="en-US" sz="1400" b="1" dirty="0">
              <a:latin typeface="+mj-ea"/>
            </a:endParaRP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179622"/>
              </p:ext>
            </p:extLst>
          </p:nvPr>
        </p:nvGraphicFramePr>
        <p:xfrm>
          <a:off x="1479442" y="1484784"/>
          <a:ext cx="6196405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1971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10"/>
          </a:xfrm>
        </p:spPr>
        <p:txBody>
          <a:bodyPr>
            <a:noAutofit/>
          </a:bodyPr>
          <a:lstStyle/>
          <a:p>
            <a:pPr algn="l"/>
            <a:r>
              <a:rPr lang="en-US" altLang="ko-KR" sz="1800" b="1" dirty="0">
                <a:latin typeface="+mj-ea"/>
              </a:rPr>
              <a:t>(3) </a:t>
            </a:r>
            <a:r>
              <a:rPr lang="ko-KR" altLang="en-US" sz="1800" b="1" dirty="0">
                <a:latin typeface="+mj-ea"/>
              </a:rPr>
              <a:t>정신건강 세팅에 따른 업무</a:t>
            </a:r>
            <a:endParaRPr lang="ko-KR" altLang="en-US" sz="1400" b="1" dirty="0">
              <a:latin typeface="+mj-ea"/>
            </a:endParaRP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2287232"/>
              </p:ext>
            </p:extLst>
          </p:nvPr>
        </p:nvGraphicFramePr>
        <p:xfrm>
          <a:off x="1479442" y="1484784"/>
          <a:ext cx="6196405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54548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압정">
  <a:themeElements>
    <a:clrScheme name="압정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 클래식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uman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>
              <a:srgbClr val="000000">
                <a:alpha val="40000"/>
              </a:srgbClr>
            </a:outerShdw>
          </a:effectLst>
          <a:scene3d>
            <a:camera prst="perspective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1338</TotalTime>
  <Words>3614</Words>
  <Application>Microsoft Office PowerPoint</Application>
  <PresentationFormat>화면 슬라이드 쇼(4:3)</PresentationFormat>
  <Paragraphs>386</Paragraphs>
  <Slides>46</Slides>
  <Notes>35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46</vt:i4>
      </vt:variant>
    </vt:vector>
  </HeadingPairs>
  <TitlesOfParts>
    <vt:vector size="54" baseType="lpstr">
      <vt:lpstr>돋움</vt:lpstr>
      <vt:lpstr>맑은 고딕</vt:lpstr>
      <vt:lpstr>Arial</vt:lpstr>
      <vt:lpstr>Brush Script MT</vt:lpstr>
      <vt:lpstr>Rage Italic</vt:lpstr>
      <vt:lpstr>Times New Roman</vt:lpstr>
      <vt:lpstr>Wingdings</vt:lpstr>
      <vt:lpstr>압정</vt:lpstr>
      <vt:lpstr> 정신건강 사회복지의 개요</vt:lpstr>
      <vt:lpstr>PowerPoint 프레젠테이션</vt:lpstr>
      <vt:lpstr>PowerPoint 프레젠테이션</vt:lpstr>
      <vt:lpstr>PowerPoint 프레젠테이션</vt:lpstr>
      <vt:lpstr>PowerPoint 프레젠테이션</vt:lpstr>
      <vt:lpstr>3.   정신건강사회복지사의 업무  (1) 정신건강사회복지사의 일반적 업무</vt:lpstr>
      <vt:lpstr>(2) 정신건강전문요원으로서의 업무 (정신보건 전문요원은 정신건강사회복지사, 정신건강간호사, 정신건강임상심리사)</vt:lpstr>
      <vt:lpstr>(3) 정신보건 세팅에 따른 업무</vt:lpstr>
      <vt:lpstr>(3) 정신건강 세팅에 따른 업무</vt:lpstr>
      <vt:lpstr>(3) 정신건강 세팅에 따른 업무</vt:lpstr>
      <vt:lpstr>(3) 정신건강 세팅에 따른 업무</vt:lpstr>
      <vt:lpstr>정신건강 사회복지의 역사</vt:lpstr>
      <vt:lpstr>PowerPoint 프레젠테이션</vt:lpstr>
      <vt:lpstr>PowerPoint 프레젠테이션</vt:lpstr>
      <vt:lpstr>2. 정신건강증진 영역의 사회복지사 개입배경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정신건강사회복지 실천체계</vt:lpstr>
      <vt:lpstr>PowerPoint 프레젠테이션</vt:lpstr>
      <vt:lpstr>PowerPoint 프레젠테이션</vt:lpstr>
      <vt:lpstr>PowerPoint 프레젠테이션</vt:lpstr>
      <vt:lpstr>PowerPoint 프레젠테이션</vt:lpstr>
      <vt:lpstr>정신건강사회복지와 실천윤리</vt:lpstr>
      <vt:lpstr>PowerPoint 프레젠테이션</vt:lpstr>
      <vt:lpstr>PowerPoint 프레젠테이션</vt:lpstr>
      <vt:lpstr>PowerPoint 프레젠테이션</vt:lpstr>
      <vt:lpstr>정신건강복지법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정신보건사회복지의 이해</dc:title>
  <dc:creator>대한민국최고</dc:creator>
  <cp:lastModifiedBy>USER</cp:lastModifiedBy>
  <cp:revision>89</cp:revision>
  <dcterms:created xsi:type="dcterms:W3CDTF">2011-09-05T13:36:33Z</dcterms:created>
  <dcterms:modified xsi:type="dcterms:W3CDTF">2026-03-03T04:52:51Z</dcterms:modified>
</cp:coreProperties>
</file>