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28" r:id="rId3"/>
    <p:sldId id="329" r:id="rId4"/>
    <p:sldId id="303" r:id="rId5"/>
    <p:sldId id="331" r:id="rId6"/>
    <p:sldId id="304" r:id="rId7"/>
    <p:sldId id="305" r:id="rId8"/>
    <p:sldId id="339" r:id="rId9"/>
    <p:sldId id="346" r:id="rId10"/>
    <p:sldId id="325" r:id="rId11"/>
    <p:sldId id="347" r:id="rId12"/>
    <p:sldId id="342" r:id="rId13"/>
    <p:sldId id="348" r:id="rId14"/>
    <p:sldId id="310" r:id="rId15"/>
    <p:sldId id="349" r:id="rId16"/>
    <p:sldId id="334" r:id="rId17"/>
    <p:sldId id="336" r:id="rId18"/>
    <p:sldId id="337" r:id="rId1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67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다문화이론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826236"/>
            <a:chOff x="0" y="548680"/>
            <a:chExt cx="9216008" cy="682623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Emerson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교환이론과 네트워크이론을 결합한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교환네트워크이론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제시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교환관계의 시작이 아닌 기존 교환관계가 존재할 때 어떤 일이 벌어지는지에 관심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Emerson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교환관계에 참여하는 행위자 자체의 특성보다 행위자 간에 이루어지는 관계유형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 간의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network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관심을 갖고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자신의 자원가치를 확장하려는 행위자 간의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교환에 의해 사회구조가 형성된다고 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자원의 활용가능성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권력과 의존이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핵심개념이며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교환관계는 다양한 방식으로 조직화되며 교환자원의 종류와 양에 따라 달라지며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권력과 의존이 관계를 규정하는 핵심 측면이라고 주장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행위자는 다른 행위자가 자신에게 자원을 의존하는 만큼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갖게 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사람에게 비용을 감내하도록 요구할 수 있는 정도에 따라 권력이 달라짐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한 사람이 비용을 감내해야 하는 정도로서 권력의 원천이며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자원이 갖는 가치의 정도와 자원의 대안이 적거나 획득 비용의 정도에 따라 결정되는데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교환관계의 행위자 모두는 상당한 정도의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상호의존성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보임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행위자가 더 많은 권력을 갖게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권력을 사용하여 교환상대를 착취하거나 자원 획득비용을 줄일 수 있는 권력적 이점을 갖게 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-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의존관계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불균형이 발생하게 되면 균형화 전략을 사용하여 다시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의존관계의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균형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회복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하려는 시도가 나타남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585609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교환네트워크와 권력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의존관계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541543"/>
            <a:chOff x="0" y="548680"/>
            <a:chExt cx="9216008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하나의 교환관계는 다른 교환관계에 영향을 미치기 때문에 두 교환관계는 서로 연결되므로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 큰 교환네트워크 내에 존재함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network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속에서 이루어지는 교환은 행위자들이 자원분배를 놓고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협상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하는 상황과 행위자들이 추후 보상이 주어질 것으로 기대하며 연속적으로 자원을 제공하는 상황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중의 하나의 유형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네트워크 내의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교환유형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크게 일방적 독점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분업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서클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(social circle),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계층화라는 네 가지로 나뉘어짐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709-710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교환네트워크내 권력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의존관계의 불균형 문제 </a:t>
              </a:r>
              <a:r>
                <a:rPr lang="ko-KR" altLang="en-US" sz="2000" b="1" kern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해결을 위한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균형화 전략</a:t>
              </a:r>
              <a:endParaRPr lang="ko-KR" altLang="en-US" sz="2000" b="1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동등한 가치의 다른 자원으로 보상하거나 그럴 수가 없다면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받은 보상과 유사한 가치나 자원으로 대체하여 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균형을 상쇄하려 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다른 자원의 대안을 개발하여 의존도를 줄이는 전략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새로운 기술과 지식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지위를 획득하여 교환의 조건을 향상시키는 전략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강제력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물리적 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보상철회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위협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죄의식 유발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사용하는 전략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원하는 욕구나 자원을 받지 않고 견딤으로써 자원 등을 포기하는 전략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 자원의 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최신 기술과 지식습득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 가치제고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향상시키는 전략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585609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교환네트워크와 권력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의존관계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8008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995513"/>
            <a:chOff x="0" y="692696"/>
            <a:chExt cx="9216008" cy="699551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491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Emerson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의존관계 반면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Cook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권력과 헌신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정의의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관계에 집중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헌신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(commitment)</a:t>
              </a:r>
              <a:r>
                <a:rPr lang="en-US" altLang="ko-KR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현재의 교환상대가 다른 잠재적 교환상대보다 더 적은 이득을  주는 경우에도 지속적으로 현재의 교환상대와의 관계를 지속하는 것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큰 권력을 가진 행위자가 헌신하는 것은 비합리적이지만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다른 잠재적 교환상대를 탐색하는 활동을 감소시키고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교환행동에 내재한 위험과 불확실성이 줄여주므로 권력이 있는 행위자에게 이익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권력을 가진 행위자의 헌신을 끌어내게 되면 그들의 권력 사용을 제한할 수 있으므로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균형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도모하는 효과도 있음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헌신은 관계 자체에 대한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애착과 지지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갖게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교환관계의 상대 사이에 새로운 종류의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정서적 효용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추가적으로 제공하는 결과를 만듦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Cook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사회적 교환에서 정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 즉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분배 정의와 절차적 정의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주목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분배 정의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(distributive justice) 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 간에 자원을 할당하는 규범이나 규칙과 관련된 것으로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모두에게 동일하게 분배하는 평등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(equality)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기여도와 자원 필요도에 따라 분배하는 형평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(equity)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원칙에 따른 분배와 관련된 정의</a:t>
              </a:r>
              <a:endPara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679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교환관계와 헌신과 정의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7230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5271964"/>
            <a:chOff x="0" y="692696"/>
            <a:chExt cx="9216008" cy="527196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47679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절차적 정의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(procedural justice) 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분배 결과보다는 협상과정 자체의 공정성에 대한 원칙으로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분배 결과가 좋지 않고 불공정하다고 여기면 공정한 절차를 밟았더라도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부당하다고 평가하는 경향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형평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(equity)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대한 관심이 높아지면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권력을 더 많이 가진 행위자의 권력사용이 일정 부분 제한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교환관계에서 권력 사용이 정의롭다는 인식을 얻거나 일반적으로 받아들여지는 분배와 절차적 정의와 일치하게 되면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 사용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균형적 교환을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만들어냄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 상 유리한 위치에 있는 행위자가 정의의 규칙을 어기거나 행위가 정의롭지 않다는 인식을 얻게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권력 사용은 불균형한 교환관계를 지속시킴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이런 상황에서 권력상 불리한 위치에 있는 행위자는 교환관계의 균형을 회복하기 위한 새로운 전략을 탐색함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679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교환관계와 헌신과 정의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3552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188640"/>
            <a:ext cx="9180512" cy="6613551"/>
            <a:chOff x="-36512" y="188640"/>
            <a:chExt cx="9180512" cy="6613551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188640"/>
              <a:ext cx="9144001" cy="523220"/>
              <a:chOff x="-36512" y="692696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교환이론은 미시와 거시적 접근을 종합적으로 이용하여 인간의 상호작용 관계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사회구조의 형성과 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발전과 변동을 설명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교환이론은 인류 역사가 곧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교환행위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누적이라고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사회적 행위를 최소 두 사람 이상의 사이에서 교환자원을 주고받는 반복적 행동으로 규정 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Homans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행동주의적 이론의 관점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교환행위를 통해 이익이나 보상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효용을 얻을 수 있을 때 사회관계가 유지되고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이익이 많을수록 상호작용의 빈도가 많아지고 사회적 관계는 안정적으로 지속되며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권력과 역량에 따라 사회조직이 분화되고 정교한 사회구조가 형성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교환행위를 통하여 기대한 보상을 얻지 못하거나 기대하지 않았던 비용을 치르게 되면 분노나 공격행동을 하게 되므로 교환관계는 불안정해지며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새로운 교환관계를 추구하게 되므로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사회변동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일어남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Blau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변증법적 교환이론의 관점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교환에서는 장기간에 걸친 신뢰가 쌓이면 사람들 간에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유대관계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형성되어 소집단이 형성되고 소집단간의 교환관계를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통해 집단이 정교화되어 더 큰 집단으로 발전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313492"/>
            <a:ext cx="9180512" cy="6288796"/>
            <a:chOff x="-36512" y="313492"/>
            <a:chExt cx="9180512" cy="6288796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313492"/>
              <a:ext cx="9144001" cy="523220"/>
              <a:chOff x="-36512" y="817548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340768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817548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964911"/>
              <a:ext cx="9144000" cy="5637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교환관계에서 가치 있는 자원을 많이 가진 사람은 권력을 갖게 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자원이 적은 사람에게 존중과 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복종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등을 요구할 수 있어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사회조직에서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권력이 분화됨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사회조직에서 권력을 가진 사람이 교환의 합리성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정의의 원칙을 지키지 않아 교환관계의 불균형이 유발되면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권력을 갖지 못한 사람의 박탈감이 높아지고 그들이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집합체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이루어 조직적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저항을 하면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사회변동이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일어남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반대로 교환관계의 불균형을 바로잡기 위해 정당하고 공통의 가치를 반영한 규범적 합의를 도출하면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기존의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의존관계가 정당화되고 조직이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재통합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Emerson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교환네트워크이론의 관점</a:t>
              </a:r>
            </a:p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모든 교환관계가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교환네트워크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속에서 일어나므로 행위자 모두는 상호의존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많은 권력을 가진 행위자는 권력을 이용하여 교환상대를 착취하거나 그로부터 자원을 획득하는데 소요되는 비용을 줄일 수 있게 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권력적 이점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얻게 됨</a:t>
              </a:r>
            </a:p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교환관계에서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의존관계의 불균형이 발생하게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균형화 전략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사용하여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의존관계의 균형을 회복하거나 기존의 관계를 변화시키려는 시도가 나타나게 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 결과로 사회구조의 안정과 변동이 결정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2889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551376-E8CA-4470-A2CF-02533050E0A2}"/>
              </a:ext>
            </a:extLst>
          </p:cNvPr>
          <p:cNvGrpSpPr/>
          <p:nvPr/>
        </p:nvGrpSpPr>
        <p:grpSpPr>
          <a:xfrm>
            <a:off x="-36512" y="116632"/>
            <a:ext cx="9180512" cy="6717497"/>
            <a:chOff x="-36512" y="188640"/>
            <a:chExt cx="9180512" cy="6717497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9740426-5C84-41DE-A9B3-536C98224321}"/>
                </a:ext>
              </a:extLst>
            </p:cNvPr>
            <p:cNvGrpSpPr/>
            <p:nvPr/>
          </p:nvGrpSpPr>
          <p:grpSpPr>
            <a:xfrm>
              <a:off x="-35497" y="188640"/>
              <a:ext cx="9179497" cy="6717497"/>
              <a:chOff x="-35497" y="692696"/>
              <a:chExt cx="9179497" cy="6717497"/>
            </a:xfrm>
          </p:grpSpPr>
          <p:sp>
            <p:nvSpPr>
              <p:cNvPr id="19" name="Rectangle 69">
                <a:extLst>
                  <a:ext uri="{FF2B5EF4-FFF2-40B4-BE49-F238E27FC236}">
                    <a16:creationId xmlns:a16="http://schemas.microsoft.com/office/drawing/2014/main" id="{EF5409F9-4C9A-430E-841B-EE8C4971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6373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교환관계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 단절되거나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불균형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 발생할 때 사회문제가 발생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원의 부족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고갈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가치 절하로 인해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종속적 지위로 밀려나 비인간적 상황에 직면하게 되는 것이 사회문제의 원인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교환되는 자원의 양과 내용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자원분배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절차와 결과 역시 사회문제의 원인이며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빈곤문제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사회적 소외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사회계층 간의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불평등과 불공정의 문제 발생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교환관계에서 합리성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상호성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정의의 원칙을 지키지 않으면 불균형한 권력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-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의존관계가 발생하게 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권력을 갖지 못한 성원은 정서적 박탈감과 욕구충족에 필요한 자원에의 접근 기회가 제한되고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미충족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 욕구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와 생활문제를 경험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자원이 적은 성원의 권력 균형화 전략이 실패하면 많은 자원을 가진 행위자가 우월적인 지위를 차지하여 자원을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독점하고 착취하여 사회문제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심화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노인문제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: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노인이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교환할 수 있는 자원 자체가 부족하거나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교환자원의 가치가 약해지거나 고갈되어 대등한 교환관계를 맺지 못함으로써 발생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장애인 문제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장애인의 교환자원 부족과 교환자원에 대한 평가절하로 인한 사회적 배제에 의해 발생</a:t>
                </a:r>
              </a:p>
            </p:txBody>
          </p: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C6CD92ED-FCE4-4AA0-A7F8-724F42CD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" name="Rectangle 67">
                <a:extLst>
                  <a:ext uri="{FF2B5EF4-FFF2-40B4-BE49-F238E27FC236}">
                    <a16:creationId xmlns:a16="http://schemas.microsoft.com/office/drawing/2014/main" id="{8A9BC1C7-8D1A-4198-A839-A3CC3D5C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Rectangle 67">
              <a:extLst>
                <a:ext uri="{FF2B5EF4-FFF2-40B4-BE49-F238E27FC236}">
                  <a16:creationId xmlns:a16="http://schemas.microsoft.com/office/drawing/2014/main" id="{68D62960-2ABC-46BF-B9D1-27FBC386E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>
              <a:extLst>
                <a:ext uri="{FF2B5EF4-FFF2-40B4-BE49-F238E27FC236}">
                  <a16:creationId xmlns:a16="http://schemas.microsoft.com/office/drawing/2014/main" id="{2886E4F6-9C8B-4EC6-933B-1537E24B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5117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663636"/>
            <a:chOff x="-36512" y="188640"/>
            <a:chExt cx="9180512" cy="6663636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663636"/>
              <a:chOff x="-35497" y="692696"/>
              <a:chExt cx="9179497" cy="666363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5835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사회복지 정책에서는 교환관계를 바로잡기 위한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균형화 전략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 필요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빈민과 실직자에게 복지급여와 서비스를 제공하여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부족한 자원을 보충하고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자립생활을 지원하여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정상적 생활이나 사회참여가 가능해지면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사회에 기여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경제생활을 통하여 세금 혹은 기여금을 납부하고 노후에 공적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소득지원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받는 것과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노부모의 생계능력이 제한되거나 건강이 악화되었을 때 자녀가 부양하는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비공식적 교환행위도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일종의 교환관계에 기초한 사회복지의 한 방법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복지국가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와 관련된 교환이론의 입장은 상반된 사회복지정책의 선택 요구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한편에서는 모든 성원이 합리적 교환을 통해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착한 소비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를 한다고 가정하여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개인의 이익을 최대화하고 삶의 질을 고양하는 복지급여나 서비스를 설계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그러나 죄수의 딜레마에서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처럼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개인이 착한 소비를 하지 않고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개인 이기주의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에 따라 선택하는 행위가 누적되면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복지국가의 목표는 달성이 불가함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다른 한편으로는 상호간의 헌신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존중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인정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사랑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도덕적 의무 등이 작동할 수 있도록 분배적 정의와 절차적 정의를 달성할 수 있는 사회복지정책의 개발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특히 무임승차 문제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(free-rider problem)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를 해소하기 위해서라도 차별적 보상지급이나 강제적 세금부과 등과 같은 제도적 방안을 강구해야 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3802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5917278"/>
            <a:chOff x="-36512" y="188640"/>
            <a:chExt cx="9180512" cy="5917278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5917278"/>
              <a:chOff x="-35497" y="692696"/>
              <a:chExt cx="9179497" cy="5917278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8371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사회복지사가 내담자와의 원조관계에서 상호성의 원칙을 지키지 않을 경우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권력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-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의존관계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 형성되어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협력적 관계형성과 변화를 위한 개입을 방해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사회복지사는 원조과정에서 높은 지위와 권력을 탐해서는 안되며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내담자의 삶의 변화를 위해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헌신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하는 자세를 가져야 함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사회복지사가 내담자에게 지나친 보상할 경우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보상의 한계효용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 낮아져 바람직한 행동을 형성하기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쉽지 않으므로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적정한 보상 수준과 절차를 마련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비공식적 관계망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복지기능 작동원리 역시 교환이론에 입각하여 설명 가능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개인은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타인이나 사회에 원조를 요청함에 있어서 사회관계망의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호위모형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護衛模型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 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convoy model)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을 따르는 경향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가족이나 친척으로 구성된 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1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차적 관계망의 지지나 도움을 가장 우선적으로 활용하고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그 다음으로 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2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차적 비공식적 관계망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의사공식적 관계망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공식적 관계망을 통하여 필요한 자원과 보상을 얻으려는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위계적 보상 속성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 존재함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A9E86D47-D4D8-4BDE-BBC4-583BB3854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814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28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여성주의이론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Line 68">
            <a:extLst>
              <a:ext uri="{FF2B5EF4-FFF2-40B4-BE49-F238E27FC236}">
                <a16:creationId xmlns:a16="http://schemas.microsoft.com/office/drawing/2014/main" id="{CD81592A-7B39-4142-9325-A16D63D8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62373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326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3969" cy="3869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교환이론의 사회관과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교환이론의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교환이론의 사회변동과 발전에 대한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교환이론의 사회복지정책과 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27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교환이론</a:t>
            </a:r>
            <a:endParaRPr lang="ko-KR" altLang="en-US" sz="3800" dirty="0"/>
          </a:p>
        </p:txBody>
      </p:sp>
      <p:grpSp>
        <p:nvGrpSpPr>
          <p:cNvPr id="2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-27384"/>
            <a:ext cx="9144000" cy="669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교환이론은 개인 간의 상호작용과 집단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조직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사회차원의 상호작용 간의 연결성을 설명하는 사회학과 심리학 이론으로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사회적 상호작용의 교환에 초점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교환이론은 타인과의 상호작용에서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보상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최대화하고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비용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최소화하여 가능한 많은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이익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얻을 수 있는 대안을 선택한다는 기본 전제에서 출발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최대의 보상과 이익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얻으려는 사회적 자원교환 행위가 사회의 기본 특징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공리주의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경제학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이론 수용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교환행동을 통해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이익과 효용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최대화하므로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최대 다수의 최대 행복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추구하므로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개인 교환행위가 사회 차원에서 기능적임 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행동주의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이론의 관점 수용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: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보상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최대화하고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처벌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회피할 수 있는 행동 대안을 선택하므로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행위자 간의 상호작용은 이익 극대화를 위한 교환행위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교환이론은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1960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 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Homans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가 구조기능주의이론을 비판하여 행동주의적 교환이론을 발전시키면서 정립된 이론으로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1960-70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년대 대표적 사회학이론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2000" b="1" u="sng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Blau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의 변증법적 교환이론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교환관계를 통해 권력이 분화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유지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변화되는 과정에 관심을 갖고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교환이론과 갈등이론을 통합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Emerson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과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Cook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의 교환네트워크이론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교환관계에 참여하는 행위자 자체의 특성보다 행위자 간에 이루어지는 관계유형 즉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행위자 간의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network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 관심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교환이론은 교환행동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이라는 상호작용을 통해 사회가 형성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유지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변화되어 가는 과정에 관심을 두지만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인간을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이익을 추구하는 존재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로 보고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 규범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 가치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문화의 영향을 소홀히 한다는 비판에 직면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179497" cy="6690113"/>
            <a:chOff x="-35497" y="0"/>
            <a:chExt cx="9179497" cy="6690113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5637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교환이론은 사회교환 과정에 초점을 두고 사회변화와 안정을 설명하는 이론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교환이론은 개인 간의 교환행동이 확장 분화되어 사회구조를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교환행동이 상호성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기반을 두고 있기 때문에 상호의존적 관계와 사회적 유대관계를 만들어내고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이것이 확장되어서 사회구조를 형성한다고 규정함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Homans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자원을 가진 사람은 상대방에게 보상을 제공하여 상대방이 새로운 행동을 하게 만듦으로써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새로운 사회조직화가 이루어지고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권력과 역량에 따라 사회조직이 분화되고 더욱 정교한 사회구조가 형성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교환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경제적 교환과 다르게 책임감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헌신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감사와 신뢰 등과 같은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정서적 감정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유발하여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사회구조를 형성하고 지속시킴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교환행동이 비용을 최소화하고 보상을 최대화하려는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공리주의적 원칙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의해 일어나므로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합리적이고 안정적인 사회구조가 형성 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교환관계를 맺는 사람 간의 자원의 차이와 교환방식 등에 따라 교환 당사자들 사이에는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-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의존관계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형성하고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이는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 내의 분화를 촉진하고 통합과 갈등의 변증법이 작용하여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사회구조가 안정 또는 변화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216009" cy="6927101"/>
            <a:chOff x="-35497" y="0"/>
            <a:chExt cx="9216009" cy="6927101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5874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4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교환이론의 인간관</a:t>
              </a:r>
              <a:r>
                <a:rPr lang="en-US" altLang="ko-KR" sz="24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400" b="1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목적지향적이고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보상을 추구하는 유기체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교환행동에서 비용은 최소화하고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이익과 효용은 최대화하려는 목적을 성취하려는 존재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합리적 존재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.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즉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경제적 및 사회적 교환을 할 때 보상과 처벌과 관련된 상황을 면밀하게 검토하여 최선의 행동대안을 선택할 수 있는 합리성을 지닌 존재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이기적 성행과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이타적 성향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동시에 지닌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교환행위를 통해 이익과 자원과 권력을 최대화하려는 이기적 성향이 있지만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시에 상호 이익을 위하여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절제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헌신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형평 등의 사회정의를 위해 자기 이익을 포기하는 존재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이론마다 가정이 다르나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기본가정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다음과 같음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703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표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27-1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인간은 보상과 이익을 추구하고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처벌과 비용을 줄이려 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합리적 선택을 할 수 있는 존재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인간이 보상과 비용을 평가하는 기준은 상황과 시간과 사람에 따라 달라짐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교환관계는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상호의존적이며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문화적 규범 내에서 이루어짐</a:t>
              </a:r>
            </a:p>
            <a:p>
              <a:pPr marL="342900" indent="-342900" algn="just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가치 있는 자원 보유 정도와 교환행동의 결과에 따라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의존관계가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분화되어 사회구조 형성</a:t>
              </a:r>
            </a:p>
          </p:txBody>
        </p:sp>
      </p:grpSp>
      <p:sp>
        <p:nvSpPr>
          <p:cNvPr id="5" name="Rectangle 67">
            <a:extLst>
              <a:ext uri="{FF2B5EF4-FFF2-40B4-BE49-F238E27FC236}">
                <a16:creationId xmlns:a16="http://schemas.microsoft.com/office/drawing/2014/main" id="{AEF4ED4B-FC83-4A9E-ABB9-D56192F99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82" y="3841884"/>
            <a:ext cx="23294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기본가정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Line 68">
            <a:extLst>
              <a:ext uri="{FF2B5EF4-FFF2-40B4-BE49-F238E27FC236}">
                <a16:creationId xmlns:a16="http://schemas.microsoft.com/office/drawing/2014/main" id="{05FEEEA2-C3A0-47BF-940D-420583F2DB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96" y="436510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86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362012"/>
            <a:chOff x="-2" y="0"/>
            <a:chExt cx="9144003" cy="6362012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670728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보상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자원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비용 그리고 사회적 행동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237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Homans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행동주의적 교환이론에서는 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so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cial behavior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보상과 비용에 입각하여 설명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행동은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최소한 두 사람 이상의 사이에서 보상이 주어지거나 비용이 요구되는 활동의 교환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교환행동에 참여하는 모든 사람은 비용을 최소화하고 보상을 최대화하여 이득과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효용을 극대화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할 수 있는 합리적 선택을 하려 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교환행동은 참여자 모두에 영향을 미치며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 과정은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 수준에서 동일하지만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사회수준에서 보다 복잡한 과정을 거쳐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사회구조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유지됨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자원을 많이 가진 사람은 타인에게 보상을 제공하여 타인이 새로운 행동을 하게 만듦으로써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새로운 사회조직화가 이루어지고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권력과 집행 역량에 따라 사회조직이 분화되면서 더욱 정교한 사회구조가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행동주의적 교환이론은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행동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보상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비용의 개념으로 설명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보상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(reward):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행동을 강화하는 요인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.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행위자가 특정 행동을 할 가능성과 확률을 높여주는 것이며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즐거움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만족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존경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감사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돈과 물질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도움 등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136367"/>
            <a:chOff x="0" y="692696"/>
            <a:chExt cx="9216008" cy="6136367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자원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(resource):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교환관계에서 보상할 수 있는 능력으로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물질 및 비물질적 자원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감정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매력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서비스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물질 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포함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.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자원 많은 사람이 지위와 권력 소유</a:t>
              </a:r>
            </a:p>
            <a:p>
              <a:pPr marL="342900" indent="-34290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비용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(cost):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교환관계에서 개인이 치러야 하는 대가를 의미하며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상대방 보상에 투입되는 시간과 노력 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아니라 교환관계에 참여함으로써 잃는 자원과 다른 교환관계에 얻을 수 있는 보상을 놓치는 것 포함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행동에 관한 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Homans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명제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705-706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성공명제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sucess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proposition)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자극명제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(stimulus proposition)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가치명제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(value proposition)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박탈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-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포만 명제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(deprivation-satiation proposition)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공격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-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승인명제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(aggression-approval proposition)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합리성 명제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(rationality proposition)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65902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보상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자원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비용 그리고 사회적 행동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456904"/>
            <a:chOff x="0" y="692696"/>
            <a:chExt cx="9216008" cy="645690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952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Blau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변증법적 교환이론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교환이론과 갈등이론을 통합하여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조직사이의 관계를 지배하는 사회과정을 분석하여 사회구조를 이해하려 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Blau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개인 간의 교환과 달리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조직사이의 교환에서는 규범과 가치의 합의가 매우 중요하며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교환을 통해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분화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변화되는 과정에 관심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조직에 공헌하여 합당한 등가적인 금전적 보상을 얻으려는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경제적 교환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대부분 제약에 의한 것으로 자발적 교환행동을 기대하기 어려움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교환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가치에 대한 평가기준이 명확하지 않아서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등가적 교환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관계가 성립하기 어려우며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보상에 대한 의무를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특정화할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수 없음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707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교환에서는 장기간에 걸친 신뢰가 필요하고 이를 통해 사람들 간에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유대관계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형성되고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유대관계를 바탕으로 사회관계가 형성됨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Blau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변증법적 교환이론의 기본 원칙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707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합리성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원칙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(rationality principle)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원칙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(reciprocity principle)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정의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원칙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(justice principle)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한계효용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원칙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(marginal utility principle)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불균형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원칙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(imbalance principle)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504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교환과 권력관계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849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44624"/>
            <a:ext cx="9216008" cy="6826236"/>
            <a:chOff x="0" y="548680"/>
            <a:chExt cx="9216008" cy="682623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교환관계에서 가치 있는 자원을 많이 보유한 사람은 그런 자원이 없는 사람들로부터 사회적 인정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존경 또는 복종을 이끌어낼 수 있으므로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갖게 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복종하지 않는 사람에게 자원을 제공하지 않거나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처벌이나 비용을 부과할 수 있는 힘을 갖게 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특히 자원을 제공받은 사람이 물리적 강제력을 사용할 수 없거나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 없이 견디기 어려워질수록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자원을 제공한 사람은 더 많은 존중과 인정과 복종을 이끌어내므로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사회조직 내에서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권력의 분화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이루어짐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사회조직에서 권력을 가진 사람이 교환의 상호성과 정의의 원칙을 지키지 않아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교환관계에 불균형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상태가 유발되면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권력을 갖지 못한 사람의 박탈감이 높아지고 집합체를 이루면 권력을 가진 자에게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저항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할 가능성이 높아짐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조직에서 정당하고 공통의 가치를 반영한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규범적 합의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도출하면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권력이 정당화되고  권위로 전환됨으로써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조직내의 경쟁은 완화되고 조직이 재통합됨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정당하고 공통의 가치를 반영한 규범이 합의되지 못하여 피지배자의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박탈감이 강해지고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이념적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연대감이 강해지면 지배자에게 저항할 가능성이 더 높음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사회구조의 권력을 둘러싼 경쟁이 일어나면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통합을 향한 긴장과 저항과 갈등을 향한 긴장이라는 두가지 상반된 힘이 생성됨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조직내에서 통합하려는 힘과 새로운 조직화를 위한 저항을 하는 힘 사이에 잠재적 갈등이 일어나게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사회구조 내에서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통합과 저항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변증법 창출됨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3504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교환과 권력관계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9380553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3364</TotalTime>
  <Words>2482</Words>
  <Application>Microsoft Office PowerPoint</Application>
  <PresentationFormat>화면 슬라이드 쇼(4:3)</PresentationFormat>
  <Paragraphs>165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HY견고딕</vt:lpstr>
      <vt:lpstr>굴림</vt:lpstr>
      <vt:lpstr>Arial</vt:lpstr>
      <vt:lpstr>Wingdings</vt:lpstr>
      <vt:lpstr>기본 디자인</vt:lpstr>
      <vt:lpstr>제 4 부   사회체계와 사회복지실천</vt:lpstr>
      <vt:lpstr>제 27 장   교환이론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400</cp:revision>
  <dcterms:created xsi:type="dcterms:W3CDTF">2004-08-11T05:45:06Z</dcterms:created>
  <dcterms:modified xsi:type="dcterms:W3CDTF">2021-01-20T08:27:35Z</dcterms:modified>
</cp:coreProperties>
</file>