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9" r:id="rId2"/>
    <p:sldId id="262" r:id="rId3"/>
    <p:sldId id="263" r:id="rId4"/>
    <p:sldId id="264" r:id="rId5"/>
    <p:sldId id="285" r:id="rId6"/>
    <p:sldId id="286" r:id="rId7"/>
    <p:sldId id="266" r:id="rId8"/>
    <p:sldId id="287" r:id="rId9"/>
    <p:sldId id="291" r:id="rId10"/>
    <p:sldId id="289" r:id="rId11"/>
    <p:sldId id="268" r:id="rId12"/>
    <p:sldId id="290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84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4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3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08353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해결중심모델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해결하기 위하여 어떠한 것이든 시도하려는 동기가 있는 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매우 긍정적이고 협력적인 치료관계를 쉽게 발전할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비율은 상대적으로 낮고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된다는 것은 단계적인 과정이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239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개입방법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치료팀은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명으로 하고 치료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나머지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인은 보조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치료자이면서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관찰자임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통해 치료와 관찰을 동시에 병행함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치료자가 한 명 더 있다는 것을 반드시 알려야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치료시간은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30-40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분이 소요되고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일방경에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팀원에게 자문을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숙련된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혼자서 약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분간 치료하고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분정도는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치료시간에 나왔던 이야기의 내용을 정리함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메시지를 작성하고 전달하고 과제를 부여함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메시지에는 칭찬이 포함되어야 하고 클라이언트에게 생각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 행동하기와 같은 과제를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3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좀 좋아지면 오늘 이렇게 귀한 시간을 내셔서 여기 오신 것이 보람 있다고 느끼시겠습니까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같은 질문을 통해 클라이언트가 문제 분석보다는 더 나아지는 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상태가 되기 위한 일 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해결방법을 생각해 보도록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긍정지향적이고 목표지향적으로 이루어진 질문은 사회복지사의 관심사가 클라이언트의 문제를 분석하기 보다는 앞으로의 더 나은 삶에 있다는 것을 암시하는 효과가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968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목표를 형성하기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찾아내기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클라이언트의 변화 평가로 이루어짐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시작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문제로부터 해결책 모색으로의 전환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문제의 원인에 대해서는 묻지 않고 오히려 어떻게 하면 자신이 클라이언트에게 도움이 될 수 있을지를 묻고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재차 질문하는 과정에서 클라이언트가 생활에서 무엇이 변화되기를 바라는지 생각하고 말하며 목표를 형성하는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과정에서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문제가 일어나지 않는 상황은 어떠한 경우였는지에 대한 것을 이야기하며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없는 상황에 근거한 해결책을 모색하는 것이 강조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9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목표형성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치료효과를 가져오는 가장 중요한 요인 중 하나가 클라이언트가 분명한 목표를 갖도록 돕는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어떻게 질문하고 반응하는가에 따라 클라이언트가 목표를 형성하는 수월성이 달라짐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보통 클라이언트가 문제나 어려움을 설명한 다음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공감하며 그 문제를 잘 요약하여 설명한 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그럼 그러한 어려움들이 모두 해결되었다면 생활에서 무엇이 달라질 것 같은가요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라는 질문을 하여 클라이언트가 바라는 궁극적 목표를 설정하도록 도움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지향하는 목표는 클라이언트가 중요시하는 것들로부터 나온 작고 간단한 형태로 구체화하는 것으로 목표는 성취감을 느끼고 끝내버리는 종착점이 아니라 새로운 시작이 될 수 있는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394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 찾기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문제보다는 해결책에 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어려움에 의해 역기능에 놓여 있는 사람으로 보기 보다는 더 나은 삶을 위해 생각하고 행동할 수 있는 사람으로 이해하고 그러한 이해를 개입과정에서 클라이언트에게 전함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그것이 클라이언트가 자신의 생활에서 문제가 없었던 혹은 일어나지 않았던 상황을 기억하여 말해보도록 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문제가 없는 예외상황을 가능하게 한 사람과 그 사람이 무엇을 어떻게 했는지 말해보도록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계획을 세우는 것으로 연결됨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그러한 문제가 없는 상황이 다시 이루어지기 위해 클라이언트가 할 일들에 대해 이야기를 나눔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389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변화의 평가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해결책을 얼마나 만족스럽게 수행해 나가는지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수시로 평가해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생각하는 현재의 목표달성 정도 혹은 해결책을 수행해낸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점부터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점까지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 점수들 중 하나를 골라 스스로 파악하도록 하는 방법을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회기마다 이를 기록해 두고 이전과 비교하여 클라이언트의 진보를 함께 평가할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12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알고 싶어하는 자세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있는 자신의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버리고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알고 싶어하는 자세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취하여 클라이언트의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준거틀을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찾아내고 이해하는 것이 가장 중요시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사회구성주의와 포스터모던 사상에 기초하는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자세로부터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주관성을 존중하고 자신이 구성해 온 세계를 가장 잘 아는 사람으로 클라이언트의 전문성을 존중한 다고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아래에 제시되는 몇 가지 기술은 이 자세에 기초하여 이해되어야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식견이나 이론적 틀에 얽매이게 되면 있는 그대로의 클라이언트의 강점과 그 자신의 삶의 전문성을 보기 힘들고 그러한 장점을 찾아내려는 호기심이 생기기도 힘듦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485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무엇이 달라지기를 원하는지를 파악하고 원하는 것을 확대하기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기적이 일어나면 어떻게 되겠는가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관한 질문 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보다 나은 미래의 비전에 대해 생각해 보도록 하는 시작으로서 클라이언트가 그간에 염려하던 문제가 해결되면 자신이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생활이 혹은 관련된 사람들이 어떻게 달라질 것인가를 상상해 보도록 촉진하는 역할을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 이제 이상한 질문을 하나 하고 싶은데요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만약 오늘밤 당신이 잠들고 집안이 조용한데 기적이 일어났다고 생각해 봅시다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기적은 당신으로 하여금 여기에 오도록 만든 그 문제가 해결되는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하지만 당신은 잠들어 있기 때문에 기적이 일어났다는 것을 모르고 있습니다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내일 아침에 깨어 났을 때 무엇이 달라지면 기적이 일어나서 당신을 여기 오게끔 한 문제가 해결됐다고 생각하시겠습니까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이렇게 기적과 관련된 질문을 한 다음 무엇이 달라진 것인지에 초점이 맞추도록 하고 이를 토대로 목표를 보다 발전시키게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3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예외는 클라이언트의 과거 생활에서 경험 한 바 중 어려움이 발생할 것이라고 기대했지만 그러한 문제가 발생하지 않은 상황을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남편과 어려움을 겪는 부인은 지속적인 부부갈등으로 인해 아침 식사 중 남편이 아무 말도 하지 않고 식사를 하며 신문만 보다가 출근을 할 수 있지만 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두마디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묻고 대답한 적이 있는 날도 있을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예외질문을 시작할 때는 먼저 클라이언트가 어떠한 예외에 대해 인식하고 있는지를 확인하도록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예외질문 사용시 발생할 수 있는 몇 가지 상황에 대해 알아보면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607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밀워키에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단기가족치료센터에서 김인수와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스티브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동료들이 함께 개발함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세가지 심리사회적 치료법 및 사상의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미국 서부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팔로알토에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위치한 정신연구원에서 수행하던 단기 문제 중심치료법의 영향을 받음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최면치료법과 가족치료를 하면서 밀턴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에릭슨이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개발한 이론과 경험적 근거를 해결중심치료에 적용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최면상태 중 무의식을 통해 클라이언트가 자신의 삶의 목표와 안녕을 찾는 방법을 알고 있다는 전제는 문제중심접근에서 클라이언트의 강점을 중심으로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대안적인 해결책을 함께 구성해 보는 방식으로 선회하게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예외를 발견하기 힘들어 하는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어려움에 압도되고 지쳐서 문제가 없던 상황을 떠올리기 힘들 수 있으므로 그러한 생활에서도 조금이라도 편안했던 순간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문제가 잘 해결될 수 있을지 모르겠다는 생각이 들게 했던 일에 주의를 기울여 시각을 좀 더 확장하고 여러 면을 살펴보도록 촉진함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회기가 종결될 때 까지 발견하지 못하면 다음 회기에 클라이언트 자신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학교나 직장생활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 관계 등 생활에서 계속 일어나기를 바라는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긍정적 일에 대해 생각하거나 관찰해 오도록 요청 함  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23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기적과 예외의 연결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기적질문에 답하며 클라이언트가 자신이 바라는 기적을 목표로 설정 할 수는 있었으나 이를 현실에 적용하기 힘들어 할 경우가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이럴 경우 기적을 실제 생활에서 실행해 보도록 이끌어 예외를 현실화하도록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지금부터 우리가 다음에 만날 때 까지 하루를 선택하여 기적이 일어났다고 가정해 보십시오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말하자면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그날은 기적이 일어난 것처럼 살아보는 거예요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제게 설명한 그대로 말이죠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다음에 오셔서 무엇이 나아졌는지에 대해 말씀해 주시기 바랍니다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634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예외를 찾기 위한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 상황의 일반화를 위한 노력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예외에 대해 탐색하고 설정된 목표를 달성하기 위해 노력을 진행하는 중 클라이언트가 당면하는 어려움은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 문제중심으로 회귀하려는 경향이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예외를 찾는 질문을 주기적으로 하여 문제가 없는 상황이 확장되고 일반화되도록 도와야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예외상황이 아주 드물게 일어난다고 최소화하고 문제 상황을 설명하려 할 때에도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이야기 중 예외 상황을 찾아내어 그것이 문제 상황과 어떻게 다르고 클라이언트가 어떻게 그러한 상황을 만들어 내었는지 그 성공과 노력한 바에 대해 함께 이야기 하고 클라이언트를 지지하도록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651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대처질문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지금까지 어려움을 겪으며 적응하거나 거기서 생기는 고통을 감내하기 위해 해 온 유용한 방법에 대해 물음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대처질문을 통해 클라이언트가 위기에 대응하면서 지금까지 견뎌왔던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살아왔다는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앞으로도  더 낫게 살려는 희망을 지속해 가지고 있다는 점을 강화하여 역량을 키우면서 지지하는 한편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이전의 어려움이 반복되지 않도록 하고 현재의 어려움이 악화되지 않도록 돕는 것임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저는 놀랐습니다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상황에서 당신이 어떻게 견뎌왔는지 놀랄 뿐입니다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하고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순간을 어떻게 견디고 계십니까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382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클라이언트들이 힘들어 하는 사회적 관계에 대해 보다 나은 방법을 모색하는 것을 돕기 위한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해결중심모델에서는 클라이언트가 자신에게 중요한 사람들과의 관계문제가 있는 경우 공동 면담 없이 클라이언트와의 대화만으로도 변화가 가능하다고 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자신에게 중요한 사람들을 연상하며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하는 관계성 질문에 답해 가면서 자신과의 상호작용 속에서 해결책을 모색하고 실제 생활에서 스스로 실천해 보도록 하는 과정이 병행됨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관계성 질문에 관한 다음의 예는 부자 사이의 관계와 그 대안을 묻고 다시 다른 식구들과 클라이언트 자신의 삶으로 확대해 보는 질문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관계성 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 문제는 아들이 저와 이야기를 하려 하지 않는 것입니다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아드님에게 더 이상 화를 내며 야단치지 않는다면 아드님은 그 대신 아버님이 어떻게 행동하시는 것을 보게 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CT: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애에게 좀 더 차분하고 조용하게 말할 겁니다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SW: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아버님이 차분하고 조용하게 말씀하시면 아드님과의 관계가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아버님께서 그렇게 말씀하시면 아드님은 아버지와의 관계가 어떻게 달라졌다고 말할까요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아드님에게 차분하고 조용하게 좀 더 자주 말하게 되면 두 분의 사이가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아버님과 다른 식구들과의 관계는 어떻게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아버님의 생활에서는 무엇이 또 달라질까요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023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질문하기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척도질문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이전에 경험한 바들을 현재 자신의 목표와 관련하여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표현하고 앞으로 그러한 일이 일어날 가능성을 평가할 수 있도록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어려움으로 생각하고 있는 바와 관련하여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사이의 숫자로 가늠해 평가하게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목표와 관련하여 변화시키고자 하는 바에 초점을 맞추어 과거 상태와 현재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앞으로 바라는 바가 무엇이고 현재는 얼마 만큼 와 있는지 그 지점을 확인하도록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그러한 현실에 기초하여 움직여 나가도록 동기를 촉진할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자신이 노력해 온 바를 인식하여 강점을 느낄 수 있도록 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4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6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기법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매 회기 종결시의 피드백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 중심모델에서는 단기 개입을 지향하는 만큼 매 회기에 클라이언트의 관심사가 충분히 이야기 되고 사회복지사의 적절한 관찰과 피드백 등이 충분히 전달되어야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매 회기 끝에 클라이언트의 장점과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해결책을 마련하기 위해 잘하고 있는 점 등을 들어 긍정적 피드백을 전하도록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칭찬은 클라이언트가 목표를 설정하고 자신이 예외적으로 잘한 경우 등에 대해 이야기를 하는 과정 중에 나타난 자료에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그러한 피드백과 함께 자신이 발견한 좋은 의미를 전달하거나 몇 가지 제안을 하고 비유를 포함한 메시지를 전달함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500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쉐이저와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학자들은 언어철학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후기 구조주의와 포스트모더니즘의 영향을 받아 이야기를 중심으로 치료과정을 전개하는 방식을 도입함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주관적으로 구성되는 현실과 그 의미를 중시하는 사회구성주의에 기초하여 치료과정에서도 객관적 사실보다 클라이언트가 구성하는 이야기와 부여하는 의미에 초점을 두어 주관성을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사상은 치료관계에서 변화를 주어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치료자 보다는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의논자로서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놓고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이야기를 통해 클라이언트가 구성하는 세계에서의 의미를 클라이언트와 함께 찾아내며 대화를 통해 대안적 현실을 구성하는 것으로 회기가 진행됨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2298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기본 가정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자신이 무엇을 원하고 삶에서 어떤 변화가 일어나기 바라는지를 가장 잘 알고 있는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전문가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문제해결 능력을 인정하고 이를 중시함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치료의 목적은 클라이언트가 원하는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해결중심이론을 활용하는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클라이언트를 변화시키는 전문가가 아니라 클라이언트의 변화에 도움을 주는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자문가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문제내용 자체보다는 문제해결방안과 새로운 행동유형을 시작하는 데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잠재적인 변화 욕구를 인정하고 중요시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변화과정에서 저항을 보일 것이라고 간주하지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저항은 사회복지사의 해석이나 개입이 클라이언트에게 적합하지 않다고 생각하기 때문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역할은 클라이언트가 문제해결을 위한 열쇠를 사용하도록 돕는 데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클라이언트 관계는 협력적인 동료관계임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5965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0405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원칙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병리적인 것 대신에 건강한 것에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건강한 특성을 발견하여 치료에 활용함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탈이론적이고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비규범적이며 클라이언트의 견해를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표현하는 모든 불평방법을 수용하고 개별성을 최대한 존중함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단순하고 가장 솔직한 의미를 추구함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치료방법의 경제성을 추구하는데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단순한 것에서 부터 치료를 시작하여 복잡한 것으로 치료를 하고 복잡한 것은 필요할 때에만 다룸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변화는 불가피하다고 생각함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예외적인 상황을 탐색하고 문제상황과의 차이점을 발견함으로써 문제가 발생하지 않는 상황을 증가시킴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미래를 지향함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과거에 대한 이해는 현재의 문제를 이해하는데 도움이 될 경우에 매우 제한적으로 시도함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자율적인 협력을 중요시함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비자발적인 클라이언트에게 협력을 요청하는 것이 어려운 과제로 떠오름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해결중심치료는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것이 기능을 하면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그것을 고치지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일단 효과가 있는 것을 알면 그것을 좀 더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없다면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다시는 같은 방법을 사용하지 않고 다른 방법을 사용한다는 철학을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751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해결중심모델에서 가장 중요한 개념은 클라이언트임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자신의 삶의 주체이고 무엇이 중요하고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삶의 목적이 있는 사람으로서 그에 관해 의논하기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만나러 온 것으로 간주함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분류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고객형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유형을 평가하고 그에 따라 접근하고 이 유형은 고정되어 있지 않고 바뀔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55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목표 세우기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성과를 좌우하는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자신의 삶이 어떻게 되기를 바라는지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문제와 상관없이 혹은 문제가 없는 상태의 삶을 어떻게 경험하고 싶은지에 대한 의미를 만들어 내는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목표설정의 원칙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클라이언트에게 중요한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작은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구체적이고 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행동적인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없는 것 보다 있는 것에 관심을 두기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목표를 중시하기 보다는 시작으로 간주하기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생활에서 현실적이고  성취가능 한 것을 목표로 하기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목표수행은 힘든 일이라고 인식시키기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72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방문형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타의에 의해 온 경우로 문제에 대한 책임감이 없고 자신의 문제를 인정하지 않는 경향이 있고 동기가 약하고 가능한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관계를 끝내려고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가능한 겸손하고 진실한 태도를 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항상 상담을 받은 사람들을 볼 수 있도록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효과가 없는 것보다 있는 것을 찾도록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의사결정을 존중하고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중요한 것에 관한 클라이언트의 판단 능력을 믿어주고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다섯째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타의지만 치료하러 온 것은 치료를 의뢰한 사람과 잘 지내기 위한 노력이며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갈등을 최소화하려는 긍정적인 노력인 것으로 인정하고 칭찬하고 칭찬할 수 있는 것을 찾는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여섯째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자신에게 좋아지려고 노력하는 일들을 모두 부각시켜주고 인정해 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93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해결중심모델의 주요 개념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클라이언트와 사회복지사의 협력관계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유형에 따른 관계 설정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불평형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자신을 위해서가 아니고 다른 사람을 위한 목표를 가지고 있을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자녀 등이 문제가 있는 것을 불평하고 자신은 희생자라 생각하고 자신의 위치와 역할을 변화해야 하는 단계에 있다는 것을 알지 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문제가 있음을 인식하고 있으나 문제해결 의지는 약하고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해답을 얻기 원하는 수동적인 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유용한 접근법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클라이언트를 치료 대상자로 보기 보다는 치료를 위한 자원으로서 투자해야 할 대상으로 생각해야 하고 클라이언트에게 과거와는 다른 방법으로 할 것을 격려함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83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1361</TotalTime>
  <Words>2360</Words>
  <Application>Microsoft Office PowerPoint</Application>
  <PresentationFormat>화면 슬라이드 쇼(4:3)</PresentationFormat>
  <Paragraphs>176</Paragraphs>
  <Slides>27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6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84</cp:revision>
  <dcterms:created xsi:type="dcterms:W3CDTF">2011-09-05T13:36:33Z</dcterms:created>
  <dcterms:modified xsi:type="dcterms:W3CDTF">2024-04-29T07:05:11Z</dcterms:modified>
</cp:coreProperties>
</file>