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8" r:id="rId4"/>
    <p:sldId id="279" r:id="rId5"/>
    <p:sldId id="280" r:id="rId6"/>
    <p:sldId id="281" r:id="rId7"/>
    <p:sldId id="282" r:id="rId8"/>
    <p:sldId id="283" r:id="rId9"/>
    <p:sldId id="260" r:id="rId10"/>
    <p:sldId id="261" r:id="rId11"/>
    <p:sldId id="262" r:id="rId12"/>
    <p:sldId id="263" r:id="rId13"/>
    <p:sldId id="284" r:id="rId14"/>
    <p:sldId id="271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786058"/>
            <a:ext cx="9144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인간행동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 그리고 사회복지실천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발달과 사회복지실천의 기초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성격과 사회복지실천의 기초</a:t>
            </a:r>
          </a:p>
          <a:p>
            <a:pPr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사회체계와 사회복지실천의 기초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인간행동과 사회환경의 기초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64318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71462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88640"/>
            <a:ext cx="9144001" cy="2443048"/>
            <a:chOff x="0" y="188640"/>
            <a:chExt cx="9144001" cy="244304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22124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발달과업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발달단계별로 특별히 요구되는 발달과업이 존재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Havighurst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발달단계이론에 근거한 단계별 발달과업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 책에서는 각 발달 단계에서 수행해야 할 발달과업에 대해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부의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장부터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11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상세 논의할 것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8" name="Rectangle 67"/>
          <p:cNvSpPr>
            <a:spLocks noChangeArrowheads="1"/>
          </p:cNvSpPr>
          <p:nvPr/>
        </p:nvSpPr>
        <p:spPr bwMode="auto">
          <a:xfrm>
            <a:off x="0" y="2761764"/>
            <a:ext cx="6061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 3. </a:t>
            </a:r>
            <a:r>
              <a:rPr lang="ko-KR" altLang="en-US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발달과 사회복지실천의 관계</a:t>
            </a:r>
            <a:endParaRPr lang="en-US" altLang="ko-KR" sz="2800" b="1" dirty="0">
              <a:solidFill>
                <a:srgbClr val="FFCC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36512" y="328498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0" y="3248555"/>
            <a:ext cx="9144000" cy="3636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모든 국민의 전 생애에 걸쳐 나타나는 욕구를 충족하고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그들이 직면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 문제를 예방하고 해결하기 위한 사회적 대책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인간의 발달에 대한 지식은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사회복지사의 효과적 업무 수행에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필수적인 지식</a:t>
            </a: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발달이론은 인간이 환경과 상호작용을 통하여 안정을 유지하고 변화하며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신체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발달이 상호 관련성을 지니며 통합적으로 기능한다고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전제하는 관점</a:t>
            </a: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발달이론의 기본전제는 사회복지실천의 환경 속의 인간이라는 이중적 초점과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전체적 인간관과 유사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인간발달이론의 사회복지실천에 대한 기여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표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2-5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16632"/>
            <a:ext cx="9144001" cy="6739420"/>
            <a:chOff x="0" y="116632"/>
            <a:chExt cx="9144001" cy="6739420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726513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인간 발달과 사회복지실천의 초점과 대상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91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사회복지실천의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환경이 상호작용하는 과정에서 적응적 균형 달성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환경이 지속적으로 상호작용하는 과정에서 적합성을 획득하는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사회복지실천의 개입영역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환경 사이의 부적응으로 인하여 유발되는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욕구와 문제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적응에는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측면에서 성공적으로 발달적 전이의 개념을 포함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따라서 사회복지실천은 내담자가 발달적 전이과정에서 경험하는 스트레스와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문제에 적절히 대처할 수 있도록 원조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환경에 대한 적응력은 스트레스와 위기에 대한 대처자원에 따라 달라짐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따라서 사회복지실천은 내담자의 대처능력을 고양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스트레스를 해결하고 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 단계의 도전에 대한 새로운 해결책을 만들어 낼 수 있도록 원조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7647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116632"/>
            <a:ext cx="9144001" cy="7439481"/>
            <a:chOff x="0" y="116632"/>
            <a:chExt cx="9144001" cy="7439481"/>
          </a:xfrm>
        </p:grpSpPr>
        <p:grpSp>
          <p:nvGrpSpPr>
            <p:cNvPr id="7" name="그룹 6"/>
            <p:cNvGrpSpPr/>
            <p:nvPr/>
          </p:nvGrpSpPr>
          <p:grpSpPr>
            <a:xfrm>
              <a:off x="0" y="620688"/>
              <a:ext cx="9144001" cy="6935425"/>
              <a:chOff x="0" y="620688"/>
              <a:chExt cx="9144001" cy="6935425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9144000" cy="68634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33CC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인간발달이론의 가치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52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인간발달이론은 사회복지실천의 원조과정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특히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내담자와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그가 속한 환경과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관련된 상황을 파악하는 자료수집 또는 조사단계와 내담자의 문제를 야기한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원인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그가 지닌 강점 및 자원을 판별하는 사정단계와 밀접한 관련성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사회복지실천에서는 인간발달이론을 바탕으로 내담자의 발달과업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욕구와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문제를 정확히 파악하고 평가하여 적절한 개입 계획을 수립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사회복지실천에서 세 가지 영역의 발달과 관련된 내담자의 기능을 조사하고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사정함에 있어서의 인간발달이론의 활용에 대해 논의함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endParaRPr lang="en-US" altLang="ko-KR" sz="9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FFC000"/>
                    </a:solidFill>
                  </a:rPr>
                  <a:t>(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1)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발달의 조사와 사정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신체적 발달의 조사와 사정 내용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구조와 기능의 변화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 및 건강상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역기능과 문제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그리고 심리 및 사회적 발달간의 상호작용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신체적 발달에 관한 지식이 부족할 경우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내담자를 전체적 관점에서 사정을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하지 못하고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다른 전문직과의 소통과 협력체계 구축에 애로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사회복지사는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유전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질병 치료법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영양 및 건강 관리방법 등 신체적 발달 지식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갖춰야 함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679545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인간 발달과 사회복지실천의 원조과정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0" y="116632"/>
            <a:ext cx="9144001" cy="6830084"/>
            <a:chOff x="0" y="116632"/>
            <a:chExt cx="9144001" cy="6830084"/>
          </a:xfrm>
        </p:grpSpPr>
        <p:grpSp>
          <p:nvGrpSpPr>
            <p:cNvPr id="3" name="그룹 6"/>
            <p:cNvGrpSpPr/>
            <p:nvPr/>
          </p:nvGrpSpPr>
          <p:grpSpPr>
            <a:xfrm>
              <a:off x="0" y="620688"/>
              <a:ext cx="9144001" cy="6326028"/>
              <a:chOff x="0" y="620688"/>
              <a:chExt cx="9144001" cy="6326028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9144000" cy="62540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(2)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심리적 발달의 조사와 사정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사회복지실천은 개인이 사회에서 생산적으로 기능할 수 있는 능력과 관련된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정신내적 기능과 대인관계에 관심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내담자의 심리적 발달 조사 사정 영역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판단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문제해결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언어기술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상징능력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현실검증 등의 행동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인지의 발달과 정신건강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이상행동 등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사회복지실천에서의 진단명 붙이기는 낙인 효과가 있어 통합적 접근에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방해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DSM-5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등의 심리적 발달의 기능 상태를 평가할 수 있는 기준에 대한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지식을 겸비하고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특성과 상황에 따라 개별화된 개입을 해야 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endParaRPr lang="ko-KR" altLang="en-US" sz="8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(3)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발달의 조사와 사정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사회복지전문직은 다른 인간봉사전문직보다 사회적 발달에 대해 더 많은 관심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사회적 발달의 조사 사정 영역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지위와 역할수행도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사회관계망과의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관계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기대와 규범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사회화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생활전이와 문제의 관련성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역할 변화와 적응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가족조직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정치적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종교적 이데올로기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경제활동과 경제적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안녕상태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등</a:t>
                </a: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679545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인간 발달과 사회복지실천의 원조과정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14290"/>
            <a:ext cx="9144001" cy="6015756"/>
            <a:chOff x="0" y="214290"/>
            <a:chExt cx="9144001" cy="6015756"/>
          </a:xfrm>
        </p:grpSpPr>
        <p:grpSp>
          <p:nvGrpSpPr>
            <p:cNvPr id="2" name="그룹 4"/>
            <p:cNvGrpSpPr/>
            <p:nvPr/>
          </p:nvGrpSpPr>
          <p:grpSpPr>
            <a:xfrm>
              <a:off x="0" y="692696"/>
              <a:ext cx="9144001" cy="5537350"/>
              <a:chOff x="0" y="692696"/>
              <a:chExt cx="9144001" cy="5537350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9144000" cy="5537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개인이 특정 발달 단계에서 수행해야 할 발달과업을 적절히 수행하지 못하면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다음 단계로의 발달에 방해를 받게 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환경과의 상호작용에서 부적응을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경험하게 되어 결국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미충족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욕구를 갖게 되거나 문제 상황에 직면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 국민이 전 생애에 걸쳐 직면하게 되는 욕구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부적응 상태를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해결하고 보다 높은 수준의 삶의 질을 도모하기 위한 제도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프로그램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사회복지전문직에서는 인간 발달 단계별 욕구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부적응 상태를 면밀히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분석하고 이를 충족 또는 해결할 수 있는 이상적이고 규범적인 사회복지 대책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이의 이행을 위한 사회복지실천의 원칙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방법론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기술 등을 제시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인간 발달 단계별 주요 사회복지 대책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 발달단계와 사회복지분야의 관련성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55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표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2-6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인간 발달과 사회복지 분야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9" name="직사각형 8"/>
          <p:cNvSpPr/>
          <p:nvPr/>
        </p:nvSpPr>
        <p:spPr>
          <a:xfrm>
            <a:off x="1" y="6237312"/>
            <a:ext cx="91439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2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2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 2</a:t>
            </a:r>
            <a:r>
              <a:rPr lang="ko-KR" altLang="en-US" sz="22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부 인간 발달과 사회복지실천</a:t>
            </a:r>
            <a:r>
              <a:rPr lang="en-US" altLang="ko-KR" sz="22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-5.</a:t>
            </a:r>
            <a:r>
              <a:rPr lang="ko-KR" altLang="en-US" sz="22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태내기와 </a:t>
            </a:r>
            <a:r>
              <a:rPr lang="ko-KR" altLang="en-US" sz="2200" b="1" dirty="0" err="1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영아기</a:t>
            </a:r>
            <a:endParaRPr lang="en-US" altLang="ko-KR" sz="22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36511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20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발달의 개념과 원리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쟁점 이해</a:t>
            </a:r>
          </a:p>
          <a:p>
            <a:pPr>
              <a:lnSpc>
                <a:spcPct val="20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 발달 단계와 발달과업 이해</a:t>
            </a:r>
          </a:p>
          <a:p>
            <a:pPr>
              <a:lnSpc>
                <a:spcPct val="20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 발달 지식의 사회복지실천에서의 활용방안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발달과 사회복지실천의 기초</a:t>
            </a:r>
            <a:endParaRPr lang="ko-KR" altLang="en-US" sz="3800" dirty="0"/>
          </a:p>
        </p:txBody>
      </p:sp>
      <p:grpSp>
        <p:nvGrpSpPr>
          <p:cNvPr id="9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pic>
          <p:nvPicPr>
            <p:cNvPr id="1026" name="Picture 2" descr="C:\Users\User\Desktop\pc\문화여가\사진모음\사진(2012.5.-11.)\2012-08-25 07.59.2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571744"/>
              <a:ext cx="1214414" cy="669163"/>
            </a:xfrm>
            <a:prstGeom prst="rect">
              <a:avLst/>
            </a:prstGeom>
            <a:noFill/>
          </p:spPr>
        </p:pic>
        <p:sp>
          <p:nvSpPr>
            <p:cNvPr id="11" name="직사각형 10"/>
            <p:cNvSpPr/>
            <p:nvPr/>
          </p:nvSpPr>
          <p:spPr>
            <a:xfrm>
              <a:off x="1357290" y="2571744"/>
              <a:ext cx="235745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0"/>
            <a:ext cx="9144000" cy="736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인간의 모습은 발달시점에 따라 신체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측면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인생 과업이 각기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상이하며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인생과업을 적절히 수행하지 못하면 삶의 문제 발생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사회복지실천은 특정 단계의 인생과업을 적절히 수행하지 못했을 때 발생하는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미충족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욕구나 문제를 예방 또는 해결하기 위한 도움 제공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따라서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사회복지사는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전 생애에 걸친 인간의 신체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요인의 변화와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안정성 그리고 이들간의 상호작용을 이해하고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사회환경이 인간발달에 미치는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영향력을 설명하고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원조와 개입의 방향을 제시하는 인간발달이론을 학습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해야 함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이에 발달의 개념과 특성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원리와 쟁점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발달단계별 신체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발달의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양상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발달과업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사회복지실천에서 관심을 가져야 할 부분에 대해 논의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책의 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장부터 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장에서 각 발달단계별로 상세히 논의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4"/>
          <p:cNvGrpSpPr/>
          <p:nvPr/>
        </p:nvGrpSpPr>
        <p:grpSpPr>
          <a:xfrm>
            <a:off x="0" y="191136"/>
            <a:ext cx="9144001" cy="6618749"/>
            <a:chOff x="0" y="191136"/>
            <a:chExt cx="9144001" cy="6618749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1.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발달의 개념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45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발달은 수정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죽음에 이르는 전 생애에 걸쳐 역동적 변화를 설명하는 개념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(development)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말 뜻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des(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)+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veloper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감싸다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풀다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펴지다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나타내 보이다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(unveil)’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의미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유기체에 잠재되어 있는 본질이나 가능성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점차 모습을 드러내는 현상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발달의 정의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수정에서부터 죽음에 이르기까지의 전 생애에 걸쳐 체계적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따라 이루어지는 일련의 변화의 양상과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 생애에 걸쳐서 신체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측면에서 나타나는 질서정연하고 연속적이며 상승적 또는 퇴행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변화과정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발달의 특성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일생에 걸쳐 점진적으로 일어나는 체계적인 변화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영역에서 일어나는 전체적 변화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양적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크기 또는 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질적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모두 포함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상승적 변화와 퇴행적 변화를 모두 포함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안정성과 변화를 동시에 포괄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191136"/>
            <a:ext cx="9144001" cy="6657221"/>
            <a:chOff x="0" y="191136"/>
            <a:chExt cx="9144001" cy="6657221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1.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발달의 개념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83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발달의 유사 개념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크기의 증대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근력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인지의 확장 등과 같은 양적 확대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변화를 설명할 때 사용되는 개념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측면의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양적 및 질적 상승 및  퇴행적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유전적 기제의 작용에 의해 나타나는 체계적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규칙적으로 진행되는 생물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영구치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사춘기의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 성징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폐경기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유전과 환경 사이의 상호작용에 의해 이루어지는 변화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en-US" altLang="ko-KR" sz="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훈련 등 후천적 경험의 결과로서 일어나는 개인 내적인 변화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 등은 물론 유전요인에 의해 일어나는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및 외적 변화 포함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학습은 서로 연결되어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발달은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학습의 과정이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공존해야 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그러므로 발달은 일생에 걸친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학습의 과정이라 볼 수 있음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191136"/>
            <a:ext cx="9144001" cy="6526416"/>
            <a:chOff x="0" y="191136"/>
            <a:chExt cx="9144001" cy="652641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38282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발달의 원리와 쟁점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발달은 체계적이고 규칙적인 변화로서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일관성 있는 원리에 따라 진행되지만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발달의 원리에 대한 논쟁이 제기되고 있음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발달은 유전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천성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nature)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환경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양육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nurture)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상호작용에 의해 이뤄진다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전성설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유전의 영향 강조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환경의 영향 강조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최근에는 인간 발달이 유전과 환경의 상호작용의 결과라는 점에 대부분 동의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발달은 전 생애에 걸쳐 이루어진다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발달에 있어서 초기 경험  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후기 경험이 중요한가에 대한 논쟁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이전의 경험이 이후의 발달 결정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 생애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발달론자는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초기의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경험이 중요하지만 후기 경험도 그에 못지않게 중요하다는 관점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발달에는 </a:t>
              </a:r>
              <a:r>
                <a:rPr lang="ko-KR" alt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민감기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또는 결정적 시기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(critical period)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있다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발달이 용이하게 이루어지는 최적의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언어습득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있으나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반드시 그렇지는 않음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발달의 결정적 시기와 관련된 연구가 좀 더 축적되어야만 논쟁의 해결 가능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발달에는 일정한 순서와 방향이 있다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중심 부위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말초 부위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특수 운동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발달의 순서와 방향과 관련하여서는 학자 간에 별다른 논쟁 없음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191136"/>
            <a:ext cx="9144001" cy="7011164"/>
            <a:chOff x="0" y="191136"/>
            <a:chExt cx="9144001" cy="701116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38282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발달의 원리와 쟁점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발달은 연속 또는 불연속적 과정을 거쳐 이루어진다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학습과 경험을 중시하는 발달이론가는 점진적이고 연속적 과정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단계이론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가는 일련의 독립적이고 질적으로 다른 단계로 구성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최근에는 발달의 연속성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불연속성의 속성이 결합된 것으로 인정함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발달은 점성적 원리를 따른다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점성성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漸成性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epigenesis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이전 단계의 발달과업 성취 정도에 기초하여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단계에서의 발달이 이루어지는 원리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발달이 이전의 발달결과를 기초로 이루어진다는 데 대부분이 동의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발달의 속도는 일정하지 않으며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개인차가 존재한다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발달의 순서는 일정하지만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발달의 정도와 속도 등은 개인마다 차이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발달의 속도와 개인차와 관련하여서는 특별한 논쟁이 제기되지 않음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발달은 총체적으로 일어난다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 영역은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발달로 구분되지만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영역은 유기적으로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연결되어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영역의 발달이 다른 영역의 발달에 영향을 미침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총체적 발달 원리와 관련된 특별한 이견이나 논쟁 제기 안됨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191136"/>
            <a:ext cx="9144001" cy="6781943"/>
            <a:chOff x="0" y="191136"/>
            <a:chExt cx="9144001" cy="678194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40639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발달단계와 발달과업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40768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발달은 연속적이고 역동적인 변화의 과정이지만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 생애의 기간에 따라 서로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발달 특성이 나타남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인간발달단계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시간의 흐름에 따라 나타나는 인간의 특징적인 발달 특성을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근거로 하여 전체 발달과정을 세분화하여 구분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발달 단계를 구분함에 있어서 관심을 기울이는 영역과 기준은 각기 다름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 생애의 총체적 발달 양상을 기준으로 발달단계를 구분하는 가장 유용한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기준은 연령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연령 기준은 임의적 기준이므로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발달 단계의 연령 구분은 그 연령의 전후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‘그 연령 무렵에’에 특징적 발달의 전환이 이루어진다는 의미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학자별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인간발달 단계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학자에 따라 발달 관심 영역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발달과업 성취의 판단기준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사회문화적 특성이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다르므로 단계별 합의된 연령범위는 존재하지 않음</a:t>
              </a: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0" y="908720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1) </a:t>
            </a:r>
            <a:r>
              <a:rPr lang="ko-KR" altLang="en-US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발달 단계</a:t>
            </a:r>
            <a:endParaRPr lang="en-US" altLang="ko-KR" sz="2800" b="1" dirty="0">
              <a:solidFill>
                <a:srgbClr val="00B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36511" y="141277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116632"/>
            <a:ext cx="9144001" cy="6889555"/>
            <a:chOff x="0" y="116632"/>
            <a:chExt cx="9144001" cy="6889555"/>
          </a:xfrm>
        </p:grpSpPr>
        <p:grpSp>
          <p:nvGrpSpPr>
            <p:cNvPr id="5" name="그룹 4"/>
            <p:cNvGrpSpPr/>
            <p:nvPr/>
          </p:nvGrpSpPr>
          <p:grpSpPr>
            <a:xfrm>
              <a:off x="0" y="116632"/>
              <a:ext cx="9144001" cy="1409574"/>
              <a:chOff x="0" y="116632"/>
              <a:chExt cx="9144001" cy="1409574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16632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발달 단계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928670"/>
                <a:ext cx="9144000" cy="5975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635212"/>
              <a:ext cx="9144000" cy="63709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 책의 발달단계 구분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법체계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사회문화적 배경 등을 고려하여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개의 발달단계로 구분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(65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태내기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수정∼출생 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신생아기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걸음마기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학령전기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성인기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 책의 발달단계 구분 기준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영아기와 유아기의 구분 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영유아보육법의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보육교직원 배치기준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유아기의 세부 구분 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및 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 등의 발달에 관한 기존 연구결과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아동기와 청소년기 구분 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학교의 교육연한과 청소년의 연령 기준에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사회통념 그리고 청소년보호법에서 청소년 연령 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미만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성인기의 세부 구준 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민법의 성년 연령기준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초혼연령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기존 발달이론의 단계 구분과 중년기에 대한 사회적 통념 등 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연구부족으로 세부 단계 구분 않음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노인복지법과 시행규칙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기초연금법 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 단계 구분 않음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1956</Words>
  <Application>Microsoft Office PowerPoint</Application>
  <PresentationFormat>화면 슬라이드 쇼(4:3)</PresentationFormat>
  <Paragraphs>193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HY견고딕</vt:lpstr>
      <vt:lpstr>굴림</vt:lpstr>
      <vt:lpstr>Wingdings</vt:lpstr>
      <vt:lpstr>기본 디자인</vt:lpstr>
      <vt:lpstr>제 1 부   인간행동과 사회환경의 기초</vt:lpstr>
      <vt:lpstr>제 2 장   인간 발달과 사회복지실천의 기초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100</cp:revision>
  <dcterms:created xsi:type="dcterms:W3CDTF">2004-08-11T05:45:06Z</dcterms:created>
  <dcterms:modified xsi:type="dcterms:W3CDTF">2021-01-20T02:19:55Z</dcterms:modified>
</cp:coreProperties>
</file>