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5"/>
  </p:notes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6" r:id="rId14"/>
    <p:sldId id="277" r:id="rId15"/>
    <p:sldId id="278" r:id="rId16"/>
    <p:sldId id="272" r:id="rId17"/>
    <p:sldId id="279" r:id="rId18"/>
    <p:sldId id="281" r:id="rId19"/>
    <p:sldId id="310" r:id="rId20"/>
    <p:sldId id="282" r:id="rId21"/>
    <p:sldId id="285" r:id="rId22"/>
    <p:sldId id="283" r:id="rId23"/>
    <p:sldId id="311" r:id="rId24"/>
    <p:sldId id="284" r:id="rId25"/>
    <p:sldId id="288" r:id="rId26"/>
    <p:sldId id="292" r:id="rId27"/>
    <p:sldId id="289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8" r:id="rId38"/>
    <p:sldId id="300" r:id="rId39"/>
    <p:sldId id="301" r:id="rId40"/>
    <p:sldId id="302" r:id="rId41"/>
    <p:sldId id="304" r:id="rId42"/>
    <p:sldId id="305" r:id="rId43"/>
    <p:sldId id="306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94700" autoAdjust="0"/>
  </p:normalViewPr>
  <p:slideViewPr>
    <p:cSldViewPr>
      <p:cViewPr varScale="1">
        <p:scale>
          <a:sx n="100" d="100"/>
          <a:sy n="100" d="100"/>
        </p:scale>
        <p:origin x="8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F2E13-E0F7-4C16-9594-3C650DB5D2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7F42C9B-5206-4CC8-8A59-E336C457B5D2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 없는 부부</a:t>
          </a:r>
          <a:endParaRPr lang="ko-KR" altLang="en-US" sz="1000" dirty="0">
            <a:latin typeface="+mj-ea"/>
            <a:ea typeface="+mj-ea"/>
          </a:endParaRPr>
        </a:p>
      </dgm:t>
    </dgm:pt>
    <dgm:pt modelId="{CA443EDB-6386-4C01-8DBE-573A5041E1C4}" type="parTrans" cxnId="{879BAF97-8E6E-4A9B-959A-24DDB7FD16B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CA73031-9401-4630-8A17-F8CC9F9F7EC2}" type="sibTrans" cxnId="{879BAF97-8E6E-4A9B-959A-24DDB7FD16B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54100EB-3976-4519-B6C1-E1DA667DC19E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상호 만족스러운 결혼 생활의 확립</a:t>
          </a:r>
          <a:endParaRPr lang="ko-KR" altLang="en-US" sz="1000" dirty="0">
            <a:latin typeface="+mj-ea"/>
            <a:ea typeface="+mj-ea"/>
          </a:endParaRPr>
        </a:p>
      </dgm:t>
    </dgm:pt>
    <dgm:pt modelId="{F762EE35-2AC5-4ADA-9E3E-3B1B34BD1CFD}" type="parTrans" cxnId="{2720390B-ECF6-4C43-9A78-A5CE71D088F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A1C9A6D-E7EE-4924-A62A-C616159BB95F}" type="sibTrans" cxnId="{2720390B-ECF6-4C43-9A78-A5CE71D088F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CA56A76-92EE-49E4-B7C7-7C289EDD54BE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임신과 부모역할에 대한 적응</a:t>
          </a:r>
          <a:endParaRPr lang="ko-KR" altLang="en-US" sz="1000" dirty="0">
            <a:latin typeface="+mj-ea"/>
            <a:ea typeface="+mj-ea"/>
          </a:endParaRPr>
        </a:p>
      </dgm:t>
    </dgm:pt>
    <dgm:pt modelId="{92110D24-DC7E-46C6-9993-5E75206D8512}" type="parTrans" cxnId="{74DC984C-FF83-4047-B567-D9FDFE9A8C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EC02959-2FC8-4725-9903-76C3810C2549}" type="sibTrans" cxnId="{74DC984C-FF83-4047-B567-D9FDFE9A8C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D1CC677-BEA8-410A-BE76-BD678CF80302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자녀임신가족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자녀의 출생 부터 </a:t>
          </a:r>
          <a:r>
            <a:rPr lang="en-US" altLang="ko-KR" sz="1000" dirty="0" smtClean="0">
              <a:latin typeface="+mj-ea"/>
              <a:ea typeface="+mj-ea"/>
            </a:rPr>
            <a:t>30</a:t>
          </a:r>
          <a:r>
            <a:rPr lang="ko-KR" altLang="en-US" sz="1000" dirty="0" smtClean="0">
              <a:latin typeface="+mj-ea"/>
              <a:ea typeface="+mj-ea"/>
            </a:rPr>
            <a:t>개월 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r>
            <a:rPr lang="ko-KR" altLang="en-US" sz="1000" dirty="0" smtClean="0">
              <a:latin typeface="+mj-ea"/>
              <a:ea typeface="+mj-ea"/>
            </a:rPr>
            <a:t> </a:t>
          </a:r>
          <a:endParaRPr lang="ko-KR" altLang="en-US" sz="1000" dirty="0">
            <a:latin typeface="+mj-ea"/>
            <a:ea typeface="+mj-ea"/>
          </a:endParaRPr>
        </a:p>
      </dgm:t>
    </dgm:pt>
    <dgm:pt modelId="{441F7942-5398-4DB0-A778-89D42C371CD5}" type="parTrans" cxnId="{6E023011-438E-4D0D-B11D-6D5E8E6363C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CA18209-7EF5-4837-93F6-F6BCBFFC3882}" type="sibTrans" cxnId="{6E023011-438E-4D0D-B11D-6D5E8E6363C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C99B1FE-5B03-4CB1-B254-FC46FE9EF714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유아의 발달에 적응</a:t>
          </a:r>
          <a:r>
            <a:rPr lang="en-US" altLang="ko-KR" sz="1000" dirty="0" smtClean="0">
              <a:latin typeface="+mj-ea"/>
              <a:ea typeface="+mj-ea"/>
            </a:rPr>
            <a:t>, </a:t>
          </a:r>
          <a:r>
            <a:rPr lang="ko-KR" altLang="en-US" sz="1000" dirty="0" smtClean="0">
              <a:latin typeface="+mj-ea"/>
              <a:ea typeface="+mj-ea"/>
            </a:rPr>
            <a:t>격려</a:t>
          </a:r>
          <a:endParaRPr lang="ko-KR" altLang="en-US" sz="1000" dirty="0">
            <a:latin typeface="+mj-ea"/>
            <a:ea typeface="+mj-ea"/>
          </a:endParaRPr>
        </a:p>
      </dgm:t>
    </dgm:pt>
    <dgm:pt modelId="{04F2C046-8D1E-4DCD-AE2F-484BF12BFDE9}" type="parTrans" cxnId="{053D64DF-69E6-47A0-8D80-09BFE5318329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DE77A696-A47F-4FBC-AB54-E25A03291719}" type="sibTrans" cxnId="{053D64DF-69E6-47A0-8D80-09BFE5318329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9F83436-1CA2-4C29-888D-E3D5166F76A8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취학 전 자녀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자녀가 </a:t>
          </a:r>
          <a:r>
            <a:rPr lang="en-US" altLang="ko-KR" sz="1000" dirty="0" smtClean="0">
              <a:latin typeface="+mj-ea"/>
              <a:ea typeface="+mj-ea"/>
            </a:rPr>
            <a:t>2</a:t>
          </a:r>
          <a:r>
            <a:rPr lang="ko-KR" altLang="en-US" sz="1000" dirty="0" smtClean="0">
              <a:latin typeface="+mj-ea"/>
              <a:ea typeface="+mj-ea"/>
            </a:rPr>
            <a:t>세 반 부터 </a:t>
          </a:r>
          <a:r>
            <a:rPr lang="en-US" altLang="ko-KR" sz="1000" dirty="0" smtClean="0">
              <a:latin typeface="+mj-ea"/>
              <a:ea typeface="+mj-ea"/>
            </a:rPr>
            <a:t>6</a:t>
          </a:r>
          <a:r>
            <a:rPr lang="ko-KR" altLang="en-US" sz="1000" dirty="0" smtClean="0">
              <a:latin typeface="+mj-ea"/>
              <a:ea typeface="+mj-ea"/>
            </a:rPr>
            <a:t>세까지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17846C06-DEC1-4948-AB6B-9FD319F5F58A}" type="parTrans" cxnId="{23C85E12-0352-4B5D-BA4E-EFEB04D3C99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5F4BC0E-643C-4E62-B270-242B3A2EF444}" type="sibTrans" cxnId="{23C85E12-0352-4B5D-BA4E-EFEB04D3C99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D0AD2A7-D638-4AA1-94AD-7D3C86579D10}">
      <dgm:prSet phldrT="[텍스트]" custT="1"/>
      <dgm:spPr/>
      <dgm:t>
        <a:bodyPr/>
        <a:lstStyle/>
        <a:p>
          <a:pPr latinLnBrk="1"/>
          <a:r>
            <a:rPr lang="ko-KR" altLang="en-US" sz="1000" dirty="0" err="1" smtClean="0">
              <a:latin typeface="+mj-ea"/>
              <a:ea typeface="+mj-ea"/>
            </a:rPr>
            <a:t>취학전</a:t>
          </a:r>
          <a:r>
            <a:rPr lang="ko-KR" altLang="en-US" sz="1000" dirty="0" smtClean="0">
              <a:latin typeface="+mj-ea"/>
              <a:ea typeface="+mj-ea"/>
            </a:rPr>
            <a:t> 자녀의 주요 욕구와 관심을 격려하고 성장을 증진하도록 적응</a:t>
          </a:r>
          <a:endParaRPr lang="ko-KR" altLang="en-US" sz="1000" dirty="0">
            <a:latin typeface="+mj-ea"/>
            <a:ea typeface="+mj-ea"/>
          </a:endParaRPr>
        </a:p>
      </dgm:t>
    </dgm:pt>
    <dgm:pt modelId="{EF3266EB-E317-41BA-860F-3B9ED7FE0FAF}" type="parTrans" cxnId="{4ED40F0A-C52D-4B58-867F-8F523D53A8A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A069926-6D71-47BA-A47C-B66F491CBB3C}" type="sibTrans" cxnId="{4ED40F0A-C52D-4B58-867F-8F523D53A8A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72A31E5-342E-4B1B-82A0-4114AA325060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에너지 고갈과 프라이버시 부족에 대처</a:t>
          </a:r>
          <a:endParaRPr lang="ko-KR" altLang="en-US" sz="1000" dirty="0">
            <a:latin typeface="+mj-ea"/>
            <a:ea typeface="+mj-ea"/>
          </a:endParaRPr>
        </a:p>
      </dgm:t>
    </dgm:pt>
    <dgm:pt modelId="{55A81EBC-1633-452F-BA1E-48E539A2464D}" type="parTrans" cxnId="{5F4DD05C-0A7E-4E89-9378-08F3524B2211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E329D7F-62D7-4003-B7AB-D15B82FF8937}" type="sibTrans" cxnId="{5F4DD05C-0A7E-4E89-9378-08F3524B2211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3970CE8-6E40-4BBD-92CB-9191268A9C93}">
      <dgm:prSet phldrT="[텍스트]" custT="1"/>
      <dgm:spPr/>
      <dgm:t>
        <a:bodyPr/>
        <a:lstStyle/>
        <a:p>
          <a:pPr latinLnBrk="1"/>
          <a:r>
            <a:rPr lang="ko-KR" altLang="en-US" sz="1000" dirty="0" err="1" smtClean="0">
              <a:latin typeface="+mj-ea"/>
              <a:ea typeface="+mj-ea"/>
            </a:rPr>
            <a:t>친족망과</a:t>
          </a:r>
          <a:r>
            <a:rPr lang="ko-KR" altLang="en-US" sz="1000" dirty="0" smtClean="0">
              <a:latin typeface="+mj-ea"/>
              <a:ea typeface="+mj-ea"/>
            </a:rPr>
            <a:t> 조화</a:t>
          </a:r>
          <a:endParaRPr lang="ko-KR" altLang="en-US" sz="1000" dirty="0">
            <a:latin typeface="+mj-ea"/>
            <a:ea typeface="+mj-ea"/>
          </a:endParaRPr>
        </a:p>
      </dgm:t>
    </dgm:pt>
    <dgm:pt modelId="{B0295DB7-9245-4587-BC84-422FA6C87826}" type="parTrans" cxnId="{AA58AD80-738B-4530-B09A-6734FD88B8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6CA0202-B5C0-4C35-ABB8-884DEFC38211}" type="sibTrans" cxnId="{AA58AD80-738B-4530-B09A-6734FD88B8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A3B1EE1-684C-47B3-84C0-CB9500D55A67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부모와 유아가 만족하는 가정의 확립</a:t>
          </a:r>
          <a:endParaRPr lang="ko-KR" altLang="en-US" sz="1000" dirty="0">
            <a:latin typeface="+mj-ea"/>
            <a:ea typeface="+mj-ea"/>
          </a:endParaRPr>
        </a:p>
      </dgm:t>
    </dgm:pt>
    <dgm:pt modelId="{D7A79ACB-845F-4CDE-8047-ED02FEDF1D52}" type="parTrans" cxnId="{0F294ED8-6A2D-4F4A-8D24-4717B9D3027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703EEF5-55AA-49FD-9485-D1B461DEBF4C}" type="sibTrans" cxnId="{0F294ED8-6A2D-4F4A-8D24-4717B9D3027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8F697862-CD30-4784-8789-6968FCB780AB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자녀가 있는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자녀가 </a:t>
          </a:r>
          <a:r>
            <a:rPr lang="en-US" altLang="ko-KR" sz="1000" dirty="0" smtClean="0">
              <a:latin typeface="+mj-ea"/>
              <a:ea typeface="+mj-ea"/>
            </a:rPr>
            <a:t>6</a:t>
          </a:r>
          <a:r>
            <a:rPr lang="ko-KR" altLang="en-US" sz="1000" dirty="0" smtClean="0">
              <a:latin typeface="+mj-ea"/>
              <a:ea typeface="+mj-ea"/>
            </a:rPr>
            <a:t>세부터 </a:t>
          </a:r>
          <a:r>
            <a:rPr lang="en-US" altLang="ko-KR" sz="1000" dirty="0" smtClean="0">
              <a:latin typeface="+mj-ea"/>
              <a:ea typeface="+mj-ea"/>
            </a:rPr>
            <a:t>13</a:t>
          </a:r>
          <a:r>
            <a:rPr lang="ko-KR" altLang="en-US" sz="1000" dirty="0" smtClean="0">
              <a:latin typeface="+mj-ea"/>
              <a:ea typeface="+mj-ea"/>
            </a:rPr>
            <a:t>세까지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1B0EBA8F-0546-4B2E-B6AE-255480751664}" type="parTrans" cxnId="{600A4BD7-7162-4DA1-B682-DAC6C975DD7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08092E62-64BC-4AB9-A25F-22CCCB8C5552}" type="sibTrans" cxnId="{600A4BD7-7162-4DA1-B682-DAC6C975DD7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8C8EBCF-CECD-4FAE-9F24-254E79B02F06}">
      <dgm:prSet phldrT="[텍스트]" custT="1"/>
      <dgm:spPr/>
      <dgm:t>
        <a:bodyPr/>
        <a:lstStyle/>
        <a:p>
          <a:pPr latinLnBrk="1"/>
          <a:r>
            <a:rPr lang="ko-KR" altLang="en-US" sz="1000" dirty="0" err="1" smtClean="0">
              <a:latin typeface="+mj-ea"/>
              <a:ea typeface="+mj-ea"/>
            </a:rPr>
            <a:t>학령기</a:t>
          </a:r>
          <a:r>
            <a:rPr lang="ko-KR" altLang="en-US" sz="1000" dirty="0" smtClean="0">
              <a:latin typeface="+mj-ea"/>
              <a:ea typeface="+mj-ea"/>
            </a:rPr>
            <a:t> 가족의 지역사회에 조화</a:t>
          </a:r>
          <a:endParaRPr lang="ko-KR" altLang="en-US" sz="1000" dirty="0">
            <a:latin typeface="+mj-ea"/>
            <a:ea typeface="+mj-ea"/>
          </a:endParaRPr>
        </a:p>
      </dgm:t>
    </dgm:pt>
    <dgm:pt modelId="{EC36C903-65AB-47B8-AB58-4E8E071869ED}" type="parTrans" cxnId="{B4EB1FAA-A94E-45E5-A6F8-DB96B612C14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B817F60-29B3-4718-8752-5BDB1F3C7669}" type="sibTrans" cxnId="{B4EB1FAA-A94E-45E5-A6F8-DB96B612C14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2DB1CF8-33D9-4759-B8F3-46A60777FF86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자녀의 교육 성취에 대한 격려</a:t>
          </a:r>
          <a:endParaRPr lang="ko-KR" altLang="en-US" sz="1000" dirty="0">
            <a:latin typeface="+mj-ea"/>
            <a:ea typeface="+mj-ea"/>
          </a:endParaRPr>
        </a:p>
      </dgm:t>
    </dgm:pt>
    <dgm:pt modelId="{BE88B8E8-9617-4C15-B193-81CF0593C105}" type="parTrans" cxnId="{6CDB36AF-9B35-48B9-8D20-EDB22F88958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87F86E4-03EA-4A01-BCF7-4E595D35F766}" type="sibTrans" cxnId="{6CDB36AF-9B35-48B9-8D20-EDB22F88958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87E0226-0A28-4539-911C-3AA0708CB502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십대 자녀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자녀가 </a:t>
          </a:r>
          <a:r>
            <a:rPr lang="en-US" altLang="ko-KR" sz="1000" dirty="0" smtClean="0">
              <a:latin typeface="+mj-ea"/>
              <a:ea typeface="+mj-ea"/>
            </a:rPr>
            <a:t>13</a:t>
          </a:r>
          <a:r>
            <a:rPr lang="ko-KR" altLang="en-US" sz="1000" dirty="0" smtClean="0">
              <a:latin typeface="+mj-ea"/>
              <a:ea typeface="+mj-ea"/>
            </a:rPr>
            <a:t>세부터 </a:t>
          </a:r>
          <a:r>
            <a:rPr lang="en-US" altLang="ko-KR" sz="1000" dirty="0" smtClean="0">
              <a:latin typeface="+mj-ea"/>
              <a:ea typeface="+mj-ea"/>
            </a:rPr>
            <a:t>20</a:t>
          </a:r>
          <a:r>
            <a:rPr lang="ko-KR" altLang="en-US" sz="1000" dirty="0" smtClean="0">
              <a:latin typeface="+mj-ea"/>
              <a:ea typeface="+mj-ea"/>
            </a:rPr>
            <a:t>세까지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40C24273-DBA2-45A5-B9C1-5120C0443CE4}" type="parTrans" cxnId="{B9062D60-A5D7-4639-9E06-FC1D7CA7719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819E5B5-BA6E-4675-B19B-C2468DED3B02}" type="sibTrans" cxnId="{B9062D60-A5D7-4639-9E06-FC1D7CA7719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CE5B880-EBBB-483A-8E04-BBCB64C6EB87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자유와 책임의 조화</a:t>
          </a:r>
          <a:endParaRPr lang="ko-KR" altLang="en-US" sz="1000" dirty="0">
            <a:latin typeface="+mj-ea"/>
            <a:ea typeface="+mj-ea"/>
          </a:endParaRPr>
        </a:p>
      </dgm:t>
    </dgm:pt>
    <dgm:pt modelId="{0AE03E43-628E-407F-9228-A9505666DDCF}" type="parTrans" cxnId="{DAD41152-0213-462C-8FA2-0617377C2FF2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DB025BDC-717E-460D-BF22-211F710B2C2E}" type="sibTrans" cxnId="{DAD41152-0213-462C-8FA2-0617377C2FF2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39102A9-6A59-4B39-B0BC-D0DCCE99224F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부모역할을 마친 후의 관심과 진로 확립</a:t>
          </a:r>
          <a:endParaRPr lang="ko-KR" altLang="en-US" sz="1000" dirty="0">
            <a:latin typeface="+mj-ea"/>
            <a:ea typeface="+mj-ea"/>
          </a:endParaRPr>
        </a:p>
      </dgm:t>
    </dgm:pt>
    <dgm:pt modelId="{0C75CF31-5223-4A5C-A3AE-40B408AB8441}" type="parTrans" cxnId="{BDAD4F8D-0429-42B1-B7F4-976D2F409E18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2D49A5C-95F4-4CC7-9F5E-9FD19857100D}" type="sibTrans" cxnId="{BDAD4F8D-0429-42B1-B7F4-976D2F409E18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F088338-56E8-41BD-A180-F7AD80B1A6E1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성인초기 자녀를 독립시키는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자녀의 독립부터 막내자녀의 독립까지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A7C75D1C-0576-42AA-BF6C-04666F52D1D9}" type="parTrans" cxnId="{162B49F2-EA37-40BA-879E-7A061D75214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AA67EC9-D142-4C3A-8282-1C2697BAD457}" type="sibTrans" cxnId="{162B49F2-EA37-40BA-879E-7A061D75214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9D06659-3380-4E13-8229-EDCD1FA14988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적절한 의례와 지원으로 초기 성인 독립</a:t>
          </a:r>
          <a:endParaRPr lang="ko-KR" altLang="en-US" sz="1000" dirty="0">
            <a:latin typeface="+mj-ea"/>
            <a:ea typeface="+mj-ea"/>
          </a:endParaRPr>
        </a:p>
      </dgm:t>
    </dgm:pt>
    <dgm:pt modelId="{A7A396E9-21A6-4783-80A0-D9B7B9B42B9A}" type="parTrans" cxnId="{95C99E3C-8A2F-4E1A-95FE-EE797CEA1FA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842E650-EC3C-4097-9BF8-AB0EADDFCB0C}" type="sibTrans" cxnId="{95C99E3C-8A2F-4E1A-95FE-EE797CEA1FA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E235994-518D-4263-95B3-6A4F6A78491A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지지적 가정기반의 유지</a:t>
          </a:r>
          <a:endParaRPr lang="ko-KR" altLang="en-US" sz="1000" dirty="0">
            <a:latin typeface="+mj-ea"/>
            <a:ea typeface="+mj-ea"/>
          </a:endParaRPr>
        </a:p>
      </dgm:t>
    </dgm:pt>
    <dgm:pt modelId="{2DC1A96E-6201-4753-BF46-19DAAAFD9841}" type="parTrans" cxnId="{7F8CF1ED-C779-418C-8B04-152DD83B50E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AE21C53-4F63-4DBD-96BA-2ABFDBC7E671}" type="sibTrans" cxnId="{7F8CF1ED-C779-418C-8B04-152DD83B50E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981B663-2AA8-451B-B4FD-798F20BFABF8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중년부모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빈 둥지부터 은퇴까지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275C9BFE-DD90-407A-B658-42FCACFEDD24}" type="parTrans" cxnId="{022F4519-8A21-40D4-A28C-78C4F517EC5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067FFD97-9C3D-4722-A31F-C2BFFEEBA559}" type="sibTrans" cxnId="{022F4519-8A21-40D4-A28C-78C4F517EC5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8C02D3A-E0D9-40AD-AA83-DBDD5EB818EF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결혼관계의 재확립</a:t>
          </a:r>
          <a:endParaRPr lang="ko-KR" altLang="en-US" sz="1000" dirty="0">
            <a:latin typeface="+mj-ea"/>
            <a:ea typeface="+mj-ea"/>
          </a:endParaRPr>
        </a:p>
      </dgm:t>
    </dgm:pt>
    <dgm:pt modelId="{FE130AD9-6D6A-4AD9-A480-8AC15C6DFB3C}" type="parTrans" cxnId="{D5035C6F-6DED-4575-BD74-5686D7338E43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B4F84B8-26BE-40D8-9324-7FACC8D8422E}" type="sibTrans" cxnId="{D5035C6F-6DED-4575-BD74-5686D7338E43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B5590BA-C53E-4897-A812-F863CDED5C7E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노인세대</a:t>
          </a:r>
          <a:r>
            <a:rPr lang="en-US" altLang="ko-KR" sz="1000" dirty="0" smtClean="0">
              <a:latin typeface="+mj-ea"/>
              <a:ea typeface="+mj-ea"/>
            </a:rPr>
            <a:t>, </a:t>
          </a:r>
          <a:r>
            <a:rPr lang="ko-KR" altLang="en-US" sz="1000" dirty="0" smtClean="0">
              <a:latin typeface="+mj-ea"/>
              <a:ea typeface="+mj-ea"/>
            </a:rPr>
            <a:t>젊은 세대와의 친족관계 유지</a:t>
          </a:r>
          <a:endParaRPr lang="ko-KR" altLang="en-US" sz="1000" dirty="0">
            <a:latin typeface="+mj-ea"/>
            <a:ea typeface="+mj-ea"/>
          </a:endParaRPr>
        </a:p>
      </dgm:t>
    </dgm:pt>
    <dgm:pt modelId="{260ACE91-450C-44C3-AF30-507C05AA93D8}" type="parTrans" cxnId="{28742613-C103-4CAD-8554-2E654F3C21D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6C08C81-8644-4B17-A261-1B31D7DA8A00}" type="sibTrans" cxnId="{28742613-C103-4CAD-8554-2E654F3C21D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4083B79-8888-4C03-B7D4-772F6ACAF5DB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노인 가족성원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은퇴부터 양쪽 배우자의 사망까지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BE63B29C-1561-40DD-B4E1-BD5D289B7459}" type="parTrans" cxnId="{1784CD8D-12D9-46FC-80E1-CFBFA1A405F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648830D-9B72-4920-BE51-4AD52ED9933B}" type="sibTrans" cxnId="{1784CD8D-12D9-46FC-80E1-CFBFA1A405F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A0097D4-602E-4A84-8AD2-2598D8B9C391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사별과 혼자 사는 것에 대한 대처</a:t>
          </a:r>
          <a:endParaRPr lang="ko-KR" altLang="en-US" sz="1000" dirty="0">
            <a:latin typeface="+mj-ea"/>
            <a:ea typeface="+mj-ea"/>
          </a:endParaRPr>
        </a:p>
      </dgm:t>
    </dgm:pt>
    <dgm:pt modelId="{08AEE072-B6D9-4376-8D79-AA8555E00213}" type="parTrans" cxnId="{7F66D5EB-2497-4D3B-A30A-2F86819880F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3A7964B-DDC3-41B9-9A69-D22116E626E3}" type="sibTrans" cxnId="{7F66D5EB-2497-4D3B-A30A-2F86819880F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6F7BCF3-05FD-4DC3-9694-8481EA961537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노년에 대한 적응</a:t>
          </a:r>
          <a:endParaRPr lang="ko-KR" altLang="en-US" sz="1000" dirty="0">
            <a:latin typeface="+mj-ea"/>
            <a:ea typeface="+mj-ea"/>
          </a:endParaRPr>
        </a:p>
      </dgm:t>
    </dgm:pt>
    <dgm:pt modelId="{AAA6C6FA-6ED0-4573-A787-0673FC45F502}" type="parTrans" cxnId="{A4C5CC66-0C76-4B26-8287-FEF77BD599A5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52A163B-70AD-40F2-ACD1-7F7F1E532406}" type="sibTrans" cxnId="{A4C5CC66-0C76-4B26-8287-FEF77BD599A5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0CA7850-ED39-4E83-8116-B9A6348C41C4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은퇴에 대한 적응</a:t>
          </a:r>
          <a:endParaRPr lang="ko-KR" altLang="en-US" sz="1000" dirty="0">
            <a:latin typeface="+mj-ea"/>
            <a:ea typeface="+mj-ea"/>
          </a:endParaRPr>
        </a:p>
      </dgm:t>
    </dgm:pt>
    <dgm:pt modelId="{D306AD40-62DD-4E08-A14D-AE6A78166AFD}" type="parTrans" cxnId="{D137760F-CB40-429C-B35C-2B575FEAA8FB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F75EEC6-869A-4EFD-AFA5-AB20792DA041}" type="sibTrans" cxnId="{D137760F-CB40-429C-B35C-2B575FEAA8FB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955F042-E0BE-4A5E-B119-F3212E636A50}" type="pres">
      <dgm:prSet presAssocID="{C2FF2E13-E0F7-4C16-9594-3C650DB5D2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98A461-55DE-47A3-9553-63E5B005DA16}" type="pres">
      <dgm:prSet presAssocID="{D7F42C9B-5206-4CC8-8A59-E336C457B5D2}" presName="composite" presStyleCnt="0"/>
      <dgm:spPr/>
    </dgm:pt>
    <dgm:pt modelId="{51667AB4-90DC-4158-908A-F8571CEF69B5}" type="pres">
      <dgm:prSet presAssocID="{D7F42C9B-5206-4CC8-8A59-E336C457B5D2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EC43FD-74CC-4D3E-80D7-6A1852C2271D}" type="pres">
      <dgm:prSet presAssocID="{D7F42C9B-5206-4CC8-8A59-E336C457B5D2}" presName="rect2" presStyleLbl="fgImgPlace1" presStyleIdx="0" presStyleCnt="8"/>
      <dgm:spPr/>
    </dgm:pt>
    <dgm:pt modelId="{687AFF73-A319-4F55-BA4A-C886097A795A}" type="pres">
      <dgm:prSet presAssocID="{CCA73031-9401-4630-8A17-F8CC9F9F7EC2}" presName="sibTrans" presStyleCnt="0"/>
      <dgm:spPr/>
    </dgm:pt>
    <dgm:pt modelId="{AACAAE6C-8716-4A8D-BDC6-CC34582FD985}" type="pres">
      <dgm:prSet presAssocID="{9D1CC677-BEA8-410A-BE76-BD678CF80302}" presName="composite" presStyleCnt="0"/>
      <dgm:spPr/>
    </dgm:pt>
    <dgm:pt modelId="{D8C58DF2-1E2E-43C4-86CD-43B846560C42}" type="pres">
      <dgm:prSet presAssocID="{9D1CC677-BEA8-410A-BE76-BD678CF80302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17D1F5-39AB-4236-AF74-B28CBB081C28}" type="pres">
      <dgm:prSet presAssocID="{9D1CC677-BEA8-410A-BE76-BD678CF80302}" presName="rect2" presStyleLbl="fgImgPlace1" presStyleIdx="1" presStyleCnt="8"/>
      <dgm:spPr/>
    </dgm:pt>
    <dgm:pt modelId="{BC37B52B-2ADE-4042-AB7F-8D07EB3CB583}" type="pres">
      <dgm:prSet presAssocID="{9CA18209-7EF5-4837-93F6-F6BCBFFC3882}" presName="sibTrans" presStyleCnt="0"/>
      <dgm:spPr/>
    </dgm:pt>
    <dgm:pt modelId="{D8C82EA6-CCC9-4E3B-B6AE-ACD440AD0050}" type="pres">
      <dgm:prSet presAssocID="{A9F83436-1CA2-4C29-888D-E3D5166F76A8}" presName="composite" presStyleCnt="0"/>
      <dgm:spPr/>
    </dgm:pt>
    <dgm:pt modelId="{DA167A9D-7D73-4B39-9279-A8C8433A32E3}" type="pres">
      <dgm:prSet presAssocID="{A9F83436-1CA2-4C29-888D-E3D5166F76A8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6A9C07-0C0A-4810-BC0C-7E67CEE2007C}" type="pres">
      <dgm:prSet presAssocID="{A9F83436-1CA2-4C29-888D-E3D5166F76A8}" presName="rect2" presStyleLbl="fgImgPlace1" presStyleIdx="2" presStyleCnt="8"/>
      <dgm:spPr/>
    </dgm:pt>
    <dgm:pt modelId="{1CC37B7C-BA5B-40FF-999E-DD5BB14452F4}" type="pres">
      <dgm:prSet presAssocID="{E5F4BC0E-643C-4E62-B270-242B3A2EF444}" presName="sibTrans" presStyleCnt="0"/>
      <dgm:spPr/>
    </dgm:pt>
    <dgm:pt modelId="{E0DB9E69-B2E2-4BB2-89C7-E3B332EECCA6}" type="pres">
      <dgm:prSet presAssocID="{8F697862-CD30-4784-8789-6968FCB780AB}" presName="composite" presStyleCnt="0"/>
      <dgm:spPr/>
    </dgm:pt>
    <dgm:pt modelId="{01DFE9CD-F608-40C3-BC45-9D05191CB538}" type="pres">
      <dgm:prSet presAssocID="{8F697862-CD30-4784-8789-6968FCB780AB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9A0CCF-1C26-4386-A83C-5D77EA70DDA8}" type="pres">
      <dgm:prSet presAssocID="{8F697862-CD30-4784-8789-6968FCB780AB}" presName="rect2" presStyleLbl="fgImgPlace1" presStyleIdx="3" presStyleCnt="8"/>
      <dgm:spPr/>
    </dgm:pt>
    <dgm:pt modelId="{0D277854-1832-473C-9899-8DF9E57B5409}" type="pres">
      <dgm:prSet presAssocID="{08092E62-64BC-4AB9-A25F-22CCCB8C5552}" presName="sibTrans" presStyleCnt="0"/>
      <dgm:spPr/>
    </dgm:pt>
    <dgm:pt modelId="{F5293F89-6E14-4B1D-8A26-75EDDE93D897}" type="pres">
      <dgm:prSet presAssocID="{487E0226-0A28-4539-911C-3AA0708CB502}" presName="composite" presStyleCnt="0"/>
      <dgm:spPr/>
    </dgm:pt>
    <dgm:pt modelId="{02E64C55-04F9-4CED-A2A0-A324F29D7511}" type="pres">
      <dgm:prSet presAssocID="{487E0226-0A28-4539-911C-3AA0708CB502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3A815B-49A7-496E-8E9C-0A4176249D24}" type="pres">
      <dgm:prSet presAssocID="{487E0226-0A28-4539-911C-3AA0708CB502}" presName="rect2" presStyleLbl="fgImgPlace1" presStyleIdx="4" presStyleCnt="8"/>
      <dgm:spPr/>
    </dgm:pt>
    <dgm:pt modelId="{EAD16D7E-F6D3-45F5-AB80-052FAB014B1F}" type="pres">
      <dgm:prSet presAssocID="{5819E5B5-BA6E-4675-B19B-C2468DED3B02}" presName="sibTrans" presStyleCnt="0"/>
      <dgm:spPr/>
    </dgm:pt>
    <dgm:pt modelId="{5238B85A-0AED-4D28-A844-83A5A0ED2CDB}" type="pres">
      <dgm:prSet presAssocID="{BF088338-56E8-41BD-A180-F7AD80B1A6E1}" presName="composite" presStyleCnt="0"/>
      <dgm:spPr/>
    </dgm:pt>
    <dgm:pt modelId="{D57B11DD-F67C-4D8F-8A90-1DD77CC6DCC3}" type="pres">
      <dgm:prSet presAssocID="{BF088338-56E8-41BD-A180-F7AD80B1A6E1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B4FD21-814D-4D87-975F-906C9EBDA6C8}" type="pres">
      <dgm:prSet presAssocID="{BF088338-56E8-41BD-A180-F7AD80B1A6E1}" presName="rect2" presStyleLbl="fgImgPlace1" presStyleIdx="5" presStyleCnt="8"/>
      <dgm:spPr/>
    </dgm:pt>
    <dgm:pt modelId="{CFC85BB2-32ED-4500-B89C-24AF382CCCF4}" type="pres">
      <dgm:prSet presAssocID="{CAA67EC9-D142-4C3A-8282-1C2697BAD457}" presName="sibTrans" presStyleCnt="0"/>
      <dgm:spPr/>
    </dgm:pt>
    <dgm:pt modelId="{A8BAA4A9-3DA1-405F-9E8C-A6F73D92544A}" type="pres">
      <dgm:prSet presAssocID="{9981B663-2AA8-451B-B4FD-798F20BFABF8}" presName="composite" presStyleCnt="0"/>
      <dgm:spPr/>
    </dgm:pt>
    <dgm:pt modelId="{A1D016BA-3E17-41CC-A136-7B997FA32B5D}" type="pres">
      <dgm:prSet presAssocID="{9981B663-2AA8-451B-B4FD-798F20BFABF8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C2D5AF-84DF-4652-86F4-4F0940B24879}" type="pres">
      <dgm:prSet presAssocID="{9981B663-2AA8-451B-B4FD-798F20BFABF8}" presName="rect2" presStyleLbl="fgImgPlace1" presStyleIdx="6" presStyleCnt="8"/>
      <dgm:spPr/>
    </dgm:pt>
    <dgm:pt modelId="{EC828052-F6BB-49BB-9C7B-30A720CE4C67}" type="pres">
      <dgm:prSet presAssocID="{067FFD97-9C3D-4722-A31F-C2BFFEEBA559}" presName="sibTrans" presStyleCnt="0"/>
      <dgm:spPr/>
    </dgm:pt>
    <dgm:pt modelId="{0475DEF7-D924-4BD7-ACEC-ACEEE5E6F505}" type="pres">
      <dgm:prSet presAssocID="{F4083B79-8888-4C03-B7D4-772F6ACAF5DB}" presName="composite" presStyleCnt="0"/>
      <dgm:spPr/>
    </dgm:pt>
    <dgm:pt modelId="{165B101D-5626-4CDC-95B9-53CD6DB47A13}" type="pres">
      <dgm:prSet presAssocID="{F4083B79-8888-4C03-B7D4-772F6ACAF5DB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0FACF4-2196-4A06-8130-8E9AE796ABBF}" type="pres">
      <dgm:prSet presAssocID="{F4083B79-8888-4C03-B7D4-772F6ACAF5DB}" presName="rect2" presStyleLbl="fgImgPlace1" presStyleIdx="7" presStyleCnt="8"/>
      <dgm:spPr/>
    </dgm:pt>
  </dgm:ptLst>
  <dgm:cxnLst>
    <dgm:cxn modelId="{E7DC989D-8AF5-4A15-8F0D-F0727B5EE38F}" type="presOf" srcId="{59D06659-3380-4E13-8229-EDCD1FA14988}" destId="{D57B11DD-F67C-4D8F-8A90-1DD77CC6DCC3}" srcOrd="0" destOrd="1" presId="urn:microsoft.com/office/officeart/2008/layout/PictureStrips"/>
    <dgm:cxn modelId="{053D64DF-69E6-47A0-8D80-09BFE5318329}" srcId="{9D1CC677-BEA8-410A-BE76-BD678CF80302}" destId="{1C99B1FE-5B03-4CB1-B254-FC46FE9EF714}" srcOrd="0" destOrd="0" parTransId="{04F2C046-8D1E-4DCD-AE2F-484BF12BFDE9}" sibTransId="{DE77A696-A47F-4FBC-AB54-E25A03291719}"/>
    <dgm:cxn modelId="{2720390B-ECF6-4C43-9A78-A5CE71D088FC}" srcId="{D7F42C9B-5206-4CC8-8A59-E336C457B5D2}" destId="{A54100EB-3976-4519-B6C1-E1DA667DC19E}" srcOrd="0" destOrd="0" parTransId="{F762EE35-2AC5-4ADA-9E3E-3B1B34BD1CFD}" sibTransId="{EA1C9A6D-E7EE-4924-A62A-C616159BB95F}"/>
    <dgm:cxn modelId="{F9C6CCFF-82AC-49F8-BF75-146640681E3B}" type="presOf" srcId="{6CE5B880-EBBB-483A-8E04-BBCB64C6EB87}" destId="{02E64C55-04F9-4CED-A2A0-A324F29D7511}" srcOrd="0" destOrd="1" presId="urn:microsoft.com/office/officeart/2008/layout/PictureStrips"/>
    <dgm:cxn modelId="{7F8CF1ED-C779-418C-8B04-152DD83B50EF}" srcId="{BF088338-56E8-41BD-A180-F7AD80B1A6E1}" destId="{3E235994-518D-4263-95B3-6A4F6A78491A}" srcOrd="1" destOrd="0" parTransId="{2DC1A96E-6201-4753-BF46-19DAAAFD9841}" sibTransId="{7AE21C53-4F63-4DBD-96BA-2ABFDBC7E671}"/>
    <dgm:cxn modelId="{8BDA687C-871D-401C-B32C-45B49B772AC4}" type="presOf" srcId="{B72A31E5-342E-4B1B-82A0-4114AA325060}" destId="{DA167A9D-7D73-4B39-9279-A8C8433A32E3}" srcOrd="0" destOrd="2" presId="urn:microsoft.com/office/officeart/2008/layout/PictureStrips"/>
    <dgm:cxn modelId="{4ED40F0A-C52D-4B58-867F-8F523D53A8AF}" srcId="{A9F83436-1CA2-4C29-888D-E3D5166F76A8}" destId="{5D0AD2A7-D638-4AA1-94AD-7D3C86579D10}" srcOrd="0" destOrd="0" parTransId="{EF3266EB-E317-41BA-860F-3B9ED7FE0FAF}" sibTransId="{4A069926-6D71-47BA-A47C-B66F491CBB3C}"/>
    <dgm:cxn modelId="{803CA4D0-E997-4BAD-90A7-CC4BFE9962B1}" type="presOf" srcId="{F4083B79-8888-4C03-B7D4-772F6ACAF5DB}" destId="{165B101D-5626-4CDC-95B9-53CD6DB47A13}" srcOrd="0" destOrd="0" presId="urn:microsoft.com/office/officeart/2008/layout/PictureStrips"/>
    <dgm:cxn modelId="{0CA3C2C2-6C0F-484B-81A2-2310E9B612B0}" type="presOf" srcId="{C2FF2E13-E0F7-4C16-9594-3C650DB5D2A3}" destId="{7955F042-E0BE-4A5E-B119-F3212E636A50}" srcOrd="0" destOrd="0" presId="urn:microsoft.com/office/officeart/2008/layout/PictureStrips"/>
    <dgm:cxn modelId="{DAD41152-0213-462C-8FA2-0617377C2FF2}" srcId="{487E0226-0A28-4539-911C-3AA0708CB502}" destId="{6CE5B880-EBBB-483A-8E04-BBCB64C6EB87}" srcOrd="0" destOrd="0" parTransId="{0AE03E43-628E-407F-9228-A9505666DDCF}" sibTransId="{DB025BDC-717E-460D-BF22-211F710B2C2E}"/>
    <dgm:cxn modelId="{BDAD4F8D-0429-42B1-B7F4-976D2F409E18}" srcId="{487E0226-0A28-4539-911C-3AA0708CB502}" destId="{139102A9-6A59-4B39-B0BC-D0DCCE99224F}" srcOrd="1" destOrd="0" parTransId="{0C75CF31-5223-4A5C-A3AE-40B408AB8441}" sibTransId="{F2D49A5C-95F4-4CC7-9F5E-9FD19857100D}"/>
    <dgm:cxn modelId="{D137760F-CB40-429C-B35C-2B575FEAA8FB}" srcId="{F4083B79-8888-4C03-B7D4-772F6ACAF5DB}" destId="{A0CA7850-ED39-4E83-8116-B9A6348C41C4}" srcOrd="2" destOrd="0" parTransId="{D306AD40-62DD-4E08-A14D-AE6A78166AFD}" sibTransId="{6F75EEC6-869A-4EFD-AFA5-AB20792DA041}"/>
    <dgm:cxn modelId="{B004560C-8236-4BF0-856B-168FAFE735E5}" type="presOf" srcId="{9D1CC677-BEA8-410A-BE76-BD678CF80302}" destId="{D8C58DF2-1E2E-43C4-86CD-43B846560C42}" srcOrd="0" destOrd="0" presId="urn:microsoft.com/office/officeart/2008/layout/PictureStrips"/>
    <dgm:cxn modelId="{D5035C6F-6DED-4575-BD74-5686D7338E43}" srcId="{9981B663-2AA8-451B-B4FD-798F20BFABF8}" destId="{B8C02D3A-E0D9-40AD-AA83-DBDD5EB818EF}" srcOrd="0" destOrd="0" parTransId="{FE130AD9-6D6A-4AD9-A480-8AC15C6DFB3C}" sibTransId="{EB4F84B8-26BE-40D8-9324-7FACC8D8422E}"/>
    <dgm:cxn modelId="{6E023011-438E-4D0D-B11D-6D5E8E6363C6}" srcId="{C2FF2E13-E0F7-4C16-9594-3C650DB5D2A3}" destId="{9D1CC677-BEA8-410A-BE76-BD678CF80302}" srcOrd="1" destOrd="0" parTransId="{441F7942-5398-4DB0-A778-89D42C371CD5}" sibTransId="{9CA18209-7EF5-4837-93F6-F6BCBFFC3882}"/>
    <dgm:cxn modelId="{A4C5CC66-0C76-4B26-8287-FEF77BD599A5}" srcId="{F4083B79-8888-4C03-B7D4-772F6ACAF5DB}" destId="{E6F7BCF3-05FD-4DC3-9694-8481EA961537}" srcOrd="1" destOrd="0" parTransId="{AAA6C6FA-6ED0-4573-A787-0673FC45F502}" sibTransId="{C52A163B-70AD-40F2-ACD1-7F7F1E532406}"/>
    <dgm:cxn modelId="{9B7B9372-4244-48CD-B31E-60C92AA8C3AA}" type="presOf" srcId="{9CA56A76-92EE-49E4-B7C7-7C289EDD54BE}" destId="{51667AB4-90DC-4158-908A-F8571CEF69B5}" srcOrd="0" destOrd="2" presId="urn:microsoft.com/office/officeart/2008/layout/PictureStrips"/>
    <dgm:cxn modelId="{D4D4B2ED-61B2-4B95-BD57-F8B4F1640E65}" type="presOf" srcId="{1C99B1FE-5B03-4CB1-B254-FC46FE9EF714}" destId="{D8C58DF2-1E2E-43C4-86CD-43B846560C42}" srcOrd="0" destOrd="1" presId="urn:microsoft.com/office/officeart/2008/layout/PictureStrips"/>
    <dgm:cxn modelId="{1784CD8D-12D9-46FC-80E1-CFBFA1A405F7}" srcId="{C2FF2E13-E0F7-4C16-9594-3C650DB5D2A3}" destId="{F4083B79-8888-4C03-B7D4-772F6ACAF5DB}" srcOrd="7" destOrd="0" parTransId="{BE63B29C-1561-40DD-B4E1-BD5D289B7459}" sibTransId="{7648830D-9B72-4920-BE51-4AD52ED9933B}"/>
    <dgm:cxn modelId="{BD905951-B11A-4E7F-B115-ED48FF1BA2D6}" type="presOf" srcId="{A3970CE8-6E40-4BBD-92CB-9191268A9C93}" destId="{51667AB4-90DC-4158-908A-F8571CEF69B5}" srcOrd="0" destOrd="3" presId="urn:microsoft.com/office/officeart/2008/layout/PictureStrips"/>
    <dgm:cxn modelId="{E2E24D33-FBBF-42CA-9E48-3D02FFA12879}" type="presOf" srcId="{A9F83436-1CA2-4C29-888D-E3D5166F76A8}" destId="{DA167A9D-7D73-4B39-9279-A8C8433A32E3}" srcOrd="0" destOrd="0" presId="urn:microsoft.com/office/officeart/2008/layout/PictureStrips"/>
    <dgm:cxn modelId="{95C99E3C-8A2F-4E1A-95FE-EE797CEA1FA4}" srcId="{BF088338-56E8-41BD-A180-F7AD80B1A6E1}" destId="{59D06659-3380-4E13-8229-EDCD1FA14988}" srcOrd="0" destOrd="0" parTransId="{A7A396E9-21A6-4783-80A0-D9B7B9B42B9A}" sibTransId="{F842E650-EC3C-4097-9BF8-AB0EADDFCB0C}"/>
    <dgm:cxn modelId="{B9062D60-A5D7-4639-9E06-FC1D7CA77190}" srcId="{C2FF2E13-E0F7-4C16-9594-3C650DB5D2A3}" destId="{487E0226-0A28-4539-911C-3AA0708CB502}" srcOrd="4" destOrd="0" parTransId="{40C24273-DBA2-45A5-B9C1-5120C0443CE4}" sibTransId="{5819E5B5-BA6E-4675-B19B-C2468DED3B02}"/>
    <dgm:cxn modelId="{7F66D5EB-2497-4D3B-A30A-2F86819880FD}" srcId="{F4083B79-8888-4C03-B7D4-772F6ACAF5DB}" destId="{AA0097D4-602E-4A84-8AD2-2598D8B9C391}" srcOrd="0" destOrd="0" parTransId="{08AEE072-B6D9-4376-8D79-AA8555E00213}" sibTransId="{63A7964B-DDC3-41B9-9A69-D22116E626E3}"/>
    <dgm:cxn modelId="{23C85E12-0352-4B5D-BA4E-EFEB04D3C99C}" srcId="{C2FF2E13-E0F7-4C16-9594-3C650DB5D2A3}" destId="{A9F83436-1CA2-4C29-888D-E3D5166F76A8}" srcOrd="2" destOrd="0" parTransId="{17846C06-DEC1-4948-AB6B-9FD319F5F58A}" sibTransId="{E5F4BC0E-643C-4E62-B270-242B3A2EF444}"/>
    <dgm:cxn modelId="{6CDB36AF-9B35-48B9-8D20-EDB22F889586}" srcId="{8F697862-CD30-4784-8789-6968FCB780AB}" destId="{32DB1CF8-33D9-4759-B8F3-46A60777FF86}" srcOrd="1" destOrd="0" parTransId="{BE88B8E8-9617-4C15-B193-81CF0593C105}" sibTransId="{387F86E4-03EA-4A01-BCF7-4E595D35F766}"/>
    <dgm:cxn modelId="{8B462FDE-D2C0-4BBC-95D5-E0BE3DE58D22}" type="presOf" srcId="{3E235994-518D-4263-95B3-6A4F6A78491A}" destId="{D57B11DD-F67C-4D8F-8A90-1DD77CC6DCC3}" srcOrd="0" destOrd="2" presId="urn:microsoft.com/office/officeart/2008/layout/PictureStrips"/>
    <dgm:cxn modelId="{0F294ED8-6A2D-4F4A-8D24-4717B9D30270}" srcId="{9D1CC677-BEA8-410A-BE76-BD678CF80302}" destId="{9A3B1EE1-684C-47B3-84C0-CB9500D55A67}" srcOrd="1" destOrd="0" parTransId="{D7A79ACB-845F-4CDE-8047-ED02FEDF1D52}" sibTransId="{1703EEF5-55AA-49FD-9485-D1B461DEBF4C}"/>
    <dgm:cxn modelId="{5F1CFB39-232E-41B6-BFCF-4BB955F3AFB9}" type="presOf" srcId="{32DB1CF8-33D9-4759-B8F3-46A60777FF86}" destId="{01DFE9CD-F608-40C3-BC45-9D05191CB538}" srcOrd="0" destOrd="2" presId="urn:microsoft.com/office/officeart/2008/layout/PictureStrips"/>
    <dgm:cxn modelId="{3F0C419E-65C7-4E12-9518-0DE6296C0BCB}" type="presOf" srcId="{4B5590BA-C53E-4897-A812-F863CDED5C7E}" destId="{A1D016BA-3E17-41CC-A136-7B997FA32B5D}" srcOrd="0" destOrd="2" presId="urn:microsoft.com/office/officeart/2008/layout/PictureStrips"/>
    <dgm:cxn modelId="{990DE619-FB58-4FCF-907C-1C1347A83B09}" type="presOf" srcId="{58C8EBCF-CECD-4FAE-9F24-254E79B02F06}" destId="{01DFE9CD-F608-40C3-BC45-9D05191CB538}" srcOrd="0" destOrd="1" presId="urn:microsoft.com/office/officeart/2008/layout/PictureStrips"/>
    <dgm:cxn modelId="{98AD1F00-B5EC-4749-8F00-D03F244A4CFC}" type="presOf" srcId="{139102A9-6A59-4B39-B0BC-D0DCCE99224F}" destId="{02E64C55-04F9-4CED-A2A0-A324F29D7511}" srcOrd="0" destOrd="2" presId="urn:microsoft.com/office/officeart/2008/layout/PictureStrips"/>
    <dgm:cxn modelId="{142767E7-72B9-49CF-87AC-E2FC99F5BAEE}" type="presOf" srcId="{487E0226-0A28-4539-911C-3AA0708CB502}" destId="{02E64C55-04F9-4CED-A2A0-A324F29D7511}" srcOrd="0" destOrd="0" presId="urn:microsoft.com/office/officeart/2008/layout/PictureStrips"/>
    <dgm:cxn modelId="{B4D029A9-94D1-4BD4-9723-E9445419E014}" type="presOf" srcId="{D7F42C9B-5206-4CC8-8A59-E336C457B5D2}" destId="{51667AB4-90DC-4158-908A-F8571CEF69B5}" srcOrd="0" destOrd="0" presId="urn:microsoft.com/office/officeart/2008/layout/PictureStrips"/>
    <dgm:cxn modelId="{AA58AD80-738B-4530-B09A-6734FD88B8BA}" srcId="{D7F42C9B-5206-4CC8-8A59-E336C457B5D2}" destId="{A3970CE8-6E40-4BBD-92CB-9191268A9C93}" srcOrd="2" destOrd="0" parTransId="{B0295DB7-9245-4587-BC84-422FA6C87826}" sibTransId="{C6CA0202-B5C0-4C35-ABB8-884DEFC38211}"/>
    <dgm:cxn modelId="{600A4BD7-7162-4DA1-B682-DAC6C975DD7F}" srcId="{C2FF2E13-E0F7-4C16-9594-3C650DB5D2A3}" destId="{8F697862-CD30-4784-8789-6968FCB780AB}" srcOrd="3" destOrd="0" parTransId="{1B0EBA8F-0546-4B2E-B6AE-255480751664}" sibTransId="{08092E62-64BC-4AB9-A25F-22CCCB8C5552}"/>
    <dgm:cxn modelId="{B02A8AC4-94E7-4D50-828B-C7E98C8CA96F}" type="presOf" srcId="{9981B663-2AA8-451B-B4FD-798F20BFABF8}" destId="{A1D016BA-3E17-41CC-A136-7B997FA32B5D}" srcOrd="0" destOrd="0" presId="urn:microsoft.com/office/officeart/2008/layout/PictureStrips"/>
    <dgm:cxn modelId="{794728C4-8886-42AD-988C-BF8D5E3A72BB}" type="presOf" srcId="{E6F7BCF3-05FD-4DC3-9694-8481EA961537}" destId="{165B101D-5626-4CDC-95B9-53CD6DB47A13}" srcOrd="0" destOrd="2" presId="urn:microsoft.com/office/officeart/2008/layout/PictureStrips"/>
    <dgm:cxn modelId="{E79FE183-87EC-4ED8-9224-1526F79B62EA}" type="presOf" srcId="{9A3B1EE1-684C-47B3-84C0-CB9500D55A67}" destId="{D8C58DF2-1E2E-43C4-86CD-43B846560C42}" srcOrd="0" destOrd="2" presId="urn:microsoft.com/office/officeart/2008/layout/PictureStrips"/>
    <dgm:cxn modelId="{0AAAB786-7DD8-4362-9AB2-994412659BF0}" type="presOf" srcId="{8F697862-CD30-4784-8789-6968FCB780AB}" destId="{01DFE9CD-F608-40C3-BC45-9D05191CB538}" srcOrd="0" destOrd="0" presId="urn:microsoft.com/office/officeart/2008/layout/PictureStrips"/>
    <dgm:cxn modelId="{17D4BF28-D070-4EFC-B680-5D64C9A12574}" type="presOf" srcId="{5D0AD2A7-D638-4AA1-94AD-7D3C86579D10}" destId="{DA167A9D-7D73-4B39-9279-A8C8433A32E3}" srcOrd="0" destOrd="1" presId="urn:microsoft.com/office/officeart/2008/layout/PictureStrips"/>
    <dgm:cxn modelId="{1C71D62D-7E85-48DB-893E-2949AA6032D1}" type="presOf" srcId="{A54100EB-3976-4519-B6C1-E1DA667DC19E}" destId="{51667AB4-90DC-4158-908A-F8571CEF69B5}" srcOrd="0" destOrd="1" presId="urn:microsoft.com/office/officeart/2008/layout/PictureStrips"/>
    <dgm:cxn modelId="{162B49F2-EA37-40BA-879E-7A061D75214C}" srcId="{C2FF2E13-E0F7-4C16-9594-3C650DB5D2A3}" destId="{BF088338-56E8-41BD-A180-F7AD80B1A6E1}" srcOrd="5" destOrd="0" parTransId="{A7C75D1C-0576-42AA-BF6C-04666F52D1D9}" sibTransId="{CAA67EC9-D142-4C3A-8282-1C2697BAD457}"/>
    <dgm:cxn modelId="{2A6B8A9A-3213-4305-A92E-355FD534BA96}" type="presOf" srcId="{B8C02D3A-E0D9-40AD-AA83-DBDD5EB818EF}" destId="{A1D016BA-3E17-41CC-A136-7B997FA32B5D}" srcOrd="0" destOrd="1" presId="urn:microsoft.com/office/officeart/2008/layout/PictureStrips"/>
    <dgm:cxn modelId="{28742613-C103-4CAD-8554-2E654F3C21D7}" srcId="{9981B663-2AA8-451B-B4FD-798F20BFABF8}" destId="{4B5590BA-C53E-4897-A812-F863CDED5C7E}" srcOrd="1" destOrd="0" parTransId="{260ACE91-450C-44C3-AF30-507C05AA93D8}" sibTransId="{E6C08C81-8644-4B17-A261-1B31D7DA8A00}"/>
    <dgm:cxn modelId="{44C03F63-F8E5-43A8-B1EB-2BE192C66B4B}" type="presOf" srcId="{BF088338-56E8-41BD-A180-F7AD80B1A6E1}" destId="{D57B11DD-F67C-4D8F-8A90-1DD77CC6DCC3}" srcOrd="0" destOrd="0" presId="urn:microsoft.com/office/officeart/2008/layout/PictureStrips"/>
    <dgm:cxn modelId="{879BAF97-8E6E-4A9B-959A-24DDB7FD16B4}" srcId="{C2FF2E13-E0F7-4C16-9594-3C650DB5D2A3}" destId="{D7F42C9B-5206-4CC8-8A59-E336C457B5D2}" srcOrd="0" destOrd="0" parTransId="{CA443EDB-6386-4C01-8DBE-573A5041E1C4}" sibTransId="{CCA73031-9401-4630-8A17-F8CC9F9F7EC2}"/>
    <dgm:cxn modelId="{94A2A540-0F80-4042-9C4F-45D5EA1BB3BC}" type="presOf" srcId="{A0CA7850-ED39-4E83-8116-B9A6348C41C4}" destId="{165B101D-5626-4CDC-95B9-53CD6DB47A13}" srcOrd="0" destOrd="3" presId="urn:microsoft.com/office/officeart/2008/layout/PictureStrips"/>
    <dgm:cxn modelId="{550702C2-31D2-46DA-BDCF-0D2BB72129DB}" type="presOf" srcId="{AA0097D4-602E-4A84-8AD2-2598D8B9C391}" destId="{165B101D-5626-4CDC-95B9-53CD6DB47A13}" srcOrd="0" destOrd="1" presId="urn:microsoft.com/office/officeart/2008/layout/PictureStrips"/>
    <dgm:cxn modelId="{B4EB1FAA-A94E-45E5-A6F8-DB96B612C14D}" srcId="{8F697862-CD30-4784-8789-6968FCB780AB}" destId="{58C8EBCF-CECD-4FAE-9F24-254E79B02F06}" srcOrd="0" destOrd="0" parTransId="{EC36C903-65AB-47B8-AB58-4E8E071869ED}" sibTransId="{6B817F60-29B3-4718-8752-5BDB1F3C7669}"/>
    <dgm:cxn modelId="{022F4519-8A21-40D4-A28C-78C4F517EC5A}" srcId="{C2FF2E13-E0F7-4C16-9594-3C650DB5D2A3}" destId="{9981B663-2AA8-451B-B4FD-798F20BFABF8}" srcOrd="6" destOrd="0" parTransId="{275C9BFE-DD90-407A-B658-42FCACFEDD24}" sibTransId="{067FFD97-9C3D-4722-A31F-C2BFFEEBA559}"/>
    <dgm:cxn modelId="{5F4DD05C-0A7E-4E89-9378-08F3524B2211}" srcId="{A9F83436-1CA2-4C29-888D-E3D5166F76A8}" destId="{B72A31E5-342E-4B1B-82A0-4114AA325060}" srcOrd="1" destOrd="0" parTransId="{55A81EBC-1633-452F-BA1E-48E539A2464D}" sibTransId="{9E329D7F-62D7-4003-B7AB-D15B82FF8937}"/>
    <dgm:cxn modelId="{74DC984C-FF83-4047-B567-D9FDFE9A8CBA}" srcId="{D7F42C9B-5206-4CC8-8A59-E336C457B5D2}" destId="{9CA56A76-92EE-49E4-B7C7-7C289EDD54BE}" srcOrd="1" destOrd="0" parTransId="{92110D24-DC7E-46C6-9993-5E75206D8512}" sibTransId="{7EC02959-2FC8-4725-9903-76C3810C2549}"/>
    <dgm:cxn modelId="{C377535B-E2D5-470A-8EC4-BA9931F78BFC}" type="presParOf" srcId="{7955F042-E0BE-4A5E-B119-F3212E636A50}" destId="{9298A461-55DE-47A3-9553-63E5B005DA16}" srcOrd="0" destOrd="0" presId="urn:microsoft.com/office/officeart/2008/layout/PictureStrips"/>
    <dgm:cxn modelId="{60403815-86F1-42B3-AC13-9AA26A07EAB8}" type="presParOf" srcId="{9298A461-55DE-47A3-9553-63E5B005DA16}" destId="{51667AB4-90DC-4158-908A-F8571CEF69B5}" srcOrd="0" destOrd="0" presId="urn:microsoft.com/office/officeart/2008/layout/PictureStrips"/>
    <dgm:cxn modelId="{06525CBA-C715-45E0-B3FB-45C60CC51644}" type="presParOf" srcId="{9298A461-55DE-47A3-9553-63E5B005DA16}" destId="{73EC43FD-74CC-4D3E-80D7-6A1852C2271D}" srcOrd="1" destOrd="0" presId="urn:microsoft.com/office/officeart/2008/layout/PictureStrips"/>
    <dgm:cxn modelId="{4BCDC581-6DE3-4429-965E-1DA844624E66}" type="presParOf" srcId="{7955F042-E0BE-4A5E-B119-F3212E636A50}" destId="{687AFF73-A319-4F55-BA4A-C886097A795A}" srcOrd="1" destOrd="0" presId="urn:microsoft.com/office/officeart/2008/layout/PictureStrips"/>
    <dgm:cxn modelId="{2A95C48C-892E-477B-B3C6-98212AB99C2D}" type="presParOf" srcId="{7955F042-E0BE-4A5E-B119-F3212E636A50}" destId="{AACAAE6C-8716-4A8D-BDC6-CC34582FD985}" srcOrd="2" destOrd="0" presId="urn:microsoft.com/office/officeart/2008/layout/PictureStrips"/>
    <dgm:cxn modelId="{F83E0536-7A83-4A5B-8080-71E69F157405}" type="presParOf" srcId="{AACAAE6C-8716-4A8D-BDC6-CC34582FD985}" destId="{D8C58DF2-1E2E-43C4-86CD-43B846560C42}" srcOrd="0" destOrd="0" presId="urn:microsoft.com/office/officeart/2008/layout/PictureStrips"/>
    <dgm:cxn modelId="{83A92375-25BD-40D5-BE21-A288F85AC06A}" type="presParOf" srcId="{AACAAE6C-8716-4A8D-BDC6-CC34582FD985}" destId="{C617D1F5-39AB-4236-AF74-B28CBB081C28}" srcOrd="1" destOrd="0" presId="urn:microsoft.com/office/officeart/2008/layout/PictureStrips"/>
    <dgm:cxn modelId="{A4B39920-21B3-4828-88E5-9906F958A3DE}" type="presParOf" srcId="{7955F042-E0BE-4A5E-B119-F3212E636A50}" destId="{BC37B52B-2ADE-4042-AB7F-8D07EB3CB583}" srcOrd="3" destOrd="0" presId="urn:microsoft.com/office/officeart/2008/layout/PictureStrips"/>
    <dgm:cxn modelId="{8905D7B0-0399-4812-8F05-FC4FBC304FF6}" type="presParOf" srcId="{7955F042-E0BE-4A5E-B119-F3212E636A50}" destId="{D8C82EA6-CCC9-4E3B-B6AE-ACD440AD0050}" srcOrd="4" destOrd="0" presId="urn:microsoft.com/office/officeart/2008/layout/PictureStrips"/>
    <dgm:cxn modelId="{C621964D-5580-4DC7-9993-5E96C0893543}" type="presParOf" srcId="{D8C82EA6-CCC9-4E3B-B6AE-ACD440AD0050}" destId="{DA167A9D-7D73-4B39-9279-A8C8433A32E3}" srcOrd="0" destOrd="0" presId="urn:microsoft.com/office/officeart/2008/layout/PictureStrips"/>
    <dgm:cxn modelId="{AEB55459-7ACD-4785-AA62-B312C046679C}" type="presParOf" srcId="{D8C82EA6-CCC9-4E3B-B6AE-ACD440AD0050}" destId="{A76A9C07-0C0A-4810-BC0C-7E67CEE2007C}" srcOrd="1" destOrd="0" presId="urn:microsoft.com/office/officeart/2008/layout/PictureStrips"/>
    <dgm:cxn modelId="{C767C46A-5138-42BF-8E04-2D8245D7FF34}" type="presParOf" srcId="{7955F042-E0BE-4A5E-B119-F3212E636A50}" destId="{1CC37B7C-BA5B-40FF-999E-DD5BB14452F4}" srcOrd="5" destOrd="0" presId="urn:microsoft.com/office/officeart/2008/layout/PictureStrips"/>
    <dgm:cxn modelId="{BF211EA2-F38E-4217-A5D2-7599905A5DBE}" type="presParOf" srcId="{7955F042-E0BE-4A5E-B119-F3212E636A50}" destId="{E0DB9E69-B2E2-4BB2-89C7-E3B332EECCA6}" srcOrd="6" destOrd="0" presId="urn:microsoft.com/office/officeart/2008/layout/PictureStrips"/>
    <dgm:cxn modelId="{3D61509A-8FC7-49EE-BE44-A932D4BE8D84}" type="presParOf" srcId="{E0DB9E69-B2E2-4BB2-89C7-E3B332EECCA6}" destId="{01DFE9CD-F608-40C3-BC45-9D05191CB538}" srcOrd="0" destOrd="0" presId="urn:microsoft.com/office/officeart/2008/layout/PictureStrips"/>
    <dgm:cxn modelId="{5D5B0CBF-251A-4A4D-9320-D21619A6955D}" type="presParOf" srcId="{E0DB9E69-B2E2-4BB2-89C7-E3B332EECCA6}" destId="{DE9A0CCF-1C26-4386-A83C-5D77EA70DDA8}" srcOrd="1" destOrd="0" presId="urn:microsoft.com/office/officeart/2008/layout/PictureStrips"/>
    <dgm:cxn modelId="{CA7A8F3C-80F5-411A-927E-8E5D3804A839}" type="presParOf" srcId="{7955F042-E0BE-4A5E-B119-F3212E636A50}" destId="{0D277854-1832-473C-9899-8DF9E57B5409}" srcOrd="7" destOrd="0" presId="urn:microsoft.com/office/officeart/2008/layout/PictureStrips"/>
    <dgm:cxn modelId="{413278CC-EF5E-4B78-AF8B-37B24DE68572}" type="presParOf" srcId="{7955F042-E0BE-4A5E-B119-F3212E636A50}" destId="{F5293F89-6E14-4B1D-8A26-75EDDE93D897}" srcOrd="8" destOrd="0" presId="urn:microsoft.com/office/officeart/2008/layout/PictureStrips"/>
    <dgm:cxn modelId="{0ACA4475-7F55-445B-A742-53DDA9C2121B}" type="presParOf" srcId="{F5293F89-6E14-4B1D-8A26-75EDDE93D897}" destId="{02E64C55-04F9-4CED-A2A0-A324F29D7511}" srcOrd="0" destOrd="0" presId="urn:microsoft.com/office/officeart/2008/layout/PictureStrips"/>
    <dgm:cxn modelId="{14D615FA-FAFE-4638-AC12-BA054471966A}" type="presParOf" srcId="{F5293F89-6E14-4B1D-8A26-75EDDE93D897}" destId="{663A815B-49A7-496E-8E9C-0A4176249D24}" srcOrd="1" destOrd="0" presId="urn:microsoft.com/office/officeart/2008/layout/PictureStrips"/>
    <dgm:cxn modelId="{23278FA0-54E6-4B6C-B9FB-34E238F0BCF2}" type="presParOf" srcId="{7955F042-E0BE-4A5E-B119-F3212E636A50}" destId="{EAD16D7E-F6D3-45F5-AB80-052FAB014B1F}" srcOrd="9" destOrd="0" presId="urn:microsoft.com/office/officeart/2008/layout/PictureStrips"/>
    <dgm:cxn modelId="{6B8B23BF-3980-4667-9151-D78608FB2F4B}" type="presParOf" srcId="{7955F042-E0BE-4A5E-B119-F3212E636A50}" destId="{5238B85A-0AED-4D28-A844-83A5A0ED2CDB}" srcOrd="10" destOrd="0" presId="urn:microsoft.com/office/officeart/2008/layout/PictureStrips"/>
    <dgm:cxn modelId="{A27B3175-F1ED-4F60-AE28-858312A2734C}" type="presParOf" srcId="{5238B85A-0AED-4D28-A844-83A5A0ED2CDB}" destId="{D57B11DD-F67C-4D8F-8A90-1DD77CC6DCC3}" srcOrd="0" destOrd="0" presId="urn:microsoft.com/office/officeart/2008/layout/PictureStrips"/>
    <dgm:cxn modelId="{A7D3FF20-C12F-4534-98E5-143643229763}" type="presParOf" srcId="{5238B85A-0AED-4D28-A844-83A5A0ED2CDB}" destId="{3EB4FD21-814D-4D87-975F-906C9EBDA6C8}" srcOrd="1" destOrd="0" presId="urn:microsoft.com/office/officeart/2008/layout/PictureStrips"/>
    <dgm:cxn modelId="{2A846007-41C4-4707-BBB8-6531571BF17F}" type="presParOf" srcId="{7955F042-E0BE-4A5E-B119-F3212E636A50}" destId="{CFC85BB2-32ED-4500-B89C-24AF382CCCF4}" srcOrd="11" destOrd="0" presId="urn:microsoft.com/office/officeart/2008/layout/PictureStrips"/>
    <dgm:cxn modelId="{7B6E786C-52CC-4F06-8D29-D74F770414BA}" type="presParOf" srcId="{7955F042-E0BE-4A5E-B119-F3212E636A50}" destId="{A8BAA4A9-3DA1-405F-9E8C-A6F73D92544A}" srcOrd="12" destOrd="0" presId="urn:microsoft.com/office/officeart/2008/layout/PictureStrips"/>
    <dgm:cxn modelId="{728EB899-6C6E-44A0-97CD-B5AB919880C5}" type="presParOf" srcId="{A8BAA4A9-3DA1-405F-9E8C-A6F73D92544A}" destId="{A1D016BA-3E17-41CC-A136-7B997FA32B5D}" srcOrd="0" destOrd="0" presId="urn:microsoft.com/office/officeart/2008/layout/PictureStrips"/>
    <dgm:cxn modelId="{477BBE8B-2A69-4B9C-A7A0-E06EBBA76B2B}" type="presParOf" srcId="{A8BAA4A9-3DA1-405F-9E8C-A6F73D92544A}" destId="{1CC2D5AF-84DF-4652-86F4-4F0940B24879}" srcOrd="1" destOrd="0" presId="urn:microsoft.com/office/officeart/2008/layout/PictureStrips"/>
    <dgm:cxn modelId="{7AE32DE3-9B39-43A2-9ADA-015C057C0D42}" type="presParOf" srcId="{7955F042-E0BE-4A5E-B119-F3212E636A50}" destId="{EC828052-F6BB-49BB-9C7B-30A720CE4C67}" srcOrd="13" destOrd="0" presId="urn:microsoft.com/office/officeart/2008/layout/PictureStrips"/>
    <dgm:cxn modelId="{C6199F79-929A-4D7A-9EAF-3F1E554F6EFF}" type="presParOf" srcId="{7955F042-E0BE-4A5E-B119-F3212E636A50}" destId="{0475DEF7-D924-4BD7-ACEC-ACEEE5E6F505}" srcOrd="14" destOrd="0" presId="urn:microsoft.com/office/officeart/2008/layout/PictureStrips"/>
    <dgm:cxn modelId="{8955D102-3547-49B1-A203-821858155F06}" type="presParOf" srcId="{0475DEF7-D924-4BD7-ACEC-ACEEE5E6F505}" destId="{165B101D-5626-4CDC-95B9-53CD6DB47A13}" srcOrd="0" destOrd="0" presId="urn:microsoft.com/office/officeart/2008/layout/PictureStrips"/>
    <dgm:cxn modelId="{FCEB41DB-764A-450E-BFAE-9E36CE58B2DB}" type="presParOf" srcId="{0475DEF7-D924-4BD7-ACEC-ACEEE5E6F505}" destId="{B70FACF4-2196-4A06-8130-8E9AE796ABB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67AB4-90DC-4158-908A-F8571CEF69B5}">
      <dsp:nvSpPr>
        <dsp:cNvPr id="0" name=""/>
        <dsp:cNvSpPr/>
      </dsp:nvSpPr>
      <dsp:spPr>
        <a:xfrm>
          <a:off x="125212" y="605260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자녀 없는 부부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상호 만족스러운 결혼 생활의 확립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임신과 부모역할에 대한 적응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err="1" smtClean="0">
              <a:latin typeface="+mj-ea"/>
              <a:ea typeface="+mj-ea"/>
            </a:rPr>
            <a:t>친족망과</a:t>
          </a:r>
          <a:r>
            <a:rPr lang="ko-KR" altLang="en-US" sz="1000" kern="1200" dirty="0" smtClean="0">
              <a:latin typeface="+mj-ea"/>
              <a:ea typeface="+mj-ea"/>
            </a:rPr>
            <a:t> 조화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605260"/>
        <a:ext cx="2994049" cy="935640"/>
      </dsp:txXfrm>
    </dsp:sp>
    <dsp:sp modelId="{73EC43FD-74CC-4D3E-80D7-6A1852C2271D}">
      <dsp:nvSpPr>
        <dsp:cNvPr id="0" name=""/>
        <dsp:cNvSpPr/>
      </dsp:nvSpPr>
      <dsp:spPr>
        <a:xfrm>
          <a:off x="460" y="470112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58DF2-1E2E-43C4-86CD-43B846560C42}">
      <dsp:nvSpPr>
        <dsp:cNvPr id="0" name=""/>
        <dsp:cNvSpPr/>
      </dsp:nvSpPr>
      <dsp:spPr>
        <a:xfrm>
          <a:off x="3509874" y="605260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자녀임신가족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자녀의 출생 부터 </a:t>
          </a:r>
          <a:r>
            <a:rPr lang="en-US" altLang="ko-KR" sz="1000" kern="1200" dirty="0" smtClean="0">
              <a:latin typeface="+mj-ea"/>
              <a:ea typeface="+mj-ea"/>
            </a:rPr>
            <a:t>30</a:t>
          </a:r>
          <a:r>
            <a:rPr lang="ko-KR" altLang="en-US" sz="1000" kern="1200" dirty="0" smtClean="0">
              <a:latin typeface="+mj-ea"/>
              <a:ea typeface="+mj-ea"/>
            </a:rPr>
            <a:t>개월 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r>
            <a:rPr lang="ko-KR" altLang="en-US" sz="1000" kern="1200" dirty="0" smtClean="0">
              <a:latin typeface="+mj-ea"/>
              <a:ea typeface="+mj-ea"/>
            </a:rPr>
            <a:t> 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유아의 발달에 적응</a:t>
          </a:r>
          <a:r>
            <a:rPr lang="en-US" altLang="ko-KR" sz="1000" kern="1200" dirty="0" smtClean="0">
              <a:latin typeface="+mj-ea"/>
              <a:ea typeface="+mj-ea"/>
            </a:rPr>
            <a:t>, </a:t>
          </a:r>
          <a:r>
            <a:rPr lang="ko-KR" altLang="en-US" sz="1000" kern="1200" dirty="0" smtClean="0">
              <a:latin typeface="+mj-ea"/>
              <a:ea typeface="+mj-ea"/>
            </a:rPr>
            <a:t>격려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부모와 유아가 만족하는 가정의 확립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605260"/>
        <a:ext cx="2994049" cy="935640"/>
      </dsp:txXfrm>
    </dsp:sp>
    <dsp:sp modelId="{C617D1F5-39AB-4236-AF74-B28CBB081C28}">
      <dsp:nvSpPr>
        <dsp:cNvPr id="0" name=""/>
        <dsp:cNvSpPr/>
      </dsp:nvSpPr>
      <dsp:spPr>
        <a:xfrm>
          <a:off x="3385122" y="470112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67A9D-7D73-4B39-9279-A8C8433A32E3}">
      <dsp:nvSpPr>
        <dsp:cNvPr id="0" name=""/>
        <dsp:cNvSpPr/>
      </dsp:nvSpPr>
      <dsp:spPr>
        <a:xfrm>
          <a:off x="125212" y="1783128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취학 전 자녀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자녀가 </a:t>
          </a:r>
          <a:r>
            <a:rPr lang="en-US" altLang="ko-KR" sz="1000" kern="1200" dirty="0" smtClean="0">
              <a:latin typeface="+mj-ea"/>
              <a:ea typeface="+mj-ea"/>
            </a:rPr>
            <a:t>2</a:t>
          </a:r>
          <a:r>
            <a:rPr lang="ko-KR" altLang="en-US" sz="1000" kern="1200" dirty="0" smtClean="0">
              <a:latin typeface="+mj-ea"/>
              <a:ea typeface="+mj-ea"/>
            </a:rPr>
            <a:t>세 반 부터 </a:t>
          </a:r>
          <a:r>
            <a:rPr lang="en-US" altLang="ko-KR" sz="1000" kern="1200" dirty="0" smtClean="0">
              <a:latin typeface="+mj-ea"/>
              <a:ea typeface="+mj-ea"/>
            </a:rPr>
            <a:t>6</a:t>
          </a:r>
          <a:r>
            <a:rPr lang="ko-KR" altLang="en-US" sz="1000" kern="1200" dirty="0" smtClean="0">
              <a:latin typeface="+mj-ea"/>
              <a:ea typeface="+mj-ea"/>
            </a:rPr>
            <a:t>세까지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err="1" smtClean="0">
              <a:latin typeface="+mj-ea"/>
              <a:ea typeface="+mj-ea"/>
            </a:rPr>
            <a:t>취학전</a:t>
          </a:r>
          <a:r>
            <a:rPr lang="ko-KR" altLang="en-US" sz="1000" kern="1200" dirty="0" smtClean="0">
              <a:latin typeface="+mj-ea"/>
              <a:ea typeface="+mj-ea"/>
            </a:rPr>
            <a:t> 자녀의 주요 욕구와 관심을 격려하고 성장을 증진하도록 적응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에너지 고갈과 프라이버시 부족에 대처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1783128"/>
        <a:ext cx="2994049" cy="935640"/>
      </dsp:txXfrm>
    </dsp:sp>
    <dsp:sp modelId="{A76A9C07-0C0A-4810-BC0C-7E67CEE2007C}">
      <dsp:nvSpPr>
        <dsp:cNvPr id="0" name=""/>
        <dsp:cNvSpPr/>
      </dsp:nvSpPr>
      <dsp:spPr>
        <a:xfrm>
          <a:off x="460" y="1647980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FE9CD-F608-40C3-BC45-9D05191CB538}">
      <dsp:nvSpPr>
        <dsp:cNvPr id="0" name=""/>
        <dsp:cNvSpPr/>
      </dsp:nvSpPr>
      <dsp:spPr>
        <a:xfrm>
          <a:off x="3509874" y="1783128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자녀가 있는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자녀가 </a:t>
          </a:r>
          <a:r>
            <a:rPr lang="en-US" altLang="ko-KR" sz="1000" kern="1200" dirty="0" smtClean="0">
              <a:latin typeface="+mj-ea"/>
              <a:ea typeface="+mj-ea"/>
            </a:rPr>
            <a:t>6</a:t>
          </a:r>
          <a:r>
            <a:rPr lang="ko-KR" altLang="en-US" sz="1000" kern="1200" dirty="0" smtClean="0">
              <a:latin typeface="+mj-ea"/>
              <a:ea typeface="+mj-ea"/>
            </a:rPr>
            <a:t>세부터 </a:t>
          </a:r>
          <a:r>
            <a:rPr lang="en-US" altLang="ko-KR" sz="1000" kern="1200" dirty="0" smtClean="0">
              <a:latin typeface="+mj-ea"/>
              <a:ea typeface="+mj-ea"/>
            </a:rPr>
            <a:t>13</a:t>
          </a:r>
          <a:r>
            <a:rPr lang="ko-KR" altLang="en-US" sz="1000" kern="1200" dirty="0" smtClean="0">
              <a:latin typeface="+mj-ea"/>
              <a:ea typeface="+mj-ea"/>
            </a:rPr>
            <a:t>세까지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err="1" smtClean="0">
              <a:latin typeface="+mj-ea"/>
              <a:ea typeface="+mj-ea"/>
            </a:rPr>
            <a:t>학령기</a:t>
          </a:r>
          <a:r>
            <a:rPr lang="ko-KR" altLang="en-US" sz="1000" kern="1200" dirty="0" smtClean="0">
              <a:latin typeface="+mj-ea"/>
              <a:ea typeface="+mj-ea"/>
            </a:rPr>
            <a:t> 가족의 지역사회에 조화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자녀의 교육 성취에 대한 격려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1783128"/>
        <a:ext cx="2994049" cy="935640"/>
      </dsp:txXfrm>
    </dsp:sp>
    <dsp:sp modelId="{DE9A0CCF-1C26-4386-A83C-5D77EA70DDA8}">
      <dsp:nvSpPr>
        <dsp:cNvPr id="0" name=""/>
        <dsp:cNvSpPr/>
      </dsp:nvSpPr>
      <dsp:spPr>
        <a:xfrm>
          <a:off x="3385122" y="1647980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64C55-04F9-4CED-A2A0-A324F29D7511}">
      <dsp:nvSpPr>
        <dsp:cNvPr id="0" name=""/>
        <dsp:cNvSpPr/>
      </dsp:nvSpPr>
      <dsp:spPr>
        <a:xfrm>
          <a:off x="125212" y="2960995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십대 자녀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자녀가 </a:t>
          </a:r>
          <a:r>
            <a:rPr lang="en-US" altLang="ko-KR" sz="1000" kern="1200" dirty="0" smtClean="0">
              <a:latin typeface="+mj-ea"/>
              <a:ea typeface="+mj-ea"/>
            </a:rPr>
            <a:t>13</a:t>
          </a:r>
          <a:r>
            <a:rPr lang="ko-KR" altLang="en-US" sz="1000" kern="1200" dirty="0" smtClean="0">
              <a:latin typeface="+mj-ea"/>
              <a:ea typeface="+mj-ea"/>
            </a:rPr>
            <a:t>세부터 </a:t>
          </a:r>
          <a:r>
            <a:rPr lang="en-US" altLang="ko-KR" sz="1000" kern="1200" dirty="0" smtClean="0">
              <a:latin typeface="+mj-ea"/>
              <a:ea typeface="+mj-ea"/>
            </a:rPr>
            <a:t>20</a:t>
          </a:r>
          <a:r>
            <a:rPr lang="ko-KR" altLang="en-US" sz="1000" kern="1200" dirty="0" smtClean="0">
              <a:latin typeface="+mj-ea"/>
              <a:ea typeface="+mj-ea"/>
            </a:rPr>
            <a:t>세까지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자유와 책임의 조화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부모역할을 마친 후의 관심과 진로 확립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2960995"/>
        <a:ext cx="2994049" cy="935640"/>
      </dsp:txXfrm>
    </dsp:sp>
    <dsp:sp modelId="{663A815B-49A7-496E-8E9C-0A4176249D24}">
      <dsp:nvSpPr>
        <dsp:cNvPr id="0" name=""/>
        <dsp:cNvSpPr/>
      </dsp:nvSpPr>
      <dsp:spPr>
        <a:xfrm>
          <a:off x="460" y="2825847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B11DD-F67C-4D8F-8A90-1DD77CC6DCC3}">
      <dsp:nvSpPr>
        <dsp:cNvPr id="0" name=""/>
        <dsp:cNvSpPr/>
      </dsp:nvSpPr>
      <dsp:spPr>
        <a:xfrm>
          <a:off x="3509874" y="2960995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성인초기 자녀를 독립시키는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자녀의 독립부터 막내자녀의 독립까지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적절한 의례와 지원으로 초기 성인 독립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지지적 가정기반의 유지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2960995"/>
        <a:ext cx="2994049" cy="935640"/>
      </dsp:txXfrm>
    </dsp:sp>
    <dsp:sp modelId="{3EB4FD21-814D-4D87-975F-906C9EBDA6C8}">
      <dsp:nvSpPr>
        <dsp:cNvPr id="0" name=""/>
        <dsp:cNvSpPr/>
      </dsp:nvSpPr>
      <dsp:spPr>
        <a:xfrm>
          <a:off x="3385122" y="2825847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016BA-3E17-41CC-A136-7B997FA32B5D}">
      <dsp:nvSpPr>
        <dsp:cNvPr id="0" name=""/>
        <dsp:cNvSpPr/>
      </dsp:nvSpPr>
      <dsp:spPr>
        <a:xfrm>
          <a:off x="125212" y="4138862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중년부모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빈 둥지부터 은퇴까지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결혼관계의 재확립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노인세대</a:t>
          </a:r>
          <a:r>
            <a:rPr lang="en-US" altLang="ko-KR" sz="1000" kern="1200" dirty="0" smtClean="0">
              <a:latin typeface="+mj-ea"/>
              <a:ea typeface="+mj-ea"/>
            </a:rPr>
            <a:t>, </a:t>
          </a:r>
          <a:r>
            <a:rPr lang="ko-KR" altLang="en-US" sz="1000" kern="1200" dirty="0" smtClean="0">
              <a:latin typeface="+mj-ea"/>
              <a:ea typeface="+mj-ea"/>
            </a:rPr>
            <a:t>젊은 세대와의 친족관계 유지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4138862"/>
        <a:ext cx="2994049" cy="935640"/>
      </dsp:txXfrm>
    </dsp:sp>
    <dsp:sp modelId="{1CC2D5AF-84DF-4652-86F4-4F0940B24879}">
      <dsp:nvSpPr>
        <dsp:cNvPr id="0" name=""/>
        <dsp:cNvSpPr/>
      </dsp:nvSpPr>
      <dsp:spPr>
        <a:xfrm>
          <a:off x="460" y="4003714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B101D-5626-4CDC-95B9-53CD6DB47A13}">
      <dsp:nvSpPr>
        <dsp:cNvPr id="0" name=""/>
        <dsp:cNvSpPr/>
      </dsp:nvSpPr>
      <dsp:spPr>
        <a:xfrm>
          <a:off x="3509874" y="4138862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노인 가족성원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은퇴부터 양쪽 배우자의 사망까지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사별과 혼자 사는 것에 대한 대처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노년에 대한 적응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은퇴에 대한 적응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4138862"/>
        <a:ext cx="2994049" cy="935640"/>
      </dsp:txXfrm>
    </dsp:sp>
    <dsp:sp modelId="{B70FACF4-2196-4A06-8130-8E9AE796ABBF}">
      <dsp:nvSpPr>
        <dsp:cNvPr id="0" name=""/>
        <dsp:cNvSpPr/>
      </dsp:nvSpPr>
      <dsp:spPr>
        <a:xfrm>
          <a:off x="3385122" y="4003714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B71-C7FA-4B80-BD2B-96BB99675DD8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50-439D-4F80-B57A-774D23C0D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843808" y="2204864"/>
            <a:ext cx="3600400" cy="1368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ko-KR" sz="4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4000" dirty="0" smtClean="0">
                <a:latin typeface="돋움" pitchFamily="50" charset="-127"/>
                <a:ea typeface="돋움" pitchFamily="50" charset="-127"/>
              </a:rPr>
              <a:t>가족대상 실천기술</a:t>
            </a:r>
            <a:endParaRPr lang="en-US" altLang="ko-KR" sz="4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가족개입 초기에는 가족에 대한 다차원적으로 사정하고 개입을 계획함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가족개입 초기에 필요한 기술은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가족과 관계를 형성하고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가족을 면접하는 기술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생태도와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가계도를 작성하고 분석하는 기술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 생애주기에 따라 가족의 욕구와 문제를 분석하는 기술 등이 필요함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관계형성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가족이 있는 곳에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합류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 필요가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합류한다는 것은 가족을 수용하고 가족에게 적응함으로써 가족의 신뢰를 얻는 것을 의미함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합류하기 위해서는 가족 성원들의 이야기를 경청하는 것이 중요하며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문제를 해결해주는 전문가가 아니라 가족이 자신들의 목표를 찾아내고 달성하도록 지원하는 사람이라는 태도를 가져야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필요한 경우 가족 혹은 가족 주변 사회환경을 변화시키기 위한 적극적인 역할을 수행함으로써 개입결과에 대한 책임을 공유할 수 있어야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사정하는 목적은 가족의 욕구와 문제를 파악하고 가족의 강점과 자원을 활용함으로써 가족이 목표를 달성하도록 지원하기 위함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가족에 대한 사정은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차원에서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가족이 제시하는 문제에 대해 사정함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문제 혹은 욕구를 무엇으로 보는지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이에 대해 가족성원들 사이에 차이가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환경체계들은 가족의 문제를 무엇으로 보는지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..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생태학적 사정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가족의 기본적 욕구는 충족되고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환경체계들 간의 경계는 어떠한지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 성원들과 환경체계들 간의 관계는 어떠한지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환경체계들과의 관계에서 개별성원들간의 차이가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기관과의 관계는 어떠한지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..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가족에 대한 사정은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차원에서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세대간 사정</a:t>
            </a:r>
            <a:r>
              <a:rPr lang="en-US" altLang="ko-KR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확대가족과 어떤 관계를 가지는지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여러 세대에서 반복되는 가족의 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 등은 무엇인지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가족내부에 대한 사정</a:t>
            </a:r>
            <a:r>
              <a:rPr lang="en-US" altLang="ko-KR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가족의 구조와 기능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신념체계 등을 탐색함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구조와 기능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 하위체계가 적절한 기능을 수행하고 있는지 알아봄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부부가 서로에게 만족스러운 관계를 갖고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서로에게 적응하는 동시에 자율성을 가지고 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적절한 부모기술을 가지고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부모역할을 위해 필요한 사회지지를 갖고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자녀를 통제하고 지도하는 권위를 가지고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6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구조와 기능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자녀의 관계가 좋은지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자녀가 한쪽 부모와 지나치게 연합되어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삼각관계형성 여부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).. 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형제자매하위체계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관계가 갈등적인지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경쟁적 혹은 지지적인지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감정적 유대관계를 형성하고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.. 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하위체계간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경계가 경직되면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의사소통이 어려워지며 성원들간 혹은 하위체계간 관계가 소원해지며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지나치게 느슨하면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지나친 간섭이 이루어지고 삼각관계가 형성되거나 부모역할을 하는 자녀 등의 문제가 발생할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1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구조와 기능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다음과 같은 경우 가족의 역기능이 일어남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자녀가 한쪽 부모를 배제하고 다른 한쪽 부모와 편을 이룸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자녀들이 지속적으로 부모를 돌보고 정서적으로 지지하며 부모역할을 수행함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자녀들의 사생활에 지나치게 간섭함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부부간 다툼에서 자신의 편을 들도록 자녀들에게 요청함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세대의 성원이 특정 성원들을 배제하고 다른 세대의 성원과 연합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한쪽 부모가 조부모와 연합하거나 부모를 배제하고 조부모가 손자와 연합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자녀들과 상호작용하거나 협의하기를 거절함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자녀들이 부모의 지도와 상호작용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관계를 거절함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자신들을 배제하는 자녀들을 배제함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7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의사소통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가족성원들은 의사소통에 분명하고 일관성 있는 메시지를 주고 받는지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의사소통이 당사자들간에 이루어지는지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 성원을 통해 간접적으로 이루어지는지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애매모호한 메시지 혹은 이중 구속메시지가 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상호공감이 이루어지는지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차이에 대해 이해하는지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비난하는 의사소통을 하는지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7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가족과 환경체계들과의 관계를 이해하기 위한 도구로서 가족과 체계들 간의 자원 교환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에너지의 흐름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스트레스와 관련된 자료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중재되어야 할 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메워야 할 간극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활성화되어야 할 자원 등을 시각적으로 다룸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전체와 환경체계들과의 관계 뿐 아니라 개별성원들과 환경체계들과의 관계도 나타냄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가족을 사정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하기 위한 도구로 사용하고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개입을 진행하는 과정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혹은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종결하는 과정에서 변화를 확인하기 위한 도구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로 반복적으로 사용함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작성하고 분석하는 과정에서 무엇보다 중요한 것은 모든 작업을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함께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해야 한다는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함께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작성하고 가족이 먼저 분석하도록 격려함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분석할 때에는 가족의 피드백을 계속 구하고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결핍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문제보다는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강점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을 먼저 언급할 필요가 있음 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가계도와 달리 가족에 관한 정보가 최소화되는데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나이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성별 정도만 나타냄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관련된 주변 환경체계들은 각각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동그라미안에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표시하고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환경체계들과의 관계는 선으로 나타냄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실선이 굵을수록 강한 긍정적 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점선은 빈약한 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실선 위에 작은 막대기를 그어 표시한 선은 긴장 또는 갈등 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환경체계들 간의 자원과 에너지의 흐름은 화살표로 나타냄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7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다음의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세차원에서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분석함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생태학적 환경에서 가족을 전체적으로 이해함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이용할 수 있는 자원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전혀 없거나 있지만 부족한 자원들이나 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 간 관계의 본질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가족과 환경과의 경계에 대해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에너지 혹은 투입과 산출의 흐름이 쌍방적인지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환경으로부터 가족에게로 일방적인지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가족으로부터 환경에게로 일방적인지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 내부에 대해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성원들이 외부 체계와 서로 다르게 연결되는지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한두 성원이 환경으로부터 특히 단절되어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성원이 특히 긴장적 관계에 연결되어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함께 혹은 개별적으로 다른 체계들과 상호작용하는지 등에 대해 이해함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이와 같은 분석을 통해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환경체계를 변화해야 할 것인지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환경체계들과의 관계를 변화해야 할 것인지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가족체계를 변화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해야 할 것인지에 대해 결정함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0007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6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대상으로 실천하는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다양한 가족들이 나름대로 적절한 기능을 수행하도록 지원하는 전문 원조자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무엇보다 가족을 존중하고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다양한 대처양식을 이해하며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강점과 변화능력을 인식하고 격려하는 자세가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공간과 시간의 관점에서 이해할 필요가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공간의 관점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에서는 가족을 하나의 사회체계로 이해하는 것으로 가족은 개별 성원들로 이루어진 상위체계인 동시에 확대가족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문화 등과 지속적으로 상호작용하는 하위체계로 이해하는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시간의 관점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에서는 가족은 생애주기에 따라 계속 변화할 뿐 아니라 가족의 문화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 유형 등은 세대간 전승된다는 점을 이해해야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공간과 시간의 관점에서 이해하기 위해 생태체계 시각에서 제시하는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 생태학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순환적 인과성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환류고리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가족구조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의사소통 개념과 다세대 시각에서 제시하는 가족발달과 세대간 변천개념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 대해 알아봐야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99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가계도는 가족 내 역동을 이해하거나 가족이 여러 세대에 걸쳐 발전시켜온 가족역할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 등을 가족과 함께 비위협적이고 상호적인 방법으로 살펴보기 위한 도구로 사용됨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가계도에는 기본 가족구성과 구조를 나타내는 상징들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 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가족병력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기타 가족에 대한 정보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직업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병무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법적 문제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신체적 혹은 성적학대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약물남용 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포함함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질문하는 내용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제시하는 문제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가구 맥락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가구 구성원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유사문제 및 과거 시도 해결책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부모의 가족에 대한 정보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질문하는 내용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다른 세대에 대한 정보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문화요인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죽음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내세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주요 생애사건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개별기능에 영향을 미치는 문화요인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(gender)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 관한 태도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 생애 사건들과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이런 변화에 가족이 어떻게 적응했는지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관계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강점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적응유연성 행동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자원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0000"/>
                </a:solidFill>
                <a:latin typeface="+mj-ea"/>
                <a:ea typeface="+mj-ea"/>
              </a:rPr>
              <a:t>⑪  </a:t>
            </a:r>
            <a:r>
              <a:rPr lang="ko-KR" altLang="en-US" sz="2000" dirty="0" smtClean="0"/>
              <a:t> 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개별성원들의 기능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97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가계도는 다음의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차원에서 분석함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가족의 구성과 구조를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등의 결혼상태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형제순위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자녀에 대한 부모의 기대와 태도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가족의 생애주기를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생애주기에 다른 변화에 성공적으로 적응했는지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세대간 유형의 반복이 있는지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알코올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폭력 등의 부적응적 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적응유연성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강점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창조성 등의 적응적 유형이 세대간 반복되는지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상호작용에서 친밀감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삼각관계 등이 세대간 반복되는지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 성원들의 역할과 기능에서 균형이 이루어지는지 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형제자매간 혹은 능력이나 부모의 선호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가치 등에서 차이가 있는 성원들 사이에 힘의 균형이 어떻게 이루어지고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불균형이 있는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이를 어떻게 해결할지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균형을 이루기 위해 성원들이 어떻게 변화하여야 하는지 등에 대해 검토함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24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6" y="1281113"/>
            <a:ext cx="60007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환경적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환경적 개입에는 존재하지 않는 자원들과 지지를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개발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존재하지만 작용하지 않는 자원들과 지지를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활성화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경미하게 작용하는 자원들과 지지를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강화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하는 데에 초점을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가족에게 필요한 자원과 지지를 제공하기 위해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옹호자의 역할을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수행할 윤리적 책임이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옹호의 목적은 공공 혹은 민간기관들이 가족을 위한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기존의 서비스 혹은 서비스 전달을 향상시키거나 새로운 혹은 변화된 형태의 서비스를 개발하도록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옹호는 특정가족에게 편의를 제공하는 차원이 아니라 가족의 정당한 권리를 요구함으로써 지역사회조직의 변화를 가져 오도록 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옹호과정에서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지역사회 자원을 중재하거나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 자원들과 협의 혹은 대결해야 하기 때문에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자신 뿐 아니라 기관이 난처한 입장에 처하게 될 수도 있지만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가족의 사회환경을 향상시키고 사회정의를 증진하기 위한 필수적인 사회복지실천과정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임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 </a:t>
            </a:r>
            <a:endParaRPr lang="en-US" altLang="ko-KR" sz="200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24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가족치료모델은 가족의 세대간 관계 혹은 가족 내부의 문제에 개입하기 위한 다양한 기술과 기법을 제시함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심리역동모델과 </a:t>
            </a:r>
            <a:r>
              <a:rPr lang="ko-KR" altLang="en-US" sz="2000" dirty="0" err="1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보웬모델은</a:t>
            </a: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원가족과의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관계를 통찰하고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원가족과의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갈등을 해결하며 관계를 개선하기 위한 노력 강조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경험적 모델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가족과 치료자가 함께하는 현재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여기의 상호작용을 변화함으로써 개인과 가족이 성장하는 경험에 초점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구조적 모델은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가족구조의 불균형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역기능적인 위계나 경계 등에서 가족문제가 비롯된다고 보고 가족을 재구조화하기 위해 노력함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전략적모델은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가족이 문제를 해결하려는 시도에 오히려 문제가 유지되기 때문에 문제를 유지하는 연쇄를 변화하기 위한 다양한 전략적 기법을 사용함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9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포스트모던 모델에서는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정상 혹은 비정상은 사회적으로 구성된다는 것을 강조하며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삶에 대한 새로운 관점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가능성 등을 모색함으로써 문제를 해결하는데 초점을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인지행동모델은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성원의 부적응적 행동에 대한 결과를 분석하고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결과를 변화함으로써 바람직한 행동을 보상하도록 지도하는 것을 강조함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심리교육모델은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가족생활의 도전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만성질환 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 대한 적응 혹은 관리를 위한 정보제공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 등을 강조함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1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74472"/>
              </p:ext>
            </p:extLst>
          </p:nvPr>
        </p:nvGraphicFramePr>
        <p:xfrm>
          <a:off x="971600" y="692696"/>
          <a:ext cx="7128792" cy="531723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세대간</a:t>
                      </a:r>
                      <a:r>
                        <a:rPr lang="en-US" altLang="ko-KR" dirty="0" smtClean="0"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성장 지향적  접근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심리역동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과거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원가족에서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해결되지 않은 갈등 혹은 상실로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부터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발생하는 가족투사과정에서 비롯됨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원가족과의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갈등과 상실의 해결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가족투사과정의 감소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개인과 가족의 성장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과거와 현재 역동을 통찰지향적으로 연결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갈등과 상실의 해결을 지원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보다 건강한 관계양식을 촉진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보우웬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원가족과의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관계에 의해 기능이 손상됨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분화의 부족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불안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반응성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삼각화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단절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인지적 기능의 향상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정서적 반응의 감소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가족체계의 관계의 수정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탈삼각화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단절의 개선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다세대 장에 대한 연구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가계도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가족과 직접적으로 자기 변화에 초점을 둔 개입을 계획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회기 밖에서의 행동에 대한 코치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경험적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현재 의사소통의 역기능을 나타내는 비언어적 메시지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직접적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분명한 의사소통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개인과 가족의 성장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현재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여기 상호작용의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관계에 대한 감정을 공유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자기노출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직접적 의사소통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경험적 기법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과정을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촉매하기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위해 가족과의 경험을 사용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2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940319"/>
              </p:ext>
            </p:extLst>
          </p:nvPr>
        </p:nvGraphicFramePr>
        <p:xfrm>
          <a:off x="1043608" y="836712"/>
          <a:ext cx="7128792" cy="495147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문제해결  접근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구조적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현재의 가족구조 불균형에서 비롯됨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역기능적 위계와 경계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발달적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환경적 변화에 대한 부적응적 반응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가족구조를 재구조화함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부모의 지도력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권위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분명하고 융통성 있는 하위체계와 경계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보다 적응적인 대처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상호작용 유형을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가족과 합류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문제를 실연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구조를 분석하고 재구조화 단계를 계획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과제와 지시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전략적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가족의 비성공적인 문제 해결시도에 의해 유지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제시된 문제의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 해결</a:t>
                      </a:r>
                      <a:r>
                        <a:rPr lang="en-US" altLang="ko-KR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구체적</a:t>
                      </a:r>
                      <a:r>
                        <a:rPr lang="en-US" altLang="ko-KR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행동주의적으로 규정된 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실용적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초점화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행동 지향적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증상을 유지하는 연쇄를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환류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주기를 중단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재명명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재구성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순환적 질문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포스트모던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해결중심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이야기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대화적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정상은 사회적으로 구성됨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문제로 포화된 이야기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indent="0" latinLnBrk="1">
                        <a:buFont typeface="Arial" pitchFamily="34" charset="0"/>
                        <a:buNone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새로운 가능성을 모색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인생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 이야기를 다시 저술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문제를 외현화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미래지향적 가능성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예외된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독특한 결과를 추구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협동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2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60749"/>
              </p:ext>
            </p:extLst>
          </p:nvPr>
        </p:nvGraphicFramePr>
        <p:xfrm>
          <a:off x="971600" y="1268760"/>
          <a:ext cx="7128792" cy="321411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문제해결  접근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인지행동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부적응적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증상적 행동이 가족의 주의와 보상에 의해 강화됨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구체적 행동주의적 목표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의사소통과 문제해결의 증진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모델링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교육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행동의 대인간 결과를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가족이 바람직한 행동을 보상하도록 지도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협의하며 문제해결기술을 교육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심리교육적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생물학적 장애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: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스트레스 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소질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재혼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만성 질환 등 규범적이거나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비규범적인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적응적 도전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스트레스 조건에 대한 가족 관리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스트레스와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스티그마의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감소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 적응적 도전에 대한 숙달 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정보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관리 지침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사회 지지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존중하는 협동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생태학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주변 사회환경과 끊임없이 상호작용하며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사회환경과의 상호작용을 통해 가족의 기본 욕구를 충족하기 위한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필수 자원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직업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거주지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 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확대가족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친구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지역사회조직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확보함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대부분의 가족은 주변환경과 상호작용하는 가운데 적응적 균형을 이루지만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적응적 균형을 이루지 못하는 가족은 결핍되거나 혹은 고립되거나 지나친 환경적 스트레스로 인해 지치게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가족은 환경체계들과 구분되는 경계를 가짐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기능적인 가족은 환경체계들과 분명히 구분되는 동시에 개방적이고 융통적이며 적응적인 경계를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주변체계와 지나치게 밀착되거나 유리된 경계를 가지는 것은 역기능적임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확대가족과의 경계 불분명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83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세대간 혹은 가족을 변화하기 위한 개입기술은 다음과 같음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탈삼각화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보웬에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따르면 성원들의 분화가 이루어지지 않은 가족일수록 두 성원들간 불안 수준이 높아지면 다른 성원을 끌어들여 삼각관계를 형성함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자신에게 멀어지는 남편을 대신하여 한 자녀에게 지나치게 관여함으로써 삼각관계형성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삼각관계에 있는 자녀는 부모의 갈등을 중재하기 위한 행동을 하거나 혹은 문제행동을 나타냄으로써 부모를 다시 뭉칠 수 있도록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탈삼각화란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두 성원들의 감정 영역에서 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 성원을 분리시키는 과정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위 예에서 남편과의 갈등은 직접 해결하고 자녀를 우회하지 않도록 원조함으로써 자녀가 부모의 갈등에서 벗어나도록 원조함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07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조각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경험적 모델에서 주로 사용하는 가족조각이란 성원들이 가족에 대해 어떻게 인식하고 있는지를 시각적으로 표현함으로써 가족에 대한 이해를 돕기 위한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조각을 위해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먼저 한 성원에게 다른 성원들을 의미 있게 배치해 보도록 요청함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요청을 받은 사람이 자신이 인식 하는 대로 가족 성원들의 공간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몸짓 태도 등을 무언으로 연출함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연출하는 성원의 지시대로 배치되어 무언극을 하게 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무언극을 하는 과정에서 연출하는 성원이 가족에 대해 어떻게 느끼고 생각하는지에 대해 이해할 수 있음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94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그림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경험적 모델의 기법으로 가족 성원들에게 자신이 느끼는 대로 자유롭게 가족에 대해 그림을 그리도록 하는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그림을 통해 성원들 자신이 가족에 대해 어떻게 느끼는지 이해할 수 있을 뿐 아니라 다른 성원들이 서로에 대해 어떻게 느끼는지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관계에 어떤 문제가 있는지 등을 이해할 수 있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경계 만들기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구조적 기법으로서 가족 내 하위체계들간의 경계가 지나치게 유리되거나 밀착된 경우에 유리된 경계는 보다 가깝게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밀착된 경계는 어느 정도 거리를 두도록 만드는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부모가 청소년 자녀의 사생활에 지나치게 간섭하는 경우 자녀가 부모의 방해를 받지 않고 자신의 느낌과 주장을 이야기하도록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부모의 자녀의 이야기를 경청하도록 요청함으로써 부모와 자녀 사이의 경계를 만들고 자녀의 자율성을 확보하도록 지원함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균형 깨뜨리기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구조적 기법으로서 가족 내 하위체계들간의 역기능적 균형을 깨뜨리기 위한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지나치게 권위적이고 지배적인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남편과온순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하지만 자신의 주장을 갖기 시작한 부인 사이에서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의도적으로 부인 편을 듦으로써 역기능적 균형을 깨뜨릴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역설적 지시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기법으로서 문제를 유지하는 연쇄를 변화시키기 위해 가족이 역설적이라고 생각하는 행동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문제행동을 유지하거나 혹은 강화하는 행동을 오히려 수행하도록 지시하는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역설적 지시를 따르면 문제를 통제한다는 것을 인정하는 것이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따르지 않으면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문제를 포기하는 것이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우울한 성원에게 일정한 시간을 정해 놓고 우울해 하도록 지시하거나 부모가 결혼한 자녀의 생활에 지나치게 간섭하는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오히려 부모에게 전적으로 의존하도록 지시함으로 자녀의 의존에 부모가 부담을 느끼고 더 이상 간섭하는 않는 결과를 가져올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7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질문하기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접근으로 가족 성원들이 문제에 대해 제한적으로 단선적인 시각에서 벗어나 문제의 순환성을 깨닫도록 돕기 위한 질문을 연속적으로 하는 기법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민수의 우울증이 정신의학적 문제가 아닌 가족구조의 변화에 의한 증상으로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민수의 우울증으로 누가 가장 고통스럽지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어머니는 민수를 어떻게 도우려고 하지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몇시간씩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이야기하고 민수를 위한 일을 해요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어머니가 민수를 돕기 위한 방법에 누가 동의하지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정신과 의사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누가 동의하지 않지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아버지요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아버지는 민수가 원하는 것을 하도록 해서는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안된다고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생각하세요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7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질문하기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누가 아버지에게 동의하지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우리 모두 민수가 너무 애기 취급 받고 있다고 생각해요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할머니두요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할아버지는 어머니에게 동의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하실테지만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돌아가셨어요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민수가 우울해진 게 할아버지 돌아가시기 전이니 후이니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돌아가시고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얼마되지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않아서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할아버지가 돌아가시지 않았다면 가족은 지금 어떻게 다를까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할머니가 우리와 함께 사시지 않고 어머니와 할머니가 그렇게 싸우지 않고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어머니도 늘 슬프지 않겠죠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어머니와 할머니가 그렇게 싸우지 않고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어머니가 슬프지 않으면 민수가 어땠을까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민수도 지금보다 행복했을 거예요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하지만 아마도 다시 아버지와 싸우고 있었을 거예요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23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8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재구성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기법으로 가족 성원들이 문제 혹은 이슈를 다른 시각에서 보도록 혹은 다른 방법으로 이해하도록 돕는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재명명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재규정이라고도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하고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가족개입에서는 주로 한 성원의 다른 성원에 대한 부정적인 생각이 보다 새롭고 긍정적인 시각으로 변화하도록 돕는 것을 의미함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연희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우리부모님은 항상 나를 통제하려고 해요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독재자처럼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내가 외출할 때마다 어디에 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누구와 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통금은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일분만 늦어도 문 앞에서 기다라고 계세요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사회복시사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재구성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연희는 부모님 때문에 숨이 막힐 것처럼 느끼는 구나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그런데 내가 보기에는 부모님이 연희를 염려하셔서 그러시는 것 같구나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만일 부모님이 관심이 없다면 어떻게 행동하는지 개의치 않으시겠지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부모님은 연희를 통제하고 있다고 생각하시기 보다는 부모로서 자식을 보호해야 한다고 생각하셔서 그렇게 행동하시는 걸 거야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9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긍정적 의미부여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기법으로 가족의 응집을 향상하고 치료에 대한 저항을 줄이기 위한 목적으로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가족의 문제나 행동을 긍정적으로 재해석하는 기법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 출산 이후 소원해진 부부관계를 가족의 생애주기에 따른 정상적인 변화로 재해석하는 것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10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문제의 외현화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이야기 치료에서 주로 사용하는 기법으로 가족문제를 개별 성원 혹은 가족이 아닌 문제 자체로 보고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괴롭히는 하나의 별개 존재로서 문제를 이야기하는 것을 의미함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남편의 자기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중심성으로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인해 괴로워하는 아내에게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자기중심성이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당신이 괴로워하도록 행동하게 하는 군요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라고 말하는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문제를 외현화함으로써 부부는 문제로부터 벗어난 건강한 모습을 볼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문제와 대항하기 위한 방법을 모색할 수 있음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인과성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 한 성원의 변화는 다른 성원들과 가족 전체에 영향을 미치며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이러한 영향은 다시 변화를 가져온 성원에게 순환적으로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가족성원의 행동은 단선적이 아니라 순환적 반응으로 이해해야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인과성에 따르면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가진 문제를 해결하기 위해서는 문제의 원인 혹은 근원보다는 문제를 유지하는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가족의 상호작용에 초점을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둘 필요가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변화를 위해 반드시 문제의 근원이 되는 성원이 변화하기보다는 다른 성원들이 변화함에 따라 문제의 근원이 되는 성원과 가족 전체가 변화할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01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⑪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기적질문과 예외 질문하기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해결중심 모델에서 주로 사용하는 기적질문은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어느날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밤 당신이 자고 있는 동안에 기적에 일어나서 문제가 해결되었다고 가정해 보십시오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기적이 일어난 걸 어떻게 알 수 있을까요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무엇이 달라지겠습니까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라고 묻음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기적질문을 통해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문제 해결 마인드를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가질 수 있을 뿐 아니라 기적이 일어 났을 때 달라질 수 있는 일들을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실제로 수행함으로써 문제를 해결하기 위한 노력을 하게 됨</a:t>
            </a:r>
            <a:endParaRPr lang="en-US" altLang="ko-KR" sz="200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예외질문은 가족이 현재 가지고 잇는 문제를 가지지 않았던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때에는 지금과 어떻게 달랐는지를 탐색하도록 함으로써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확장하기 위해 가족이 무엇을 해야 할지에 대한 단서를 찾도록 하는 질문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⑫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중재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십대 자녀 사이에서 혹은 성인 자녀와 연로한 부모 사이 등에서 나타나는 발달적 전이와 관련된 이슈에 대해 유용한 접근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중재자는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중립된 입장에서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감정적으로 깊이  관여하기 보다는 단순히 구조화된 과정을 안내하는 역할을 수행함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십대 자녀간 갈등의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중재자는 부모의 권위를 존중하는 한편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자녀의 주장도 존중되도록 지원함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중재를 통해 관여된 모든 가족 성원들은 자신의 생각과 느낌을 표현할 수 있는 기회를 제공받을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중재를 위한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 전체를 만나는 회기를 갖기도 하지만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 성원 혹은 가족 하위체계와의 회기를 갖기도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필요한 경우에는 공동중재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십대 자녀의 경우 성인중재자와 청소년 중재자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로 진행하기도 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7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 역할 연습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두가지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방법으로 활용됨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첫째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한 가족성원에게 다른 가족 성원의 역할을 수행해 보도록 요청함으로써 다른 성원의 느낌과 행동을 다른 성원의 시각에서 경험하도록 도움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두 성원이 서로 역할을 바꾸는 경우에는 역할 반전이라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아버지와 십대 딸이 서로의 역할을 바꾸기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둘째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성원에게 자신의 역할을 수행하지만 이전과는 다르게 행동해 보도록 요청함으로써 실제생활에서 겪을 수 있는 위험에 대한 부담이 없는 상황에서 새로운 행동을 학습하도록 도움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아내의 말을 듣지 않거나 무시하는 남편에 대해 아내는 수동적인 태도와는 달리 자신의 의견을 주장하는 연습을 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96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개입을 통한 가족 혹은 성원들의 변화를 확인하고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변화를 유지할 수 있도록 지원하며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필요한 경우 추후면접을 계획함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구체적으로는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현재 문제상태가 어떠한지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개입 이후 어떤 변화가 있었는지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개입과정에서 성원들은 각각 어떤 역할을 수행했는지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유사한 문제가 다시 생긴다면 가족은 이를 어떻게 다룰 것인지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문제에 대한 가족의 생각이 어떻게 달라졌는지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개입과정의 종결에 대해 성원들은 어떻게 느끼는지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다시 가족 개입이 필요하다고 느끼게 하는 요인들은 무엇인지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사후면접에서는 가족의 항상성을 유지하기 위한 자원을 규명하고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성취한 목표를 점검하는 데에 초점을 맞춤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96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환류고리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가족내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규범을 규정하고 강화함으로써 항상성을 유지하려는 속성을 지님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성원들은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환류고리에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따라 규범을 서로 강화하고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규범으로부터 지나치게 벗어나려는 행동을 부적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환류과정을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통해 지지함으로써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항상적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균형에 기여함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가족체계는 항상성을 유지하는 동시에 형태발생성에 따라 체계 내외의 변화에 적응하려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성원들은 정적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환류과정을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통해 변화에 대한 적응에 기여함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2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가족구조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가족체계는 구조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가족성원들이 상호작용하는 조직화된 유형을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형성하는 구성원에 따라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한부모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양부모 등 다양한 구조가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개별성원들 뿐 아니라 세대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관점 등으로 구분되는 다양한 하위체계를 가짐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형제자매 하위체계가 있음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환경체계들과의 경계 뿐 아니라 가족 내 하위체계간의 경계에 의해 구분됨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 내 경계가 유리된 가족 성원들은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자기중심적이며 다른 성원들에게 별로 관여하지 않음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자율성은 많으나 응집과 유대관계가 부족하여 오히려 가족 이외의 사람들과 연관됨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밀착된 가족 성원들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서로에게 지나치게 관여함으로써 매우 응집되어 있으나 차별성에 대한 이해와 자율성이 부족함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4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가족성원의 모든 행동은 언어적 혹은 비언어적 의사소통으로 볼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두가지의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기능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내용 기능과 관계 기능을 가지고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내용 기능은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사실적인 정보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감정을 전달하며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관계 기능은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정보가 전달되는 과정에서 관계의 속성을 규정함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여성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한부모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가장이 맏딸에게 방과후 동생을 돌 볼 것을 요청한다면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요청하는 내용 자체는 내용적 기능이지만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맏딸에게 의존하고 있는 정도를 나타내는 메시지는 관계적인 기능임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의사소통은 개방적이며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직접적이며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분명하고 정확하게 이루어지는 것이 바람직함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바람직하지 못한 의사소통 방식으로서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이중구속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두 개 이상의 상반된 메시지를 담고 있으나 이런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일치성의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부족에 대해 언급하는 것이 힘든 상황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병원에서 정신분열병증상으로 부터 회복되는 자녀 방문하여 자녀의 포옹에 차갑게 대하고 아들이 위축된 행동을 하자 나를 더 이상 사랑하지 않니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라고 묻고 아들이 얼굴을 붉히자 그리 쉽게 당황해서는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안된다고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말함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어머니와의 의사소통을 통해 아들은 자신의 감정을 표현할 수도 하지 않을 수도 없는 혼동된 상태에 빠지게 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0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6)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발달과 세대간 변천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생애주기에 따라 발달하며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생애 주기의 단계에서 수행해야 하는 발달적 과업과 요구를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갖음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생애주기는 가족유형에 따라 혹은 사회 문화적 차이에 따라 달라질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듀발이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제시한 일반적인 가족의 생애주기 단계와 발달 과업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욕구와 문제는 생애주기에 따른 발달과업과 연관되는 경우가 많음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 남편의 죽음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배우자의 사망은 생애주기 마지막 단계인데 일찍 일어남으로 자녀의 양육에 어려움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자녀의 독립 과업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중년부모로서의 과업을 수행하는데 어려움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가족은 생애주기에 따라 발달할 뿐 아니라 가족의 문화적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종교적 유산과 신념체계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 유형 등을 이전 세대에서 다음 세대로 전승함에 따라 여러 세대에 걸쳐 발달함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가족폭력 가해자가 아동학대 대상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알코올 중독자 자녀가 알코올 중독자가 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671289395"/>
              </p:ext>
            </p:extLst>
          </p:nvPr>
        </p:nvGraphicFramePr>
        <p:xfrm>
          <a:off x="1524000" y="836712"/>
          <a:ext cx="65043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1277</TotalTime>
  <Words>4063</Words>
  <Application>Microsoft Office PowerPoint</Application>
  <PresentationFormat>화면 슬라이드 쇼(4:3)</PresentationFormat>
  <Paragraphs>414</Paragraphs>
  <Slides>43</Slides>
  <Notes>43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2" baseType="lpstr">
      <vt:lpstr>돋움</vt:lpstr>
      <vt:lpstr>맑은 고딕</vt:lpstr>
      <vt:lpstr>바탕</vt:lpstr>
      <vt:lpstr>Arial</vt:lpstr>
      <vt:lpstr>Brush Script MT</vt:lpstr>
      <vt:lpstr>Rage Italic</vt:lpstr>
      <vt:lpstr>Times New Roman</vt:lpstr>
      <vt:lpstr>Wingdings</vt:lpstr>
      <vt:lpstr>압정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정신보건사회복지의 이해</dc:title>
  <dc:creator>대한민국최고</dc:creator>
  <cp:lastModifiedBy>USER</cp:lastModifiedBy>
  <cp:revision>113</cp:revision>
  <dcterms:created xsi:type="dcterms:W3CDTF">2011-09-05T13:36:33Z</dcterms:created>
  <dcterms:modified xsi:type="dcterms:W3CDTF">2025-05-13T05:47:27Z</dcterms:modified>
</cp:coreProperties>
</file>