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jpg" ContentType="image/jpg"/>
  <Default Extension="png" ContentType="image/png"/>
  <Default Extension="gif" ContentType="image/gif"/>
  <Override PartName="/docProps/app.xml" ContentType="application/vnd.openxmlformats-officedocument.extended-properties+xml"/>
  <Override PartName="/ppt/theme/theme1.xml" ContentType="application/vnd.openxmlformats-officedocument.theme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8288000" cy="10287000" type="screen4x3"/>
  <p:notesSz cx="10287000" cy="1828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�#�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openxmlformats.org/officeDocument/2006/relationships/image" Target="../media/image10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8.png"/><Relationship Id="rId3" Type="http://schemas.openxmlformats.org/officeDocument/2006/relationships/image" Target="../media/image89.png"/><Relationship Id="rId4" Type="http://schemas.openxmlformats.org/officeDocument/2006/relationships/image" Target="../media/image90.png"/><Relationship Id="rId5" Type="http://schemas.openxmlformats.org/officeDocument/2006/relationships/image" Target="../media/image91.png"/><Relationship Id="rId6" Type="http://schemas.openxmlformats.org/officeDocument/2006/relationships/image" Target="../media/image92.png"/><Relationship Id="rId7" Type="http://schemas.openxmlformats.org/officeDocument/2006/relationships/image" Target="../media/image93.png"/><Relationship Id="rId8" Type="http://schemas.openxmlformats.org/officeDocument/2006/relationships/image" Target="../media/image94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5.png"/><Relationship Id="rId3" Type="http://schemas.openxmlformats.org/officeDocument/2006/relationships/image" Target="../media/image96.png"/><Relationship Id="rId4" Type="http://schemas.openxmlformats.org/officeDocument/2006/relationships/image" Target="../media/image97.png"/><Relationship Id="rId5" Type="http://schemas.openxmlformats.org/officeDocument/2006/relationships/image" Target="../media/image98.png"/><Relationship Id="rId6" Type="http://schemas.openxmlformats.org/officeDocument/2006/relationships/image" Target="../media/image99.png"/><Relationship Id="rId7" Type="http://schemas.openxmlformats.org/officeDocument/2006/relationships/image" Target="../media/image100.png"/><Relationship Id="rId8" Type="http://schemas.openxmlformats.org/officeDocument/2006/relationships/image" Target="../media/image101.png"/><Relationship Id="rId9" Type="http://schemas.openxmlformats.org/officeDocument/2006/relationships/image" Target="../media/image102.png"/><Relationship Id="rId10" Type="http://schemas.openxmlformats.org/officeDocument/2006/relationships/image" Target="../media/image103.png"/><Relationship Id="rId11" Type="http://schemas.openxmlformats.org/officeDocument/2006/relationships/image" Target="../media/image104.png"/><Relationship Id="rId12" Type="http://schemas.openxmlformats.org/officeDocument/2006/relationships/image" Target="../media/image105.png"/><Relationship Id="rId13" Type="http://schemas.openxmlformats.org/officeDocument/2006/relationships/image" Target="../media/image106.png"/><Relationship Id="rId14" Type="http://schemas.openxmlformats.org/officeDocument/2006/relationships/image" Target="../media/image107.png"/><Relationship Id="rId15" Type="http://schemas.openxmlformats.org/officeDocument/2006/relationships/image" Target="../media/image108.png"/><Relationship Id="rId16" Type="http://schemas.openxmlformats.org/officeDocument/2006/relationships/image" Target="../media/image109.png"/><Relationship Id="rId17" Type="http://schemas.openxmlformats.org/officeDocument/2006/relationships/image" Target="../media/image110.png"/><Relationship Id="rId18" Type="http://schemas.openxmlformats.org/officeDocument/2006/relationships/image" Target="../media/image111.png"/><Relationship Id="rId19" Type="http://schemas.openxmlformats.org/officeDocument/2006/relationships/image" Target="../media/image112.png"/><Relationship Id="rId20" Type="http://schemas.openxmlformats.org/officeDocument/2006/relationships/image" Target="../media/image113.png"/><Relationship Id="rId21" Type="http://schemas.openxmlformats.org/officeDocument/2006/relationships/image" Target="../media/image114.png"/><Relationship Id="rId22" Type="http://schemas.openxmlformats.org/officeDocument/2006/relationships/image" Target="../media/image115.png"/><Relationship Id="rId23" Type="http://schemas.openxmlformats.org/officeDocument/2006/relationships/image" Target="../media/image116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7.png"/><Relationship Id="rId3" Type="http://schemas.openxmlformats.org/officeDocument/2006/relationships/image" Target="../media/image118.png"/><Relationship Id="rId4" Type="http://schemas.openxmlformats.org/officeDocument/2006/relationships/image" Target="../media/image119.png"/><Relationship Id="rId5" Type="http://schemas.openxmlformats.org/officeDocument/2006/relationships/image" Target="../media/image120.png"/><Relationship Id="rId6" Type="http://schemas.openxmlformats.org/officeDocument/2006/relationships/image" Target="../media/image121.png"/><Relationship Id="rId7" Type="http://schemas.openxmlformats.org/officeDocument/2006/relationships/image" Target="../media/image122.png"/><Relationship Id="rId8" Type="http://schemas.openxmlformats.org/officeDocument/2006/relationships/image" Target="../media/image123.png"/><Relationship Id="rId9" Type="http://schemas.openxmlformats.org/officeDocument/2006/relationships/image" Target="../media/image124.png"/><Relationship Id="rId10" Type="http://schemas.openxmlformats.org/officeDocument/2006/relationships/image" Target="../media/image125.png"/><Relationship Id="rId11" Type="http://schemas.openxmlformats.org/officeDocument/2006/relationships/image" Target="../media/image126.png"/><Relationship Id="rId12" Type="http://schemas.openxmlformats.org/officeDocument/2006/relationships/image" Target="../media/image127.png"/><Relationship Id="rId13" Type="http://schemas.openxmlformats.org/officeDocument/2006/relationships/image" Target="../media/image128.png"/><Relationship Id="rId14" Type="http://schemas.openxmlformats.org/officeDocument/2006/relationships/image" Target="../media/image129.png"/><Relationship Id="rId15" Type="http://schemas.openxmlformats.org/officeDocument/2006/relationships/image" Target="../media/image130.png"/><Relationship Id="rId16" Type="http://schemas.openxmlformats.org/officeDocument/2006/relationships/image" Target="../media/image131.png"/><Relationship Id="rId17" Type="http://schemas.openxmlformats.org/officeDocument/2006/relationships/image" Target="../media/image132.png"/><Relationship Id="rId18" Type="http://schemas.openxmlformats.org/officeDocument/2006/relationships/image" Target="../media/image133.png"/><Relationship Id="rId19" Type="http://schemas.openxmlformats.org/officeDocument/2006/relationships/image" Target="../media/image134.png"/><Relationship Id="rId20" Type="http://schemas.openxmlformats.org/officeDocument/2006/relationships/image" Target="../media/image135.png"/><Relationship Id="rId21" Type="http://schemas.openxmlformats.org/officeDocument/2006/relationships/image" Target="../media/image136.png"/><Relationship Id="rId22" Type="http://schemas.openxmlformats.org/officeDocument/2006/relationships/image" Target="../media/image137.png"/><Relationship Id="rId23" Type="http://schemas.openxmlformats.org/officeDocument/2006/relationships/image" Target="../media/image138.png"/><Relationship Id="rId24" Type="http://schemas.openxmlformats.org/officeDocument/2006/relationships/image" Target="../media/image139.png"/><Relationship Id="rId25" Type="http://schemas.openxmlformats.org/officeDocument/2006/relationships/image" Target="../media/image140.png"/><Relationship Id="rId26" Type="http://schemas.openxmlformats.org/officeDocument/2006/relationships/image" Target="../media/image141.png"/><Relationship Id="rId27" Type="http://schemas.openxmlformats.org/officeDocument/2006/relationships/image" Target="../media/image142.png"/><Relationship Id="rId28" Type="http://schemas.openxmlformats.org/officeDocument/2006/relationships/image" Target="../media/image143.png"/><Relationship Id="rId29" Type="http://schemas.openxmlformats.org/officeDocument/2006/relationships/image" Target="../media/image144.png"/><Relationship Id="rId30" Type="http://schemas.openxmlformats.org/officeDocument/2006/relationships/image" Target="../media/image145.png"/><Relationship Id="rId31" Type="http://schemas.openxmlformats.org/officeDocument/2006/relationships/image" Target="../media/image146.png"/><Relationship Id="rId32" Type="http://schemas.openxmlformats.org/officeDocument/2006/relationships/image" Target="../media/image147.png"/><Relationship Id="rId33" Type="http://schemas.openxmlformats.org/officeDocument/2006/relationships/image" Target="../media/image148.png"/><Relationship Id="rId34" Type="http://schemas.openxmlformats.org/officeDocument/2006/relationships/image" Target="../media/image149.png"/><Relationship Id="rId35" Type="http://schemas.openxmlformats.org/officeDocument/2006/relationships/image" Target="../media/image150.png"/><Relationship Id="rId36" Type="http://schemas.openxmlformats.org/officeDocument/2006/relationships/image" Target="../media/image151.png"/><Relationship Id="rId37" Type="http://schemas.openxmlformats.org/officeDocument/2006/relationships/image" Target="../media/image152.png"/><Relationship Id="rId38" Type="http://schemas.openxmlformats.org/officeDocument/2006/relationships/image" Target="../media/image153.png"/><Relationship Id="rId39" Type="http://schemas.openxmlformats.org/officeDocument/2006/relationships/image" Target="../media/image154.png"/><Relationship Id="rId40" Type="http://schemas.openxmlformats.org/officeDocument/2006/relationships/image" Target="../media/image155.png"/><Relationship Id="rId41" Type="http://schemas.openxmlformats.org/officeDocument/2006/relationships/image" Target="../media/image156.png"/><Relationship Id="rId42" Type="http://schemas.openxmlformats.org/officeDocument/2006/relationships/image" Target="../media/image157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8.png"/><Relationship Id="rId3" Type="http://schemas.openxmlformats.org/officeDocument/2006/relationships/image" Target="../media/image159.png"/><Relationship Id="rId4" Type="http://schemas.openxmlformats.org/officeDocument/2006/relationships/image" Target="../media/image160.png"/><Relationship Id="rId5" Type="http://schemas.openxmlformats.org/officeDocument/2006/relationships/image" Target="../media/image161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2.png"/><Relationship Id="rId3" Type="http://schemas.openxmlformats.org/officeDocument/2006/relationships/image" Target="../media/image163.png"/><Relationship Id="rId4" Type="http://schemas.openxmlformats.org/officeDocument/2006/relationships/image" Target="../media/image164.png"/><Relationship Id="rId5" Type="http://schemas.openxmlformats.org/officeDocument/2006/relationships/image" Target="../media/image165.pn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6.png"/><Relationship Id="rId3" Type="http://schemas.openxmlformats.org/officeDocument/2006/relationships/image" Target="../media/image167.png"/><Relationship Id="rId4" Type="http://schemas.openxmlformats.org/officeDocument/2006/relationships/image" Target="../media/image168.png"/><Relationship Id="rId5" Type="http://schemas.openxmlformats.org/officeDocument/2006/relationships/image" Target="../media/image169.png"/><Relationship Id="rId6" Type="http://schemas.openxmlformats.org/officeDocument/2006/relationships/image" Target="../media/image170.png"/><Relationship Id="rId7" Type="http://schemas.openxmlformats.org/officeDocument/2006/relationships/image" Target="../media/image171.pn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2.png"/><Relationship Id="rId3" Type="http://schemas.openxmlformats.org/officeDocument/2006/relationships/image" Target="../media/image173.png"/><Relationship Id="rId4" Type="http://schemas.openxmlformats.org/officeDocument/2006/relationships/image" Target="../media/image174.png"/><Relationship Id="rId5" Type="http://schemas.openxmlformats.org/officeDocument/2006/relationships/image" Target="../media/image175.png"/><Relationship Id="rId6" Type="http://schemas.openxmlformats.org/officeDocument/2006/relationships/image" Target="../media/image176.png"/><Relationship Id="rId7" Type="http://schemas.openxmlformats.org/officeDocument/2006/relationships/image" Target="../media/image177.pn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8.png"/><Relationship Id="rId3" Type="http://schemas.openxmlformats.org/officeDocument/2006/relationships/image" Target="../media/image179.png"/><Relationship Id="rId4" Type="http://schemas.openxmlformats.org/officeDocument/2006/relationships/image" Target="../media/image180.png"/><Relationship Id="rId5" Type="http://schemas.openxmlformats.org/officeDocument/2006/relationships/image" Target="../media/image181.pn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2.png"/><Relationship Id="rId3" Type="http://schemas.openxmlformats.org/officeDocument/2006/relationships/image" Target="../media/image183.png"/><Relationship Id="rId4" Type="http://schemas.openxmlformats.org/officeDocument/2006/relationships/image" Target="../media/image184.png"/><Relationship Id="rId5" Type="http://schemas.openxmlformats.org/officeDocument/2006/relationships/image" Target="../media/image185.png"/><Relationship Id="rId6" Type="http://schemas.openxmlformats.org/officeDocument/2006/relationships/image" Target="../media/image186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16.png"/><Relationship Id="rId8" Type="http://schemas.openxmlformats.org/officeDocument/2006/relationships/image" Target="../media/image17.png"/><Relationship Id="rId9" Type="http://schemas.openxmlformats.org/officeDocument/2006/relationships/image" Target="../media/image18.png"/><Relationship Id="rId10" Type="http://schemas.openxmlformats.org/officeDocument/2006/relationships/image" Target="../media/image19.png"/><Relationship Id="rId11" Type="http://schemas.openxmlformats.org/officeDocument/2006/relationships/image" Target="../media/image20.png"/><Relationship Id="rId12" Type="http://schemas.openxmlformats.org/officeDocument/2006/relationships/image" Target="../media/image21.png"/><Relationship Id="rId13" Type="http://schemas.openxmlformats.org/officeDocument/2006/relationships/image" Target="../media/image22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.png"/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image" Target="../media/image26.png"/><Relationship Id="rId6" Type="http://schemas.openxmlformats.org/officeDocument/2006/relationships/image" Target="../media/image27.png"/><Relationship Id="rId7" Type="http://schemas.openxmlformats.org/officeDocument/2006/relationships/image" Target="../media/image28.png"/><Relationship Id="rId8" Type="http://schemas.openxmlformats.org/officeDocument/2006/relationships/image" Target="../media/image29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0.png"/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5" Type="http://schemas.openxmlformats.org/officeDocument/2006/relationships/image" Target="../media/image33.png"/><Relationship Id="rId6" Type="http://schemas.openxmlformats.org/officeDocument/2006/relationships/image" Target="../media/image34.png"/><Relationship Id="rId7" Type="http://schemas.openxmlformats.org/officeDocument/2006/relationships/image" Target="../media/image35.png"/><Relationship Id="rId8" Type="http://schemas.openxmlformats.org/officeDocument/2006/relationships/image" Target="../media/image36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7.png"/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5" Type="http://schemas.openxmlformats.org/officeDocument/2006/relationships/image" Target="../media/image40.png"/><Relationship Id="rId6" Type="http://schemas.openxmlformats.org/officeDocument/2006/relationships/image" Target="../media/image41.png"/><Relationship Id="rId7" Type="http://schemas.openxmlformats.org/officeDocument/2006/relationships/image" Target="../media/image42.png"/><Relationship Id="rId8" Type="http://schemas.openxmlformats.org/officeDocument/2006/relationships/image" Target="../media/image43.png"/><Relationship Id="rId9" Type="http://schemas.openxmlformats.org/officeDocument/2006/relationships/image" Target="../media/image44.png"/><Relationship Id="rId10" Type="http://schemas.openxmlformats.org/officeDocument/2006/relationships/image" Target="../media/image45.png"/><Relationship Id="rId11" Type="http://schemas.openxmlformats.org/officeDocument/2006/relationships/image" Target="../media/image46.png"/><Relationship Id="rId12" Type="http://schemas.openxmlformats.org/officeDocument/2006/relationships/image" Target="../media/image47.png"/><Relationship Id="rId13" Type="http://schemas.openxmlformats.org/officeDocument/2006/relationships/image" Target="../media/image48.png"/><Relationship Id="rId14" Type="http://schemas.openxmlformats.org/officeDocument/2006/relationships/image" Target="../media/image49.png"/><Relationship Id="rId15" Type="http://schemas.openxmlformats.org/officeDocument/2006/relationships/image" Target="../media/image50.png"/><Relationship Id="rId16" Type="http://schemas.openxmlformats.org/officeDocument/2006/relationships/image" Target="../media/image51.png"/><Relationship Id="rId17" Type="http://schemas.openxmlformats.org/officeDocument/2006/relationships/image" Target="../media/image52.png"/><Relationship Id="rId18" Type="http://schemas.openxmlformats.org/officeDocument/2006/relationships/image" Target="../media/image53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4.png"/><Relationship Id="rId3" Type="http://schemas.openxmlformats.org/officeDocument/2006/relationships/image" Target="../media/image55.png"/><Relationship Id="rId4" Type="http://schemas.openxmlformats.org/officeDocument/2006/relationships/image" Target="../media/image56.png"/><Relationship Id="rId5" Type="http://schemas.openxmlformats.org/officeDocument/2006/relationships/image" Target="../media/image57.png"/><Relationship Id="rId6" Type="http://schemas.openxmlformats.org/officeDocument/2006/relationships/image" Target="../media/image58.png"/><Relationship Id="rId7" Type="http://schemas.openxmlformats.org/officeDocument/2006/relationships/image" Target="../media/image59.png"/><Relationship Id="rId8" Type="http://schemas.openxmlformats.org/officeDocument/2006/relationships/image" Target="../media/image60.png"/><Relationship Id="rId9" Type="http://schemas.openxmlformats.org/officeDocument/2006/relationships/image" Target="../media/image61.png"/><Relationship Id="rId10" Type="http://schemas.openxmlformats.org/officeDocument/2006/relationships/image" Target="../media/image62.png"/><Relationship Id="rId11" Type="http://schemas.openxmlformats.org/officeDocument/2006/relationships/image" Target="../media/image63.png"/><Relationship Id="rId12" Type="http://schemas.openxmlformats.org/officeDocument/2006/relationships/image" Target="../media/image64.png"/><Relationship Id="rId13" Type="http://schemas.openxmlformats.org/officeDocument/2006/relationships/image" Target="../media/image65.png"/><Relationship Id="rId14" Type="http://schemas.openxmlformats.org/officeDocument/2006/relationships/image" Target="../media/image66.png"/><Relationship Id="rId15" Type="http://schemas.openxmlformats.org/officeDocument/2006/relationships/image" Target="../media/image67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8.png"/><Relationship Id="rId3" Type="http://schemas.openxmlformats.org/officeDocument/2006/relationships/image" Target="../media/image69.png"/><Relationship Id="rId4" Type="http://schemas.openxmlformats.org/officeDocument/2006/relationships/image" Target="../media/image70.png"/><Relationship Id="rId5" Type="http://schemas.openxmlformats.org/officeDocument/2006/relationships/image" Target="../media/image71.png"/><Relationship Id="rId6" Type="http://schemas.openxmlformats.org/officeDocument/2006/relationships/image" Target="../media/image72.png"/><Relationship Id="rId7" Type="http://schemas.openxmlformats.org/officeDocument/2006/relationships/image" Target="../media/image73.png"/><Relationship Id="rId8" Type="http://schemas.openxmlformats.org/officeDocument/2006/relationships/image" Target="../media/image74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5.png"/><Relationship Id="rId3" Type="http://schemas.openxmlformats.org/officeDocument/2006/relationships/image" Target="../media/image76.png"/><Relationship Id="rId4" Type="http://schemas.openxmlformats.org/officeDocument/2006/relationships/image" Target="../media/image77.png"/><Relationship Id="rId5" Type="http://schemas.openxmlformats.org/officeDocument/2006/relationships/image" Target="../media/image78.png"/><Relationship Id="rId6" Type="http://schemas.openxmlformats.org/officeDocument/2006/relationships/image" Target="../media/image79.png"/><Relationship Id="rId7" Type="http://schemas.openxmlformats.org/officeDocument/2006/relationships/image" Target="../media/image80.png"/><Relationship Id="rId8" Type="http://schemas.openxmlformats.org/officeDocument/2006/relationships/image" Target="../media/image81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2.png"/><Relationship Id="rId3" Type="http://schemas.openxmlformats.org/officeDocument/2006/relationships/image" Target="../media/image83.png"/><Relationship Id="rId4" Type="http://schemas.openxmlformats.org/officeDocument/2006/relationships/image" Target="../media/image84.png"/><Relationship Id="rId5" Type="http://schemas.openxmlformats.org/officeDocument/2006/relationships/image" Target="../media/image85.png"/><Relationship Id="rId6" Type="http://schemas.openxmlformats.org/officeDocument/2006/relationships/image" Target="../media/image86.png"/><Relationship Id="rId7" Type="http://schemas.openxmlformats.org/officeDocument/2006/relationships/image" Target="../media/image87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557682" y="7963436"/>
            <a:ext cx="2012909" cy="191978"/>
            <a:chOff x="-557682" y="7963436"/>
            <a:chExt cx="2012909" cy="19197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-10800000">
              <a:off x="-557682" y="7963436"/>
              <a:ext cx="2012909" cy="191978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533310" y="836918"/>
            <a:ext cx="25288186" cy="7447650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421919" y="5449985"/>
            <a:ext cx="9431043" cy="3748731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2142746" y="2132538"/>
            <a:ext cx="6344026" cy="191978"/>
            <a:chOff x="12142746" y="2132538"/>
            <a:chExt cx="6344026" cy="191978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142746" y="2132538"/>
              <a:ext cx="6344026" cy="191978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-1047619" y="-1551872"/>
            <a:ext cx="5585291" cy="5531113"/>
            <a:chOff x="-1047619" y="-1551872"/>
            <a:chExt cx="5585291" cy="5531113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-1047619" y="-1551872"/>
              <a:ext cx="5585291" cy="5531113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3666451" y="6609524"/>
            <a:ext cx="4820322" cy="4773565"/>
            <a:chOff x="13666451" y="6609524"/>
            <a:chExt cx="4820322" cy="4773565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666451" y="6609524"/>
              <a:ext cx="4820322" cy="4773565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4512898" y="2768812"/>
            <a:ext cx="3591960" cy="3557118"/>
            <a:chOff x="4512898" y="2768812"/>
            <a:chExt cx="3591960" cy="3557118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512898" y="2768812"/>
              <a:ext cx="3591960" cy="3557118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266075" y="3826861"/>
            <a:ext cx="2359763" cy="2359763"/>
            <a:chOff x="1266075" y="3826861"/>
            <a:chExt cx="2359763" cy="2359763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66075" y="3826861"/>
              <a:ext cx="2359763" cy="2359763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40335" y="8270022"/>
            <a:ext cx="3181074" cy="1674846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2277516" y="1033527"/>
            <a:ext cx="4258895" cy="4258895"/>
            <a:chOff x="2277516" y="1033527"/>
            <a:chExt cx="4258895" cy="4258895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 rot="-2700000">
              <a:off x="2277516" y="1033527"/>
              <a:ext cx="4258895" cy="425889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3059" y="1760902"/>
            <a:ext cx="3589939" cy="1150187"/>
          </a:xfrm>
          <a:prstGeom prst="rect">
            <a:avLst/>
          </a:prstGeom>
        </p:spPr>
      </p:pic>
      <p:pic>
        <p:nvPicPr>
          <p:cNvPr id="3" name="Object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1629" y="2492574"/>
            <a:ext cx="11467380" cy="980751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-993218" y="-1023091"/>
            <a:ext cx="3822070" cy="3784995"/>
            <a:chOff x="-993218" y="-1023091"/>
            <a:chExt cx="3822070" cy="3784995"/>
          </a:xfrm>
        </p:grpSpPr>
        <p:pic>
          <p:nvPicPr>
            <p:cNvPr id="5" name="Object 4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993218" y="-1023091"/>
              <a:ext cx="3822070" cy="3784995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4642997" y="7870751"/>
            <a:ext cx="3822070" cy="3784995"/>
            <a:chOff x="14642997" y="7870751"/>
            <a:chExt cx="3822070" cy="3784995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642997" y="7870751"/>
              <a:ext cx="3822070" cy="3784995"/>
            </a:xfrm>
            <a:prstGeom prst="rect">
              <a:avLst/>
            </a:prstGeom>
          </p:spPr>
        </p:pic>
      </p:grpSp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7088961" y="1950982"/>
            <a:ext cx="32463637" cy="5945656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-7088961" y="5209654"/>
            <a:ext cx="32463637" cy="5985654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59319" y="280568"/>
            <a:ext cx="6254761" cy="166397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9318" y="152882"/>
            <a:ext cx="2611037" cy="1786713"/>
          </a:xfrm>
          <a:prstGeom prst="rect">
            <a:avLst/>
          </a:prstGeom>
        </p:spPr>
      </p:pic>
      <p:pic>
        <p:nvPicPr>
          <p:cNvPr id="3" name="Object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9079" y="1214448"/>
            <a:ext cx="2474949" cy="1264434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5862683" y="1846848"/>
            <a:ext cx="3464994" cy="3188741"/>
            <a:chOff x="15862683" y="1846848"/>
            <a:chExt cx="3464994" cy="3188741"/>
          </a:xfrm>
        </p:grpSpPr>
        <p:pic>
          <p:nvPicPr>
            <p:cNvPr id="5" name="Object 4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862683" y="1846848"/>
              <a:ext cx="3464994" cy="318874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046721" y="-535508"/>
            <a:ext cx="2827193" cy="2601790"/>
            <a:chOff x="12046721" y="-535508"/>
            <a:chExt cx="2827193" cy="2601790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46721" y="-535508"/>
              <a:ext cx="2827193" cy="260179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3876588" y="6511374"/>
            <a:ext cx="2764544" cy="96511"/>
            <a:chOff x="13876588" y="6511374"/>
            <a:chExt cx="2764544" cy="96511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-5400000">
              <a:off x="13876588" y="6511374"/>
              <a:ext cx="2764544" cy="9651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691448" y="6511374"/>
            <a:ext cx="2764544" cy="96511"/>
            <a:chOff x="1691448" y="6511374"/>
            <a:chExt cx="2764544" cy="96511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-5400000">
              <a:off x="1691448" y="6511374"/>
              <a:ext cx="2764544" cy="96511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9038018" y="3688892"/>
            <a:ext cx="157175" cy="3528950"/>
            <a:chOff x="9038018" y="3688892"/>
            <a:chExt cx="157175" cy="3528950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 rot="-10800000">
              <a:off x="9038018" y="3688892"/>
              <a:ext cx="157175" cy="3528950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6631092" y="2666549"/>
            <a:ext cx="4884246" cy="1022344"/>
            <a:chOff x="6631092" y="2666549"/>
            <a:chExt cx="4884246" cy="1022344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631092" y="2666549"/>
              <a:ext cx="4884246" cy="1022344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978239" y="2586637"/>
            <a:ext cx="6862714" cy="1305381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3051581" y="5150885"/>
            <a:ext cx="12228717" cy="96511"/>
            <a:chOff x="3051581" y="5150885"/>
            <a:chExt cx="12228717" cy="96511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051581" y="5150885"/>
              <a:ext cx="12228717" cy="96511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866886" y="6958571"/>
            <a:ext cx="4416447" cy="2136114"/>
            <a:chOff x="866886" y="6958571"/>
            <a:chExt cx="4416447" cy="2136114"/>
          </a:xfrm>
        </p:grpSpPr>
        <p:grpSp>
          <p:nvGrpSpPr>
            <p:cNvPr id="1009" name="그룹 1009"/>
            <p:cNvGrpSpPr/>
            <p:nvPr/>
          </p:nvGrpSpPr>
          <p:grpSpPr>
            <a:xfrm>
              <a:off x="866886" y="6958571"/>
              <a:ext cx="4416447" cy="2136114"/>
              <a:chOff x="866886" y="6958571"/>
              <a:chExt cx="4416447" cy="2136114"/>
            </a:xfrm>
          </p:grpSpPr>
          <p:pic>
            <p:nvPicPr>
              <p:cNvPr id="28" name="Object 27"/>
              <p:cNvPicPr>
                <a:picLocks noChangeAspect="1"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866886" y="6958571"/>
                <a:ext cx="4416447" cy="2136114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879541" y="7723175"/>
              <a:ext cx="4398066" cy="35197"/>
              <a:chOff x="879541" y="7723175"/>
              <a:chExt cx="4398066" cy="35197"/>
            </a:xfrm>
          </p:grpSpPr>
          <p:pic>
            <p:nvPicPr>
              <p:cNvPr id="31" name="Object 30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879541" y="7723175"/>
                <a:ext cx="4398066" cy="35197"/>
              </a:xfrm>
              <a:prstGeom prst="rect">
                <a:avLst/>
              </a:prstGeom>
            </p:spPr>
          </p:pic>
        </p:grpSp>
      </p:grpSp>
      <p:grpSp>
        <p:nvGrpSpPr>
          <p:cNvPr id="1011" name="그룹 1011"/>
          <p:cNvGrpSpPr/>
          <p:nvPr/>
        </p:nvGrpSpPr>
        <p:grpSpPr>
          <a:xfrm>
            <a:off x="6864992" y="6958571"/>
            <a:ext cx="4416447" cy="2136114"/>
            <a:chOff x="6864992" y="6958571"/>
            <a:chExt cx="4416447" cy="2136114"/>
          </a:xfrm>
        </p:grpSpPr>
        <p:grpSp>
          <p:nvGrpSpPr>
            <p:cNvPr id="1012" name="그룹 1012"/>
            <p:cNvGrpSpPr/>
            <p:nvPr/>
          </p:nvGrpSpPr>
          <p:grpSpPr>
            <a:xfrm>
              <a:off x="6864992" y="6958571"/>
              <a:ext cx="4416447" cy="2136114"/>
              <a:chOff x="6864992" y="6958571"/>
              <a:chExt cx="4416447" cy="2136114"/>
            </a:xfrm>
          </p:grpSpPr>
          <p:pic>
            <p:nvPicPr>
              <p:cNvPr id="36" name="Object 35"/>
              <p:cNvPicPr>
                <a:picLocks noChangeAspect="1"/>
              </p:cNvPicPr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6864992" y="6958571"/>
                <a:ext cx="4416447" cy="2136114"/>
              </a:xfrm>
              <a:prstGeom prst="rect">
                <a:avLst/>
              </a:prstGeom>
            </p:spPr>
          </p:pic>
        </p:grpSp>
        <p:grpSp>
          <p:nvGrpSpPr>
            <p:cNvPr id="1013" name="그룹 1013"/>
            <p:cNvGrpSpPr/>
            <p:nvPr/>
          </p:nvGrpSpPr>
          <p:grpSpPr>
            <a:xfrm>
              <a:off x="6877646" y="7723175"/>
              <a:ext cx="4398066" cy="35197"/>
              <a:chOff x="6877646" y="7723175"/>
              <a:chExt cx="4398066" cy="35197"/>
            </a:xfrm>
          </p:grpSpPr>
          <p:pic>
            <p:nvPicPr>
              <p:cNvPr id="39" name="Object 38"/>
              <p:cNvPicPr>
                <a:picLocks noChangeAspect="1"/>
              </p:cNvPicPr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6877646" y="7723175"/>
                <a:ext cx="4398066" cy="35197"/>
              </a:xfrm>
              <a:prstGeom prst="rect">
                <a:avLst/>
              </a:prstGeom>
            </p:spPr>
          </p:pic>
        </p:grpSp>
      </p:grpSp>
      <p:grpSp>
        <p:nvGrpSpPr>
          <p:cNvPr id="1014" name="그룹 1014"/>
          <p:cNvGrpSpPr/>
          <p:nvPr/>
        </p:nvGrpSpPr>
        <p:grpSpPr>
          <a:xfrm>
            <a:off x="13002381" y="6958571"/>
            <a:ext cx="4416447" cy="2136114"/>
            <a:chOff x="13002381" y="6958571"/>
            <a:chExt cx="4416447" cy="2136114"/>
          </a:xfrm>
        </p:grpSpPr>
        <p:grpSp>
          <p:nvGrpSpPr>
            <p:cNvPr id="1015" name="그룹 1015"/>
            <p:cNvGrpSpPr/>
            <p:nvPr/>
          </p:nvGrpSpPr>
          <p:grpSpPr>
            <a:xfrm>
              <a:off x="13002381" y="6958571"/>
              <a:ext cx="4416447" cy="2136114"/>
              <a:chOff x="13002381" y="6958571"/>
              <a:chExt cx="4416447" cy="2136114"/>
            </a:xfrm>
          </p:grpSpPr>
          <p:pic>
            <p:nvPicPr>
              <p:cNvPr id="44" name="Object 43"/>
              <p:cNvPicPr>
                <a:picLocks noChangeAspect="1"/>
              </p:cNvPicPr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3002381" y="6958571"/>
                <a:ext cx="4416447" cy="2136114"/>
              </a:xfrm>
              <a:prstGeom prst="rect">
                <a:avLst/>
              </a:prstGeom>
            </p:spPr>
          </p:pic>
        </p:grpSp>
        <p:grpSp>
          <p:nvGrpSpPr>
            <p:cNvPr id="1016" name="그룹 1016"/>
            <p:cNvGrpSpPr/>
            <p:nvPr/>
          </p:nvGrpSpPr>
          <p:grpSpPr>
            <a:xfrm>
              <a:off x="13015035" y="7723175"/>
              <a:ext cx="4398066" cy="35197"/>
              <a:chOff x="13015035" y="7723175"/>
              <a:chExt cx="4398066" cy="35197"/>
            </a:xfrm>
          </p:grpSpPr>
          <p:pic>
            <p:nvPicPr>
              <p:cNvPr id="47" name="Object 46"/>
              <p:cNvPicPr>
                <a:picLocks noChangeAspect="1"/>
              </p:cNvPicPr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3015035" y="7723175"/>
                <a:ext cx="4398066" cy="35197"/>
              </a:xfrm>
              <a:prstGeom prst="rect">
                <a:avLst/>
              </a:prstGeom>
            </p:spPr>
          </p:pic>
        </p:grpSp>
      </p:grpSp>
      <p:pic>
        <p:nvPicPr>
          <p:cNvPr id="50" name="Object 49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-548979" y="6792080"/>
            <a:ext cx="6098629" cy="1305382"/>
          </a:xfrm>
          <a:prstGeom prst="rect">
            <a:avLst/>
          </a:prstGeom>
        </p:spPr>
      </p:pic>
      <p:pic>
        <p:nvPicPr>
          <p:cNvPr id="51" name="Object 50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5465577" y="6798531"/>
            <a:ext cx="6098629" cy="1305382"/>
          </a:xfrm>
          <a:prstGeom prst="rect">
            <a:avLst/>
          </a:prstGeom>
        </p:spPr>
      </p:pic>
      <p:pic>
        <p:nvPicPr>
          <p:cNvPr id="52" name="Object 51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11574904" y="6822859"/>
            <a:ext cx="6127201" cy="1267287"/>
          </a:xfrm>
          <a:prstGeom prst="rect">
            <a:avLst/>
          </a:prstGeom>
        </p:spPr>
      </p:pic>
      <p:pic>
        <p:nvPicPr>
          <p:cNvPr id="53" name="Object 52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8295079" y="7624740"/>
            <a:ext cx="2016943" cy="1770800"/>
          </a:xfrm>
          <a:prstGeom prst="rect">
            <a:avLst/>
          </a:prstGeom>
        </p:spPr>
      </p:pic>
      <p:pic>
        <p:nvPicPr>
          <p:cNvPr id="54" name="Object 53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13835062" y="7715982"/>
            <a:ext cx="3099971" cy="1668609"/>
          </a:xfrm>
          <a:prstGeom prst="rect">
            <a:avLst/>
          </a:prstGeom>
        </p:spPr>
      </p:pic>
      <p:pic>
        <p:nvPicPr>
          <p:cNvPr id="55" name="Object 54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2243978" y="7669462"/>
            <a:ext cx="2016943" cy="175175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597820" y="2215422"/>
            <a:ext cx="14311955" cy="3197940"/>
            <a:chOff x="1597820" y="2215422"/>
            <a:chExt cx="14311955" cy="3197940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4362776" y="4576591"/>
              <a:ext cx="9296282" cy="82992"/>
              <a:chOff x="4362776" y="4576591"/>
              <a:chExt cx="9296282" cy="82992"/>
            </a:xfrm>
          </p:grpSpPr>
          <p:pic>
            <p:nvPicPr>
              <p:cNvPr id="4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4362776" y="4576591"/>
                <a:ext cx="9296282" cy="82992"/>
              </a:xfrm>
              <a:prstGeom prst="rect">
                <a:avLst/>
              </a:prstGeom>
            </p:spPr>
          </p:pic>
        </p:grpSp>
        <p:grpSp>
          <p:nvGrpSpPr>
            <p:cNvPr id="1003" name="그룹 1003"/>
            <p:cNvGrpSpPr/>
            <p:nvPr/>
          </p:nvGrpSpPr>
          <p:grpSpPr>
            <a:xfrm>
              <a:off x="8764323" y="3152419"/>
              <a:ext cx="138584" cy="904104"/>
              <a:chOff x="8764323" y="3152419"/>
              <a:chExt cx="138584" cy="904104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 rot="-10800000">
                <a:off x="8764323" y="3152419"/>
                <a:ext cx="138584" cy="904104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6596188" y="2215422"/>
              <a:ext cx="4306527" cy="901419"/>
              <a:chOff x="6596188" y="2215422"/>
              <a:chExt cx="4306527" cy="901419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6596188" y="2215422"/>
                <a:ext cx="4306527" cy="901419"/>
              </a:xfrm>
              <a:prstGeom prst="rect">
                <a:avLst/>
              </a:prstGeom>
            </p:spPr>
          </p:pic>
        </p:grpSp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055968" y="2230547"/>
              <a:ext cx="6023386" cy="946195"/>
            </a:xfrm>
            <a:prstGeom prst="rect">
              <a:avLst/>
            </a:prstGeom>
          </p:spPr>
        </p:pic>
        <p:grpSp>
          <p:nvGrpSpPr>
            <p:cNvPr id="1005" name="그룹 1005"/>
            <p:cNvGrpSpPr/>
            <p:nvPr/>
          </p:nvGrpSpPr>
          <p:grpSpPr>
            <a:xfrm>
              <a:off x="1597820" y="3792801"/>
              <a:ext cx="3350533" cy="1620561"/>
              <a:chOff x="1597820" y="3792801"/>
              <a:chExt cx="3350533" cy="1620561"/>
            </a:xfrm>
          </p:grpSpPr>
          <p:grpSp>
            <p:nvGrpSpPr>
              <p:cNvPr id="1006" name="그룹 1006"/>
              <p:cNvGrpSpPr/>
              <p:nvPr/>
            </p:nvGrpSpPr>
            <p:grpSpPr>
              <a:xfrm>
                <a:off x="1597820" y="3792801"/>
                <a:ext cx="3350533" cy="1620561"/>
                <a:chOff x="1597820" y="3792801"/>
                <a:chExt cx="3350533" cy="1620561"/>
              </a:xfrm>
            </p:grpSpPr>
            <p:pic>
              <p:nvPicPr>
                <p:cNvPr id="15" name="Object 14"/>
                <p:cNvPicPr>
                  <a:picLocks noChangeAspect="1"/>
                </p:cNvPicPr>
                <p:nvPr/>
              </p:nvPicPr>
              <p:blipFill>
                <a:blip r:embed="rId6" cstate="print"/>
                <a:stretch>
                  <a:fillRect/>
                </a:stretch>
              </p:blipFill>
              <p:spPr>
                <a:xfrm>
                  <a:off x="1597820" y="3792801"/>
                  <a:ext cx="3350533" cy="1620561"/>
                </a:xfrm>
                <a:prstGeom prst="rect">
                  <a:avLst/>
                </a:prstGeom>
              </p:spPr>
            </p:pic>
          </p:grpSp>
          <p:grpSp>
            <p:nvGrpSpPr>
              <p:cNvPr id="1007" name="그룹 1007"/>
              <p:cNvGrpSpPr/>
              <p:nvPr/>
            </p:nvGrpSpPr>
            <p:grpSpPr>
              <a:xfrm>
                <a:off x="1607420" y="4372868"/>
                <a:ext cx="3336589" cy="26702"/>
                <a:chOff x="1607420" y="4372868"/>
                <a:chExt cx="3336589" cy="26702"/>
              </a:xfrm>
            </p:grpSpPr>
            <p:pic>
              <p:nvPicPr>
                <p:cNvPr id="18" name="Object 17"/>
                <p:cNvPicPr>
                  <a:picLocks noChangeAspect="1"/>
                </p:cNvPicPr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>
                  <a:off x="1607420" y="4372868"/>
                  <a:ext cx="3336589" cy="26702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008" name="그룹 1008"/>
            <p:cNvGrpSpPr/>
            <p:nvPr/>
          </p:nvGrpSpPr>
          <p:grpSpPr>
            <a:xfrm>
              <a:off x="12559242" y="3766311"/>
              <a:ext cx="3350533" cy="1620561"/>
              <a:chOff x="12559242" y="3766311"/>
              <a:chExt cx="3350533" cy="1620561"/>
            </a:xfrm>
          </p:grpSpPr>
          <p:grpSp>
            <p:nvGrpSpPr>
              <p:cNvPr id="1009" name="그룹 1009"/>
              <p:cNvGrpSpPr/>
              <p:nvPr/>
            </p:nvGrpSpPr>
            <p:grpSpPr>
              <a:xfrm>
                <a:off x="12559242" y="3766311"/>
                <a:ext cx="3350533" cy="1620561"/>
                <a:chOff x="12559242" y="3766311"/>
                <a:chExt cx="3350533" cy="1620561"/>
              </a:xfrm>
            </p:grpSpPr>
            <p:pic>
              <p:nvPicPr>
                <p:cNvPr id="23" name="Object 22"/>
                <p:cNvPicPr>
                  <a:picLocks noChangeAspect="1"/>
                </p:cNvPicPr>
                <p:nvPr/>
              </p:nvPicPr>
              <p:blipFill>
                <a:blip r:embed="rId8" cstate="print"/>
                <a:stretch>
                  <a:fillRect/>
                </a:stretch>
              </p:blipFill>
              <p:spPr>
                <a:xfrm>
                  <a:off x="12559242" y="3766311"/>
                  <a:ext cx="3350533" cy="1620561"/>
                </a:xfrm>
                <a:prstGeom prst="rect">
                  <a:avLst/>
                </a:prstGeom>
              </p:spPr>
            </p:pic>
          </p:grpSp>
          <p:grpSp>
            <p:nvGrpSpPr>
              <p:cNvPr id="1010" name="그룹 1010"/>
              <p:cNvGrpSpPr/>
              <p:nvPr/>
            </p:nvGrpSpPr>
            <p:grpSpPr>
              <a:xfrm>
                <a:off x="12568842" y="4346377"/>
                <a:ext cx="3336589" cy="26702"/>
                <a:chOff x="12568842" y="4346377"/>
                <a:chExt cx="3336589" cy="26702"/>
              </a:xfrm>
            </p:grpSpPr>
            <p:pic>
              <p:nvPicPr>
                <p:cNvPr id="26" name="Object 25"/>
                <p:cNvPicPr>
                  <a:picLocks noChangeAspect="1"/>
                </p:cNvPicPr>
                <p:nvPr/>
              </p:nvPicPr>
              <p:blipFill>
                <a:blip r:embed="rId9" cstate="print"/>
                <a:stretch>
                  <a:fillRect/>
                </a:stretch>
              </p:blipFill>
              <p:spPr>
                <a:xfrm>
                  <a:off x="12568842" y="4346377"/>
                  <a:ext cx="3336589" cy="26702"/>
                </a:xfrm>
                <a:prstGeom prst="rect">
                  <a:avLst/>
                </a:prstGeom>
              </p:spPr>
            </p:pic>
          </p:grpSp>
        </p:grpSp>
        <p:pic>
          <p:nvPicPr>
            <p:cNvPr id="29" name="Object 28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716793" y="3603690"/>
              <a:ext cx="1325697" cy="1175011"/>
            </a:xfrm>
            <a:prstGeom prst="rect">
              <a:avLst/>
            </a:prstGeom>
          </p:spPr>
        </p:pic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3686509" y="3553245"/>
              <a:ext cx="1325697" cy="1175011"/>
            </a:xfrm>
            <a:prstGeom prst="rect">
              <a:avLst/>
            </a:prstGeom>
          </p:spPr>
        </p:pic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100322" y="4333731"/>
              <a:ext cx="2411313" cy="1262761"/>
            </a:xfrm>
            <a:prstGeom prst="rect">
              <a:avLst/>
            </a:prstGeom>
          </p:spPr>
        </p:pic>
        <p:grpSp>
          <p:nvGrpSpPr>
            <p:cNvPr id="1011" name="그룹 1011"/>
            <p:cNvGrpSpPr/>
            <p:nvPr/>
          </p:nvGrpSpPr>
          <p:grpSpPr>
            <a:xfrm>
              <a:off x="7186808" y="3786489"/>
              <a:ext cx="3350533" cy="1620561"/>
              <a:chOff x="7186808" y="3786489"/>
              <a:chExt cx="3350533" cy="1620561"/>
            </a:xfrm>
          </p:grpSpPr>
          <p:grpSp>
            <p:nvGrpSpPr>
              <p:cNvPr id="1012" name="그룹 1012"/>
              <p:cNvGrpSpPr/>
              <p:nvPr/>
            </p:nvGrpSpPr>
            <p:grpSpPr>
              <a:xfrm>
                <a:off x="7186808" y="3786489"/>
                <a:ext cx="3350533" cy="1620561"/>
                <a:chOff x="7186808" y="3786489"/>
                <a:chExt cx="3350533" cy="1620561"/>
              </a:xfrm>
            </p:grpSpPr>
            <p:pic>
              <p:nvPicPr>
                <p:cNvPr id="34" name="Object 33"/>
                <p:cNvPicPr>
                  <a:picLocks noChangeAspect="1"/>
                </p:cNvPicPr>
                <p:nvPr/>
              </p:nvPicPr>
              <p:blipFill>
                <a:blip r:embed="rId13" cstate="print"/>
                <a:stretch>
                  <a:fillRect/>
                </a:stretch>
              </p:blipFill>
              <p:spPr>
                <a:xfrm>
                  <a:off x="7186808" y="3786489"/>
                  <a:ext cx="3350533" cy="1620561"/>
                </a:xfrm>
                <a:prstGeom prst="rect">
                  <a:avLst/>
                </a:prstGeom>
              </p:spPr>
            </p:pic>
          </p:grpSp>
          <p:grpSp>
            <p:nvGrpSpPr>
              <p:cNvPr id="1013" name="그룹 1013"/>
              <p:cNvGrpSpPr/>
              <p:nvPr/>
            </p:nvGrpSpPr>
            <p:grpSpPr>
              <a:xfrm>
                <a:off x="7196408" y="4366555"/>
                <a:ext cx="3336589" cy="26702"/>
                <a:chOff x="7196408" y="4366555"/>
                <a:chExt cx="3336589" cy="26702"/>
              </a:xfrm>
            </p:grpSpPr>
            <p:pic>
              <p:nvPicPr>
                <p:cNvPr id="37" name="Object 36"/>
                <p:cNvPicPr>
                  <a:picLocks noChangeAspect="1"/>
                </p:cNvPicPr>
                <p:nvPr/>
              </p:nvPicPr>
              <p:blipFill>
                <a:blip r:embed="rId14" cstate="print"/>
                <a:stretch>
                  <a:fillRect/>
                </a:stretch>
              </p:blipFill>
              <p:spPr>
                <a:xfrm>
                  <a:off x="7196408" y="4366555"/>
                  <a:ext cx="3336589" cy="26702"/>
                </a:xfrm>
                <a:prstGeom prst="rect">
                  <a:avLst/>
                </a:prstGeom>
              </p:spPr>
            </p:pic>
          </p:grpSp>
        </p:grpSp>
        <p:pic>
          <p:nvPicPr>
            <p:cNvPr id="40" name="Object 39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303987" y="3583512"/>
              <a:ext cx="1325697" cy="1175011"/>
            </a:xfrm>
            <a:prstGeom prst="rect">
              <a:avLst/>
            </a:prstGeom>
          </p:spPr>
        </p:pic>
        <p:pic>
          <p:nvPicPr>
            <p:cNvPr id="41" name="Object 40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699976" y="4337326"/>
              <a:ext cx="2411313" cy="1262761"/>
            </a:xfrm>
            <a:prstGeom prst="rect">
              <a:avLst/>
            </a:prstGeom>
          </p:spPr>
        </p:pic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3092996" y="4296970"/>
              <a:ext cx="2615799" cy="1336532"/>
            </a:xfrm>
            <a:prstGeom prst="rect">
              <a:avLst/>
            </a:prstGeom>
          </p:spPr>
        </p:pic>
      </p:grpSp>
      <p:pic>
        <p:nvPicPr>
          <p:cNvPr id="44" name="Object 43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469079" y="1214451"/>
            <a:ext cx="2474949" cy="1264434"/>
          </a:xfrm>
          <a:prstGeom prst="rect">
            <a:avLst/>
          </a:prstGeom>
        </p:spPr>
      </p:pic>
      <p:grpSp>
        <p:nvGrpSpPr>
          <p:cNvPr id="1014" name="그룹 1014"/>
          <p:cNvGrpSpPr/>
          <p:nvPr/>
        </p:nvGrpSpPr>
        <p:grpSpPr>
          <a:xfrm>
            <a:off x="15862683" y="1846848"/>
            <a:ext cx="3464994" cy="3188741"/>
            <a:chOff x="15862683" y="1846848"/>
            <a:chExt cx="3464994" cy="3188741"/>
          </a:xfrm>
        </p:grpSpPr>
        <p:pic>
          <p:nvPicPr>
            <p:cNvPr id="46" name="Object 45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5862683" y="1846848"/>
              <a:ext cx="3464994" cy="3188741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12046721" y="-535508"/>
            <a:ext cx="2827193" cy="2601790"/>
            <a:chOff x="12046721" y="-535508"/>
            <a:chExt cx="2827193" cy="2601790"/>
          </a:xfrm>
        </p:grpSpPr>
        <p:pic>
          <p:nvPicPr>
            <p:cNvPr id="49" name="Object 48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2046721" y="-535508"/>
              <a:ext cx="2827193" cy="2601790"/>
            </a:xfrm>
            <a:prstGeom prst="rect">
              <a:avLst/>
            </a:prstGeom>
          </p:spPr>
        </p:pic>
      </p:grpSp>
      <p:pic>
        <p:nvPicPr>
          <p:cNvPr id="51" name="Object 50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459318" y="152882"/>
            <a:ext cx="2611037" cy="1786713"/>
          </a:xfrm>
          <a:prstGeom prst="rect">
            <a:avLst/>
          </a:prstGeom>
        </p:spPr>
      </p:pic>
      <p:grpSp>
        <p:nvGrpSpPr>
          <p:cNvPr id="1016" name="그룹 1016"/>
          <p:cNvGrpSpPr/>
          <p:nvPr/>
        </p:nvGrpSpPr>
        <p:grpSpPr>
          <a:xfrm>
            <a:off x="467114" y="5915025"/>
            <a:ext cx="17389582" cy="3284430"/>
            <a:chOff x="467114" y="5915025"/>
            <a:chExt cx="17389582" cy="3284430"/>
          </a:xfrm>
        </p:grpSpPr>
        <p:grpSp>
          <p:nvGrpSpPr>
            <p:cNvPr id="1017" name="그룹 1017"/>
            <p:cNvGrpSpPr/>
            <p:nvPr/>
          </p:nvGrpSpPr>
          <p:grpSpPr>
            <a:xfrm>
              <a:off x="2406143" y="5915025"/>
              <a:ext cx="13493384" cy="78343"/>
              <a:chOff x="2406143" y="5915025"/>
              <a:chExt cx="13493384" cy="78343"/>
            </a:xfrm>
          </p:grpSpPr>
          <p:pic>
            <p:nvPicPr>
              <p:cNvPr id="54" name="Object 53"/>
              <p:cNvPicPr>
                <a:picLocks noChangeAspect="1"/>
              </p:cNvPicPr>
              <p:nvPr/>
            </p:nvPicPr>
            <p:blipFill>
              <a:blip r:embed="rId22" cstate="print"/>
              <a:stretch>
                <a:fillRect/>
              </a:stretch>
            </p:blipFill>
            <p:spPr>
              <a:xfrm>
                <a:off x="2406143" y="5915025"/>
                <a:ext cx="13493384" cy="78343"/>
              </a:xfrm>
              <a:prstGeom prst="rect">
                <a:avLst/>
              </a:prstGeom>
            </p:spPr>
          </p:pic>
        </p:grpSp>
        <p:grpSp>
          <p:nvGrpSpPr>
            <p:cNvPr id="1018" name="그룹 1018"/>
            <p:cNvGrpSpPr/>
            <p:nvPr/>
          </p:nvGrpSpPr>
          <p:grpSpPr>
            <a:xfrm>
              <a:off x="1886276" y="6477341"/>
              <a:ext cx="1076013" cy="78343"/>
              <a:chOff x="1886276" y="6477341"/>
              <a:chExt cx="1076013" cy="78343"/>
            </a:xfrm>
          </p:grpSpPr>
          <p:pic>
            <p:nvPicPr>
              <p:cNvPr id="57" name="Object 56"/>
              <p:cNvPicPr>
                <a:picLocks noChangeAspect="1"/>
              </p:cNvPicPr>
              <p:nvPr/>
            </p:nvPicPr>
            <p:blipFill>
              <a:blip r:embed="rId23" cstate="print"/>
              <a:stretch>
                <a:fillRect/>
              </a:stretch>
            </p:blipFill>
            <p:spPr>
              <a:xfrm rot="-5400000">
                <a:off x="1886276" y="6477341"/>
                <a:ext cx="1076013" cy="78343"/>
              </a:xfrm>
              <a:prstGeom prst="rect">
                <a:avLst/>
              </a:prstGeom>
            </p:spPr>
          </p:pic>
        </p:grpSp>
        <p:grpSp>
          <p:nvGrpSpPr>
            <p:cNvPr id="1019" name="그룹 1019"/>
            <p:cNvGrpSpPr/>
            <p:nvPr/>
          </p:nvGrpSpPr>
          <p:grpSpPr>
            <a:xfrm>
              <a:off x="6365517" y="6477341"/>
              <a:ext cx="1076013" cy="78343"/>
              <a:chOff x="6365517" y="6477341"/>
              <a:chExt cx="1076013" cy="78343"/>
            </a:xfrm>
          </p:grpSpPr>
          <p:pic>
            <p:nvPicPr>
              <p:cNvPr id="60" name="Object 59"/>
              <p:cNvPicPr>
                <a:picLocks noChangeAspect="1"/>
              </p:cNvPicPr>
              <p:nvPr/>
            </p:nvPicPr>
            <p:blipFill>
              <a:blip r:embed="rId24" cstate="print"/>
              <a:stretch>
                <a:fillRect/>
              </a:stretch>
            </p:blipFill>
            <p:spPr>
              <a:xfrm rot="-5400000">
                <a:off x="6365517" y="6477341"/>
                <a:ext cx="1076013" cy="78343"/>
              </a:xfrm>
              <a:prstGeom prst="rect">
                <a:avLst/>
              </a:prstGeom>
            </p:spPr>
          </p:pic>
        </p:grpSp>
        <p:grpSp>
          <p:nvGrpSpPr>
            <p:cNvPr id="1020" name="그룹 1020"/>
            <p:cNvGrpSpPr/>
            <p:nvPr/>
          </p:nvGrpSpPr>
          <p:grpSpPr>
            <a:xfrm>
              <a:off x="10844758" y="6477341"/>
              <a:ext cx="1076013" cy="78343"/>
              <a:chOff x="10844758" y="6477341"/>
              <a:chExt cx="1076013" cy="78343"/>
            </a:xfrm>
          </p:grpSpPr>
          <p:pic>
            <p:nvPicPr>
              <p:cNvPr id="63" name="Object 62"/>
              <p:cNvPicPr>
                <a:picLocks noChangeAspect="1"/>
              </p:cNvPicPr>
              <p:nvPr/>
            </p:nvPicPr>
            <p:blipFill>
              <a:blip r:embed="rId25" cstate="print"/>
              <a:stretch>
                <a:fillRect/>
              </a:stretch>
            </p:blipFill>
            <p:spPr>
              <a:xfrm rot="-5400000">
                <a:off x="10844758" y="6477341"/>
                <a:ext cx="1076013" cy="78343"/>
              </a:xfrm>
              <a:prstGeom prst="rect">
                <a:avLst/>
              </a:prstGeom>
            </p:spPr>
          </p:pic>
        </p:grpSp>
        <p:grpSp>
          <p:nvGrpSpPr>
            <p:cNvPr id="1021" name="그룹 1021"/>
            <p:cNvGrpSpPr/>
            <p:nvPr/>
          </p:nvGrpSpPr>
          <p:grpSpPr>
            <a:xfrm>
              <a:off x="15338547" y="6477341"/>
              <a:ext cx="1076013" cy="78343"/>
              <a:chOff x="15338547" y="6477341"/>
              <a:chExt cx="1076013" cy="78343"/>
            </a:xfrm>
          </p:grpSpPr>
          <p:pic>
            <p:nvPicPr>
              <p:cNvPr id="66" name="Object 65"/>
              <p:cNvPicPr>
                <a:picLocks noChangeAspect="1"/>
              </p:cNvPicPr>
              <p:nvPr/>
            </p:nvPicPr>
            <p:blipFill>
              <a:blip r:embed="rId26" cstate="print"/>
              <a:stretch>
                <a:fillRect/>
              </a:stretch>
            </p:blipFill>
            <p:spPr>
              <a:xfrm rot="-5400000">
                <a:off x="15338547" y="6477341"/>
                <a:ext cx="1076013" cy="78343"/>
              </a:xfrm>
              <a:prstGeom prst="rect">
                <a:avLst/>
              </a:prstGeom>
            </p:spPr>
          </p:pic>
        </p:grpSp>
        <p:grpSp>
          <p:nvGrpSpPr>
            <p:cNvPr id="1022" name="그룹 1022"/>
            <p:cNvGrpSpPr/>
            <p:nvPr/>
          </p:nvGrpSpPr>
          <p:grpSpPr>
            <a:xfrm>
              <a:off x="467114" y="7115347"/>
              <a:ext cx="3914337" cy="2084109"/>
              <a:chOff x="467114" y="7115347"/>
              <a:chExt cx="3914337" cy="2084109"/>
            </a:xfrm>
          </p:grpSpPr>
          <p:pic>
            <p:nvPicPr>
              <p:cNvPr id="69" name="Object 68"/>
              <p:cNvPicPr>
                <a:picLocks noChangeAspect="1"/>
              </p:cNvPicPr>
              <p:nvPr/>
            </p:nvPicPr>
            <p:blipFill>
              <a:blip r:embed="rId27" cstate="print"/>
              <a:stretch>
                <a:fillRect/>
              </a:stretch>
            </p:blipFill>
            <p:spPr>
              <a:xfrm>
                <a:off x="467114" y="7115347"/>
                <a:ext cx="3914337" cy="2084109"/>
              </a:xfrm>
              <a:prstGeom prst="rect">
                <a:avLst/>
              </a:prstGeom>
            </p:spPr>
          </p:pic>
        </p:grpSp>
        <p:grpSp>
          <p:nvGrpSpPr>
            <p:cNvPr id="1023" name="그룹 1023"/>
            <p:cNvGrpSpPr/>
            <p:nvPr/>
          </p:nvGrpSpPr>
          <p:grpSpPr>
            <a:xfrm>
              <a:off x="4946355" y="7115347"/>
              <a:ext cx="3914337" cy="2084109"/>
              <a:chOff x="4946355" y="7115347"/>
              <a:chExt cx="3914337" cy="2084109"/>
            </a:xfrm>
          </p:grpSpPr>
          <p:pic>
            <p:nvPicPr>
              <p:cNvPr id="72" name="Object 71"/>
              <p:cNvPicPr>
                <a:picLocks noChangeAspect="1"/>
              </p:cNvPicPr>
              <p:nvPr/>
            </p:nvPicPr>
            <p:blipFill>
              <a:blip r:embed="rId28" cstate="print"/>
              <a:stretch>
                <a:fillRect/>
              </a:stretch>
            </p:blipFill>
            <p:spPr>
              <a:xfrm>
                <a:off x="4946355" y="7115347"/>
                <a:ext cx="3914337" cy="2084109"/>
              </a:xfrm>
              <a:prstGeom prst="rect">
                <a:avLst/>
              </a:prstGeom>
            </p:spPr>
          </p:pic>
        </p:grpSp>
        <p:grpSp>
          <p:nvGrpSpPr>
            <p:cNvPr id="1024" name="그룹 1024"/>
            <p:cNvGrpSpPr/>
            <p:nvPr/>
          </p:nvGrpSpPr>
          <p:grpSpPr>
            <a:xfrm>
              <a:off x="9425596" y="7115347"/>
              <a:ext cx="3914337" cy="2084109"/>
              <a:chOff x="9425596" y="7115347"/>
              <a:chExt cx="3914337" cy="2084109"/>
            </a:xfrm>
          </p:grpSpPr>
          <p:pic>
            <p:nvPicPr>
              <p:cNvPr id="75" name="Object 74"/>
              <p:cNvPicPr>
                <a:picLocks noChangeAspect="1"/>
              </p:cNvPicPr>
              <p:nvPr/>
            </p:nvPicPr>
            <p:blipFill>
              <a:blip r:embed="rId29" cstate="print"/>
              <a:stretch>
                <a:fillRect/>
              </a:stretch>
            </p:blipFill>
            <p:spPr>
              <a:xfrm>
                <a:off x="9425596" y="7115347"/>
                <a:ext cx="3914337" cy="2084109"/>
              </a:xfrm>
              <a:prstGeom prst="rect">
                <a:avLst/>
              </a:prstGeom>
            </p:spPr>
          </p:pic>
        </p:grpSp>
        <p:grpSp>
          <p:nvGrpSpPr>
            <p:cNvPr id="1025" name="그룹 1025"/>
            <p:cNvGrpSpPr/>
            <p:nvPr/>
          </p:nvGrpSpPr>
          <p:grpSpPr>
            <a:xfrm>
              <a:off x="13919385" y="7115347"/>
              <a:ext cx="3914337" cy="2084109"/>
              <a:chOff x="13919385" y="7115347"/>
              <a:chExt cx="3914337" cy="2084109"/>
            </a:xfrm>
          </p:grpSpPr>
          <p:pic>
            <p:nvPicPr>
              <p:cNvPr id="78" name="Object 77"/>
              <p:cNvPicPr>
                <a:picLocks noChangeAspect="1"/>
              </p:cNvPicPr>
              <p:nvPr/>
            </p:nvPicPr>
            <p:blipFill>
              <a:blip r:embed="rId30" cstate="print"/>
              <a:stretch>
                <a:fillRect/>
              </a:stretch>
            </p:blipFill>
            <p:spPr>
              <a:xfrm>
                <a:off x="13919385" y="7115347"/>
                <a:ext cx="3914337" cy="2084109"/>
              </a:xfrm>
              <a:prstGeom prst="rect">
                <a:avLst/>
              </a:prstGeom>
            </p:spPr>
          </p:pic>
        </p:grpSp>
        <p:grpSp>
          <p:nvGrpSpPr>
            <p:cNvPr id="1026" name="그룹 1026"/>
            <p:cNvGrpSpPr/>
            <p:nvPr/>
          </p:nvGrpSpPr>
          <p:grpSpPr>
            <a:xfrm>
              <a:off x="467114" y="7776853"/>
              <a:ext cx="3914337" cy="35714"/>
              <a:chOff x="467114" y="7776853"/>
              <a:chExt cx="3914337" cy="35714"/>
            </a:xfrm>
          </p:grpSpPr>
          <p:pic>
            <p:nvPicPr>
              <p:cNvPr id="81" name="Object 80"/>
              <p:cNvPicPr>
                <a:picLocks noChangeAspect="1"/>
              </p:cNvPicPr>
              <p:nvPr/>
            </p:nvPicPr>
            <p:blipFill>
              <a:blip r:embed="rId31" cstate="print"/>
              <a:stretch>
                <a:fillRect/>
              </a:stretch>
            </p:blipFill>
            <p:spPr>
              <a:xfrm>
                <a:off x="467114" y="7776853"/>
                <a:ext cx="3914337" cy="35714"/>
              </a:xfrm>
              <a:prstGeom prst="rect">
                <a:avLst/>
              </a:prstGeom>
            </p:spPr>
          </p:pic>
        </p:grpSp>
        <p:grpSp>
          <p:nvGrpSpPr>
            <p:cNvPr id="1027" name="그룹 1027"/>
            <p:cNvGrpSpPr/>
            <p:nvPr/>
          </p:nvGrpSpPr>
          <p:grpSpPr>
            <a:xfrm>
              <a:off x="4950721" y="7776853"/>
              <a:ext cx="3914337" cy="35714"/>
              <a:chOff x="4950721" y="7776853"/>
              <a:chExt cx="3914337" cy="35714"/>
            </a:xfrm>
          </p:grpSpPr>
          <p:pic>
            <p:nvPicPr>
              <p:cNvPr id="84" name="Object 83"/>
              <p:cNvPicPr>
                <a:picLocks noChangeAspect="1"/>
              </p:cNvPicPr>
              <p:nvPr/>
            </p:nvPicPr>
            <p:blipFill>
              <a:blip r:embed="rId32" cstate="print"/>
              <a:stretch>
                <a:fillRect/>
              </a:stretch>
            </p:blipFill>
            <p:spPr>
              <a:xfrm>
                <a:off x="4950721" y="7776853"/>
                <a:ext cx="3914337" cy="35714"/>
              </a:xfrm>
              <a:prstGeom prst="rect">
                <a:avLst/>
              </a:prstGeom>
            </p:spPr>
          </p:pic>
        </p:grpSp>
        <p:grpSp>
          <p:nvGrpSpPr>
            <p:cNvPr id="1028" name="그룹 1028"/>
            <p:cNvGrpSpPr/>
            <p:nvPr/>
          </p:nvGrpSpPr>
          <p:grpSpPr>
            <a:xfrm>
              <a:off x="9405472" y="7776853"/>
              <a:ext cx="3914337" cy="35714"/>
              <a:chOff x="9405472" y="7776853"/>
              <a:chExt cx="3914337" cy="35714"/>
            </a:xfrm>
          </p:grpSpPr>
          <p:pic>
            <p:nvPicPr>
              <p:cNvPr id="87" name="Object 86"/>
              <p:cNvPicPr>
                <a:picLocks noChangeAspect="1"/>
              </p:cNvPicPr>
              <p:nvPr/>
            </p:nvPicPr>
            <p:blipFill>
              <a:blip r:embed="rId33" cstate="print"/>
              <a:stretch>
                <a:fillRect/>
              </a:stretch>
            </p:blipFill>
            <p:spPr>
              <a:xfrm>
                <a:off x="9405472" y="7776853"/>
                <a:ext cx="3914337" cy="35714"/>
              </a:xfrm>
              <a:prstGeom prst="rect">
                <a:avLst/>
              </a:prstGeom>
            </p:spPr>
          </p:pic>
        </p:grpSp>
        <p:grpSp>
          <p:nvGrpSpPr>
            <p:cNvPr id="1029" name="그룹 1029"/>
            <p:cNvGrpSpPr/>
            <p:nvPr/>
          </p:nvGrpSpPr>
          <p:grpSpPr>
            <a:xfrm>
              <a:off x="13942358" y="7776853"/>
              <a:ext cx="3914337" cy="35714"/>
              <a:chOff x="13942358" y="7776853"/>
              <a:chExt cx="3914337" cy="35714"/>
            </a:xfrm>
          </p:grpSpPr>
          <p:pic>
            <p:nvPicPr>
              <p:cNvPr id="90" name="Object 89"/>
              <p:cNvPicPr>
                <a:picLocks noChangeAspect="1"/>
              </p:cNvPicPr>
              <p:nvPr/>
            </p:nvPicPr>
            <p:blipFill>
              <a:blip r:embed="rId34" cstate="print"/>
              <a:stretch>
                <a:fillRect/>
              </a:stretch>
            </p:blipFill>
            <p:spPr>
              <a:xfrm>
                <a:off x="13942358" y="7776853"/>
                <a:ext cx="3914337" cy="35714"/>
              </a:xfrm>
              <a:prstGeom prst="rect">
                <a:avLst/>
              </a:prstGeom>
            </p:spPr>
          </p:pic>
        </p:grpSp>
        <p:pic>
          <p:nvPicPr>
            <p:cNvPr id="92" name="Object 91"/>
            <p:cNvPicPr>
              <a:picLocks noChangeAspect="1"/>
            </p:cNvPicPr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697476" y="6914177"/>
              <a:ext cx="3128691" cy="1283482"/>
            </a:xfrm>
            <a:prstGeom prst="rect">
              <a:avLst/>
            </a:prstGeom>
          </p:spPr>
        </p:pic>
        <p:pic>
          <p:nvPicPr>
            <p:cNvPr id="93" name="Object 92"/>
            <p:cNvPicPr>
              <a:picLocks noChangeAspect="1"/>
            </p:cNvPicPr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5201999" y="6897311"/>
              <a:ext cx="3128691" cy="1283482"/>
            </a:xfrm>
            <a:prstGeom prst="rect">
              <a:avLst/>
            </a:prstGeom>
          </p:spPr>
        </p:pic>
        <p:pic>
          <p:nvPicPr>
            <p:cNvPr id="94" name="Object 93"/>
            <p:cNvPicPr>
              <a:picLocks noChangeAspect="1"/>
            </p:cNvPicPr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9700287" y="6916358"/>
              <a:ext cx="3128691" cy="1283482"/>
            </a:xfrm>
            <a:prstGeom prst="rect">
              <a:avLst/>
            </a:prstGeom>
          </p:spPr>
        </p:pic>
        <p:pic>
          <p:nvPicPr>
            <p:cNvPr id="95" name="Object 94"/>
            <p:cNvPicPr>
              <a:picLocks noChangeAspect="1"/>
            </p:cNvPicPr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4177879" y="6915580"/>
              <a:ext cx="3128691" cy="1283482"/>
            </a:xfrm>
            <a:prstGeom prst="rect">
              <a:avLst/>
            </a:prstGeom>
          </p:spPr>
        </p:pic>
        <p:pic>
          <p:nvPicPr>
            <p:cNvPr id="96" name="Object 95"/>
            <p:cNvPicPr>
              <a:picLocks noChangeAspect="1"/>
            </p:cNvPicPr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075209" y="7850547"/>
              <a:ext cx="2750836" cy="1440008"/>
            </a:xfrm>
            <a:prstGeom prst="rect">
              <a:avLst/>
            </a:prstGeom>
          </p:spPr>
        </p:pic>
        <p:pic>
          <p:nvPicPr>
            <p:cNvPr id="97" name="Object 96"/>
            <p:cNvPicPr>
              <a:picLocks noChangeAspect="1"/>
            </p:cNvPicPr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5610681" y="7850547"/>
              <a:ext cx="2769885" cy="1440009"/>
            </a:xfrm>
            <a:prstGeom prst="rect">
              <a:avLst/>
            </a:prstGeom>
          </p:spPr>
        </p:pic>
        <p:pic>
          <p:nvPicPr>
            <p:cNvPr id="98" name="Object 97"/>
            <p:cNvPicPr>
              <a:picLocks noChangeAspect="1"/>
            </p:cNvPicPr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0098373" y="7850547"/>
              <a:ext cx="2750837" cy="1440009"/>
            </a:xfrm>
            <a:prstGeom prst="rect">
              <a:avLst/>
            </a:prstGeom>
          </p:spPr>
        </p:pic>
        <p:pic>
          <p:nvPicPr>
            <p:cNvPr id="99" name="Object 98"/>
            <p:cNvPicPr>
              <a:picLocks noChangeAspect="1"/>
            </p:cNvPicPr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4558687" y="8092724"/>
              <a:ext cx="2955990" cy="98586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993218" y="-1023091"/>
            <a:ext cx="3822070" cy="3784995"/>
            <a:chOff x="-993218" y="-1023091"/>
            <a:chExt cx="3822070" cy="3784995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993218" y="-1023091"/>
              <a:ext cx="3822070" cy="3784995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4642997" y="7870751"/>
            <a:ext cx="3822070" cy="3784995"/>
            <a:chOff x="14642997" y="7870751"/>
            <a:chExt cx="3822070" cy="3784995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642997" y="7870751"/>
              <a:ext cx="3822070" cy="3784995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7966945" y="-2747041"/>
            <a:ext cx="34219605" cy="17049024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9319" y="290997"/>
            <a:ext cx="3379922" cy="1647751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993218" y="-1023091"/>
            <a:ext cx="3822070" cy="3784995"/>
            <a:chOff x="-993218" y="-1023091"/>
            <a:chExt cx="3822070" cy="3784995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993218" y="-1023091"/>
              <a:ext cx="3822070" cy="3784995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4642997" y="7870751"/>
            <a:ext cx="3822070" cy="3784995"/>
            <a:chOff x="14642997" y="7870751"/>
            <a:chExt cx="3822070" cy="3784995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642997" y="7870751"/>
              <a:ext cx="3822070" cy="3784995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7966945" y="-2756121"/>
            <a:ext cx="34219605" cy="17085346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9319" y="290997"/>
            <a:ext cx="3379922" cy="1647751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4C50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769291" y="1439851"/>
            <a:ext cx="6214543" cy="5818337"/>
          </a:xfrm>
          <a:prstGeom prst="rect">
            <a:avLst/>
          </a:prstGeom>
        </p:spPr>
      </p:pic>
      <p:pic>
        <p:nvPicPr>
          <p:cNvPr id="3" name="Object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15120" y="4879158"/>
            <a:ext cx="14959128" cy="2103176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466667" y="-1273641"/>
            <a:ext cx="4883301" cy="4835933"/>
            <a:chOff x="1466667" y="-1273641"/>
            <a:chExt cx="4883301" cy="4835933"/>
          </a:xfrm>
        </p:grpSpPr>
        <p:pic>
          <p:nvPicPr>
            <p:cNvPr id="5" name="Object 4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66667" y="-1273641"/>
              <a:ext cx="4883301" cy="4835933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1875296" y="7034297"/>
            <a:ext cx="3902974" cy="3971928"/>
            <a:chOff x="-1875296" y="7034297"/>
            <a:chExt cx="3902974" cy="3971928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-2700000">
              <a:off x="-1875296" y="7034297"/>
              <a:ext cx="3902974" cy="3971928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5132166" y="7617758"/>
            <a:ext cx="3708387" cy="3672416"/>
            <a:chOff x="15132166" y="7617758"/>
            <a:chExt cx="3708387" cy="3672416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132166" y="7617758"/>
              <a:ext cx="3708387" cy="367241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6986360" y="3561542"/>
            <a:ext cx="1432688" cy="191978"/>
            <a:chOff x="16986360" y="3561542"/>
            <a:chExt cx="1432688" cy="191978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986360" y="3561542"/>
              <a:ext cx="1432688" cy="19197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646783" y="7927531"/>
            <a:ext cx="3464994" cy="3059223"/>
            <a:chOff x="-646783" y="7927531"/>
            <a:chExt cx="3464994" cy="3059223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646783" y="7927531"/>
              <a:ext cx="3464994" cy="3059223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89489" y="1819138"/>
            <a:ext cx="16106736" cy="7790386"/>
            <a:chOff x="1089489" y="1819138"/>
            <a:chExt cx="16106736" cy="779038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89489" y="1819138"/>
              <a:ext cx="16106736" cy="7790386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9318" y="280568"/>
            <a:ext cx="4621018" cy="1663970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46392" y="2006582"/>
            <a:ext cx="10124504" cy="1663970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91215" y="3327327"/>
            <a:ext cx="15286410" cy="5923534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077395" y="9847633"/>
            <a:ext cx="5403869" cy="685697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5656139" y="1916021"/>
            <a:ext cx="3464994" cy="3188741"/>
            <a:chOff x="15656139" y="1916021"/>
            <a:chExt cx="3464994" cy="318874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656139" y="1916021"/>
              <a:ext cx="3464994" cy="318874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1075015" y="7442245"/>
            <a:ext cx="3464994" cy="3059223"/>
            <a:chOff x="-1075015" y="7442245"/>
            <a:chExt cx="3464994" cy="3059223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075015" y="7442245"/>
              <a:ext cx="3464994" cy="3059223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9318" y="171930"/>
            <a:ext cx="3159418" cy="1748618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4151" y="1726728"/>
            <a:ext cx="16614075" cy="240978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4C50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90255" y="3593336"/>
            <a:ext cx="7625238" cy="3592229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3074845" y="-1224069"/>
            <a:ext cx="3388803" cy="3355932"/>
            <a:chOff x="13074845" y="-1224069"/>
            <a:chExt cx="3388803" cy="3355932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074845" y="-1224069"/>
              <a:ext cx="3388803" cy="335593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5502230" y="-877556"/>
            <a:ext cx="3902974" cy="3971928"/>
            <a:chOff x="15502230" y="-877556"/>
            <a:chExt cx="3902974" cy="3971928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-2700000">
              <a:off x="15502230" y="-877556"/>
              <a:ext cx="3902974" cy="3971928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4137208" y="6930045"/>
            <a:ext cx="4652881" cy="4607748"/>
            <a:chOff x="14137208" y="6930045"/>
            <a:chExt cx="4652881" cy="4607748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137208" y="6930045"/>
              <a:ext cx="4652881" cy="4607748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368058" y="9846230"/>
            <a:ext cx="8098221" cy="67160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6986360" y="2195397"/>
            <a:ext cx="1432688" cy="191978"/>
            <a:chOff x="16986360" y="2195397"/>
            <a:chExt cx="1432688" cy="19197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986360" y="2195397"/>
              <a:ext cx="1432688" cy="191978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78264" y="150555"/>
            <a:ext cx="18356403" cy="5166194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845241" y="5691774"/>
            <a:ext cx="5411867" cy="1951731"/>
            <a:chOff x="845241" y="5691774"/>
            <a:chExt cx="5411867" cy="1951731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3629" y="4959839"/>
              <a:ext cx="2698608" cy="3396409"/>
            </a:xfrm>
            <a:prstGeom prst="rect">
              <a:avLst/>
            </a:prstGeom>
          </p:spPr>
        </p:pic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03566" y="5971724"/>
              <a:ext cx="1928718" cy="1118851"/>
            </a:xfrm>
            <a:prstGeom prst="rect">
              <a:avLst/>
            </a:prstGeom>
          </p:spPr>
        </p:pic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213156" y="6732430"/>
              <a:ext cx="3486223" cy="1161099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4827311" y="6820582"/>
            <a:ext cx="3911298" cy="3873359"/>
            <a:chOff x="14827311" y="6820582"/>
            <a:chExt cx="3911298" cy="3873359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827311" y="6820582"/>
              <a:ext cx="3911298" cy="387335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-600196" y="-982225"/>
            <a:ext cx="4279052" cy="4237545"/>
            <a:chOff x="-600196" y="-982225"/>
            <a:chExt cx="4279052" cy="4237545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-600196" y="-982225"/>
              <a:ext cx="4279052" cy="4237545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6507553" y="5691774"/>
            <a:ext cx="5270609" cy="2674268"/>
            <a:chOff x="6507553" y="5691774"/>
            <a:chExt cx="5270609" cy="2674268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151586" y="5012846"/>
              <a:ext cx="2556667" cy="3183190"/>
            </a:xfrm>
            <a:prstGeom prst="rect">
              <a:avLst/>
            </a:prstGeom>
          </p:spPr>
        </p:pic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815451" y="6034845"/>
              <a:ext cx="4296816" cy="973197"/>
            </a:xfrm>
            <a:prstGeom prst="rect">
              <a:avLst/>
            </a:prstGeom>
          </p:spPr>
        </p:pic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824888" y="6682259"/>
              <a:ext cx="3865221" cy="186490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2982778" y="5691774"/>
            <a:ext cx="5302936" cy="1534048"/>
            <a:chOff x="12982778" y="5691774"/>
            <a:chExt cx="5302936" cy="1534048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2614489" y="4969467"/>
              <a:ext cx="2647859" cy="3335174"/>
            </a:xfrm>
            <a:prstGeom prst="rect">
              <a:avLst/>
            </a:prstGeom>
          </p:spPr>
        </p:pic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4342110" y="6059763"/>
              <a:ext cx="2801786" cy="98778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4C50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6986360" y="3561542"/>
            <a:ext cx="1432688" cy="191978"/>
            <a:chOff x="16986360" y="3561542"/>
            <a:chExt cx="1432688" cy="19197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986360" y="3561542"/>
              <a:ext cx="1432688" cy="19197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5686747" y="-1286436"/>
            <a:ext cx="4461240" cy="4417966"/>
            <a:chOff x="5686747" y="-1286436"/>
            <a:chExt cx="4461240" cy="441796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86747" y="-1286436"/>
              <a:ext cx="4461240" cy="441796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-901071" y="6888297"/>
            <a:ext cx="4182908" cy="4182908"/>
            <a:chOff x="-901071" y="6888297"/>
            <a:chExt cx="4182908" cy="4182908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-2700000">
              <a:off x="-901071" y="6888297"/>
              <a:ext cx="4182908" cy="4182908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972602" y="5957321"/>
            <a:ext cx="3452527" cy="3419037"/>
            <a:chOff x="1972602" y="5957321"/>
            <a:chExt cx="3452527" cy="3419037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72602" y="5957321"/>
              <a:ext cx="3452527" cy="3419037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769291" y="1439851"/>
            <a:ext cx="6195476" cy="5818337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840835" y="4689968"/>
            <a:ext cx="18298738" cy="2337138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3325826" y="6456345"/>
            <a:ext cx="4737437" cy="155030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4013934" y="6172836"/>
            <a:ext cx="3588190" cy="3553385"/>
            <a:chOff x="14013934" y="6172836"/>
            <a:chExt cx="3588190" cy="3553385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013934" y="6172836"/>
              <a:ext cx="3588190" cy="3553385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7624" y="1196167"/>
            <a:ext cx="3149894" cy="1796237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21908" y="2354394"/>
            <a:ext cx="2958501" cy="1084454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1850" y="3425174"/>
            <a:ext cx="9200483" cy="4632121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9895610" y="3263059"/>
            <a:ext cx="3803133" cy="3803133"/>
            <a:chOff x="9895610" y="3263059"/>
            <a:chExt cx="3803133" cy="380313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895610" y="3263059"/>
              <a:ext cx="3803133" cy="3803133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1535952" y="2199177"/>
            <a:ext cx="5421662" cy="5421662"/>
            <a:chOff x="11535952" y="2199177"/>
            <a:chExt cx="5421662" cy="5421662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179000" y="-157774"/>
              <a:ext cx="10843324" cy="10843324"/>
            </a:xfrm>
            <a:prstGeom prst="rect">
              <a:avLst/>
            </a:prstGeom>
          </p:spPr>
        </p:pic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535952" y="2199177"/>
              <a:ext cx="5421662" cy="542166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1897256" y="8877632"/>
            <a:ext cx="4776266" cy="4776266"/>
            <a:chOff x="11897256" y="8877632"/>
            <a:chExt cx="4776266" cy="477626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-2700000">
              <a:off x="11897256" y="8877632"/>
              <a:ext cx="4776266" cy="4776266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515833" y="-1194152"/>
            <a:ext cx="3462154" cy="3428571"/>
            <a:chOff x="-515833" y="-1194152"/>
            <a:chExt cx="3462154" cy="3428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515833" y="-1194152"/>
              <a:ext cx="3462154" cy="342857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6398262" y="3641309"/>
            <a:ext cx="4776266" cy="4776266"/>
            <a:chOff x="16398262" y="3641309"/>
            <a:chExt cx="4776266" cy="477626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-2700000">
              <a:off x="16398262" y="3641309"/>
              <a:ext cx="4776266" cy="4776266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7082" y="3184673"/>
            <a:ext cx="1509019" cy="1754667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863927" y="4416527"/>
            <a:ext cx="5651316" cy="1737287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058374" y="3088074"/>
            <a:ext cx="1585210" cy="1754667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0076173" y="4415194"/>
            <a:ext cx="7143611" cy="1766287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080253" y="7966185"/>
            <a:ext cx="7623973" cy="1142906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27082" y="6546459"/>
            <a:ext cx="1585210" cy="1754667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9236413" y="7789604"/>
            <a:ext cx="7573392" cy="1605582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9058374" y="6589997"/>
            <a:ext cx="1594733" cy="1754667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17558" y="799264"/>
            <a:ext cx="3149894" cy="1796237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940353" y="1904612"/>
            <a:ext cx="4613739" cy="1084454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762976" y="3500452"/>
            <a:ext cx="7096150" cy="1150188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0035080" y="3437681"/>
            <a:ext cx="7569359" cy="1150188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726242" y="6867719"/>
            <a:ext cx="7145959" cy="1150188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0041842" y="6870167"/>
            <a:ext cx="6197264" cy="114773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1897256" y="8877632"/>
            <a:ext cx="4776266" cy="4776266"/>
            <a:chOff x="11897256" y="8877632"/>
            <a:chExt cx="4776266" cy="477626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-2700000">
              <a:off x="11897256" y="8877632"/>
              <a:ext cx="4776266" cy="4776266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515833" y="-1194152"/>
            <a:ext cx="3462154" cy="3428571"/>
            <a:chOff x="-515833" y="-1194152"/>
            <a:chExt cx="3462154" cy="3428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515833" y="-1194152"/>
              <a:ext cx="3462154" cy="342857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6398262" y="3641309"/>
            <a:ext cx="4776266" cy="4776266"/>
            <a:chOff x="16398262" y="3641309"/>
            <a:chExt cx="4776266" cy="477626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-2700000">
              <a:off x="16398262" y="3641309"/>
              <a:ext cx="4776266" cy="4776266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7081" y="3160281"/>
            <a:ext cx="1575685" cy="1811894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410264" y="4375979"/>
            <a:ext cx="5197992" cy="1737287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058374" y="3088074"/>
            <a:ext cx="1585210" cy="1754667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849721" y="4438109"/>
            <a:ext cx="5991173" cy="1230468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17558" y="799264"/>
            <a:ext cx="3149894" cy="1796237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40353" y="1904612"/>
            <a:ext cx="4613739" cy="1084454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753451" y="3500451"/>
            <a:ext cx="5390578" cy="1150188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0044574" y="3437679"/>
            <a:ext cx="5933712" cy="1150188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435888" y="7690516"/>
            <a:ext cx="8145840" cy="1142906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238804" y="6454655"/>
            <a:ext cx="1585209" cy="1811894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6193669" y="6756767"/>
            <a:ext cx="6034769" cy="115018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4C50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159165" y="3685351"/>
            <a:ext cx="1432688" cy="191978"/>
            <a:chOff x="-159165" y="3685351"/>
            <a:chExt cx="1432688" cy="19197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-10800000">
              <a:off x="-159165" y="3685351"/>
              <a:ext cx="1432688" cy="19197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3074845" y="-1224069"/>
            <a:ext cx="3388803" cy="3355932"/>
            <a:chOff x="13074845" y="-1224069"/>
            <a:chExt cx="3388803" cy="3355932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074845" y="-1224069"/>
              <a:ext cx="3388803" cy="3355932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5502230" y="-877556"/>
            <a:ext cx="3902974" cy="3971928"/>
            <a:chOff x="15502230" y="-877556"/>
            <a:chExt cx="3902974" cy="3971928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-2700000">
              <a:off x="15502230" y="-877556"/>
              <a:ext cx="3902974" cy="3971928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4137208" y="6930045"/>
            <a:ext cx="4652881" cy="4607748"/>
            <a:chOff x="14137208" y="6930045"/>
            <a:chExt cx="4652881" cy="4607748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137208" y="6930045"/>
              <a:ext cx="4652881" cy="4607748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81136" y="6515965"/>
            <a:ext cx="5544856" cy="2632466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07459" y="1439851"/>
            <a:ext cx="4606590" cy="5818337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470482" y="4879158"/>
            <a:ext cx="9442738" cy="210317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4013934" y="6172836"/>
            <a:ext cx="3588190" cy="3553385"/>
            <a:chOff x="14013934" y="6172836"/>
            <a:chExt cx="3588190" cy="3553385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013934" y="6172836"/>
              <a:ext cx="3588190" cy="3553385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7624" y="1323853"/>
            <a:ext cx="7380351" cy="1663970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21908" y="2354394"/>
            <a:ext cx="5504273" cy="1084454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8546" y="4219102"/>
            <a:ext cx="10779779" cy="3126865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1774181" y="2482410"/>
            <a:ext cx="5524403" cy="5524403"/>
            <a:chOff x="11774181" y="2482410"/>
            <a:chExt cx="5524403" cy="552440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372565" y="80793"/>
              <a:ext cx="11048806" cy="11048806"/>
            </a:xfrm>
            <a:prstGeom prst="rect">
              <a:avLst/>
            </a:prstGeom>
          </p:spPr>
        </p:pic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774181" y="2482410"/>
              <a:ext cx="5524403" cy="5524403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-174150" y="-719588"/>
            <a:ext cx="2724009" cy="2697586"/>
            <a:chOff x="-174150" y="-719588"/>
            <a:chExt cx="2724009" cy="2697586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-174150" y="-719588"/>
              <a:ext cx="2724009" cy="269758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993218" y="-1023091"/>
            <a:ext cx="3822070" cy="3784995"/>
            <a:chOff x="-993218" y="-1023091"/>
            <a:chExt cx="3822070" cy="3784995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993218" y="-1023091"/>
              <a:ext cx="3822070" cy="3784995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4642997" y="7870751"/>
            <a:ext cx="3822070" cy="3784995"/>
            <a:chOff x="14642997" y="7870751"/>
            <a:chExt cx="3822070" cy="3784995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642997" y="7870751"/>
              <a:ext cx="3822070" cy="3784995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7720164" y="3742252"/>
            <a:ext cx="33662312" cy="4312302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3036" y="1550874"/>
            <a:ext cx="2250349" cy="1264434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81131" y="2446965"/>
            <a:ext cx="7155094" cy="1634647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59319" y="280568"/>
            <a:ext cx="6254761" cy="166397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officegen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officegen</dc:creator>
  <cp:lastModifiedBy>officegen</cp:lastModifiedBy>
  <cp:revision>1</cp:revision>
  <dcterms:created xsi:type="dcterms:W3CDTF">2023-12-03T23:42:22Z</dcterms:created>
  <dcterms:modified xsi:type="dcterms:W3CDTF">2023-12-03T23:42:22Z</dcterms:modified>
</cp:coreProperties>
</file>