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5" Type="http://schemas.openxmlformats.org/officeDocument/2006/relationships/image" Target="../media/image108.png"/><Relationship Id="rId16" Type="http://schemas.openxmlformats.org/officeDocument/2006/relationships/image" Target="../media/image109.png"/><Relationship Id="rId17" Type="http://schemas.openxmlformats.org/officeDocument/2006/relationships/image" Target="../media/image110.png"/><Relationship Id="rId18" Type="http://schemas.openxmlformats.org/officeDocument/2006/relationships/image" Target="../media/image111.png"/><Relationship Id="rId19" Type="http://schemas.openxmlformats.org/officeDocument/2006/relationships/image" Target="../media/image112.png"/><Relationship Id="rId20" Type="http://schemas.openxmlformats.org/officeDocument/2006/relationships/image" Target="../media/image113.png"/><Relationship Id="rId21" Type="http://schemas.openxmlformats.org/officeDocument/2006/relationships/image" Target="../media/image114.png"/><Relationship Id="rId22" Type="http://schemas.openxmlformats.org/officeDocument/2006/relationships/image" Target="../media/image115.png"/><Relationship Id="rId23" Type="http://schemas.openxmlformats.org/officeDocument/2006/relationships/image" Target="../media/image11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Relationship Id="rId9" Type="http://schemas.openxmlformats.org/officeDocument/2006/relationships/image" Target="../media/image124.png"/><Relationship Id="rId10" Type="http://schemas.openxmlformats.org/officeDocument/2006/relationships/image" Target="../media/image125.png"/><Relationship Id="rId11" Type="http://schemas.openxmlformats.org/officeDocument/2006/relationships/image" Target="../media/image126.png"/><Relationship Id="rId12" Type="http://schemas.openxmlformats.org/officeDocument/2006/relationships/image" Target="../media/image127.png"/><Relationship Id="rId13" Type="http://schemas.openxmlformats.org/officeDocument/2006/relationships/image" Target="../media/image128.png"/><Relationship Id="rId14" Type="http://schemas.openxmlformats.org/officeDocument/2006/relationships/image" Target="../media/image129.png"/><Relationship Id="rId15" Type="http://schemas.openxmlformats.org/officeDocument/2006/relationships/image" Target="../media/image130.png"/><Relationship Id="rId16" Type="http://schemas.openxmlformats.org/officeDocument/2006/relationships/image" Target="../media/image131.png"/><Relationship Id="rId17" Type="http://schemas.openxmlformats.org/officeDocument/2006/relationships/image" Target="../media/image132.png"/><Relationship Id="rId18" Type="http://schemas.openxmlformats.org/officeDocument/2006/relationships/image" Target="../media/image133.png"/><Relationship Id="rId19" Type="http://schemas.openxmlformats.org/officeDocument/2006/relationships/image" Target="../media/image134.png"/><Relationship Id="rId20" Type="http://schemas.openxmlformats.org/officeDocument/2006/relationships/image" Target="../media/image135.png"/><Relationship Id="rId21" Type="http://schemas.openxmlformats.org/officeDocument/2006/relationships/image" Target="../media/image136.png"/><Relationship Id="rId22" Type="http://schemas.openxmlformats.org/officeDocument/2006/relationships/image" Target="../media/image137.png"/><Relationship Id="rId23" Type="http://schemas.openxmlformats.org/officeDocument/2006/relationships/image" Target="../media/image138.png"/><Relationship Id="rId24" Type="http://schemas.openxmlformats.org/officeDocument/2006/relationships/image" Target="../media/image139.png"/><Relationship Id="rId25" Type="http://schemas.openxmlformats.org/officeDocument/2006/relationships/image" Target="../media/image140.png"/><Relationship Id="rId26" Type="http://schemas.openxmlformats.org/officeDocument/2006/relationships/image" Target="../media/image141.png"/><Relationship Id="rId27" Type="http://schemas.openxmlformats.org/officeDocument/2006/relationships/image" Target="../media/image142.png"/><Relationship Id="rId28" Type="http://schemas.openxmlformats.org/officeDocument/2006/relationships/image" Target="../media/image143.png"/><Relationship Id="rId29" Type="http://schemas.openxmlformats.org/officeDocument/2006/relationships/image" Target="../media/image144.png"/><Relationship Id="rId30" Type="http://schemas.openxmlformats.org/officeDocument/2006/relationships/image" Target="../media/image145.png"/><Relationship Id="rId31" Type="http://schemas.openxmlformats.org/officeDocument/2006/relationships/image" Target="../media/image146.png"/><Relationship Id="rId32" Type="http://schemas.openxmlformats.org/officeDocument/2006/relationships/image" Target="../media/image147.png"/><Relationship Id="rId33" Type="http://schemas.openxmlformats.org/officeDocument/2006/relationships/image" Target="../media/image148.png"/><Relationship Id="rId34" Type="http://schemas.openxmlformats.org/officeDocument/2006/relationships/image" Target="../media/image149.png"/><Relationship Id="rId35" Type="http://schemas.openxmlformats.org/officeDocument/2006/relationships/image" Target="../media/image150.png"/><Relationship Id="rId36" Type="http://schemas.openxmlformats.org/officeDocument/2006/relationships/image" Target="../media/image151.png"/><Relationship Id="rId37" Type="http://schemas.openxmlformats.org/officeDocument/2006/relationships/image" Target="../media/image152.png"/><Relationship Id="rId38" Type="http://schemas.openxmlformats.org/officeDocument/2006/relationships/image" Target="../media/image153.png"/><Relationship Id="rId39" Type="http://schemas.openxmlformats.org/officeDocument/2006/relationships/image" Target="../media/image154.png"/><Relationship Id="rId40" Type="http://schemas.openxmlformats.org/officeDocument/2006/relationships/image" Target="../media/image155.png"/><Relationship Id="rId41" Type="http://schemas.openxmlformats.org/officeDocument/2006/relationships/image" Target="../media/image156.png"/><Relationship Id="rId42" Type="http://schemas.openxmlformats.org/officeDocument/2006/relationships/image" Target="../media/image15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6.png"/><Relationship Id="rId3" Type="http://schemas.openxmlformats.org/officeDocument/2006/relationships/image" Target="../media/image167.png"/><Relationship Id="rId4" Type="http://schemas.openxmlformats.org/officeDocument/2006/relationships/image" Target="../media/image168.png"/><Relationship Id="rId5" Type="http://schemas.openxmlformats.org/officeDocument/2006/relationships/image" Target="../media/image169.png"/><Relationship Id="rId6" Type="http://schemas.openxmlformats.org/officeDocument/2006/relationships/image" Target="../media/image170.png"/><Relationship Id="rId7" Type="http://schemas.openxmlformats.org/officeDocument/2006/relationships/image" Target="../media/image171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74.png"/><Relationship Id="rId5" Type="http://schemas.openxmlformats.org/officeDocument/2006/relationships/image" Target="../media/image175.png"/><Relationship Id="rId6" Type="http://schemas.openxmlformats.org/officeDocument/2006/relationships/image" Target="../media/image176.png"/><Relationship Id="rId7" Type="http://schemas.openxmlformats.org/officeDocument/2006/relationships/image" Target="../media/image177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8.png"/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5" Type="http://schemas.openxmlformats.org/officeDocument/2006/relationships/image" Target="../media/image18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2.png"/><Relationship Id="rId3" Type="http://schemas.openxmlformats.org/officeDocument/2006/relationships/image" Target="../media/image183.png"/><Relationship Id="rId4" Type="http://schemas.openxmlformats.org/officeDocument/2006/relationships/image" Target="../media/image184.png"/><Relationship Id="rId5" Type="http://schemas.openxmlformats.org/officeDocument/2006/relationships/image" Target="../media/image185.png"/><Relationship Id="rId6" Type="http://schemas.openxmlformats.org/officeDocument/2006/relationships/image" Target="../media/image18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57682" y="7963436"/>
            <a:ext cx="2012909" cy="191978"/>
            <a:chOff x="-557682" y="7963436"/>
            <a:chExt cx="2012909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557682" y="7963436"/>
              <a:ext cx="2012909" cy="19197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3310" y="836918"/>
            <a:ext cx="25288186" cy="744765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1919" y="5449985"/>
            <a:ext cx="9431043" cy="374873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142746" y="2132538"/>
            <a:ext cx="6344026" cy="191978"/>
            <a:chOff x="12142746" y="2132538"/>
            <a:chExt cx="6344026" cy="19197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42746" y="2132538"/>
              <a:ext cx="6344026" cy="1919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047619" y="-1551872"/>
            <a:ext cx="5585291" cy="5531113"/>
            <a:chOff x="-1047619" y="-1551872"/>
            <a:chExt cx="5585291" cy="553111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47619" y="-1551872"/>
              <a:ext cx="5585291" cy="553111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666451" y="6609524"/>
            <a:ext cx="4820322" cy="4773565"/>
            <a:chOff x="13666451" y="6609524"/>
            <a:chExt cx="4820322" cy="477356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66451" y="6609524"/>
              <a:ext cx="4820322" cy="477356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512898" y="2768812"/>
            <a:ext cx="3591960" cy="3557118"/>
            <a:chOff x="4512898" y="2768812"/>
            <a:chExt cx="3591960" cy="355711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2898" y="2768812"/>
              <a:ext cx="3591960" cy="355711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66075" y="3826861"/>
            <a:ext cx="2359763" cy="2359763"/>
            <a:chOff x="1266075" y="3826861"/>
            <a:chExt cx="2359763" cy="235976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6075" y="3826861"/>
              <a:ext cx="2359763" cy="2359763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0335" y="8270022"/>
            <a:ext cx="3181074" cy="1674846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2277516" y="1033527"/>
            <a:ext cx="4258895" cy="4258895"/>
            <a:chOff x="2277516" y="1033527"/>
            <a:chExt cx="4258895" cy="425889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2700000">
              <a:off x="2277516" y="1033527"/>
              <a:ext cx="4258895" cy="42588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059" y="1760902"/>
            <a:ext cx="3589939" cy="115018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629" y="2492574"/>
            <a:ext cx="11467380" cy="98075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993218" y="-1023091"/>
            <a:ext cx="3822070" cy="3784995"/>
            <a:chOff x="-993218" y="-1023091"/>
            <a:chExt cx="3822070" cy="378499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993218" y="-1023091"/>
              <a:ext cx="3822070" cy="378499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642997" y="7870751"/>
            <a:ext cx="3822070" cy="3784995"/>
            <a:chOff x="14642997" y="7870751"/>
            <a:chExt cx="3822070" cy="378499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42997" y="7870751"/>
              <a:ext cx="3822070" cy="378499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7088961" y="1950982"/>
            <a:ext cx="32463637" cy="594565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7088961" y="5209654"/>
            <a:ext cx="32463637" cy="598565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9319" y="280568"/>
            <a:ext cx="6254761" cy="1663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318" y="152882"/>
            <a:ext cx="2611037" cy="1786713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79" y="1214448"/>
            <a:ext cx="2474949" cy="126443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862683" y="1846848"/>
            <a:ext cx="3464994" cy="3188741"/>
            <a:chOff x="15862683" y="1846848"/>
            <a:chExt cx="3464994" cy="318874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2683" y="1846848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046721" y="-535508"/>
            <a:ext cx="2827193" cy="2601790"/>
            <a:chOff x="12046721" y="-535508"/>
            <a:chExt cx="2827193" cy="260179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46721" y="-535508"/>
              <a:ext cx="2827193" cy="260179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876588" y="6511374"/>
            <a:ext cx="2764544" cy="96511"/>
            <a:chOff x="13876588" y="6511374"/>
            <a:chExt cx="2764544" cy="9651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5400000">
              <a:off x="13876588" y="6511374"/>
              <a:ext cx="2764544" cy="9651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91448" y="6511374"/>
            <a:ext cx="2764544" cy="96511"/>
            <a:chOff x="1691448" y="6511374"/>
            <a:chExt cx="2764544" cy="9651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5400000">
              <a:off x="1691448" y="6511374"/>
              <a:ext cx="2764544" cy="9651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038018" y="3688892"/>
            <a:ext cx="157175" cy="3528950"/>
            <a:chOff x="9038018" y="3688892"/>
            <a:chExt cx="157175" cy="352895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0800000">
              <a:off x="9038018" y="3688892"/>
              <a:ext cx="157175" cy="35289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631092" y="2666549"/>
            <a:ext cx="4884246" cy="1022344"/>
            <a:chOff x="6631092" y="2666549"/>
            <a:chExt cx="4884246" cy="102234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31092" y="2666549"/>
              <a:ext cx="4884246" cy="1022344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78239" y="2586637"/>
            <a:ext cx="6862714" cy="130538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3051581" y="5150885"/>
            <a:ext cx="12228717" cy="96511"/>
            <a:chOff x="3051581" y="5150885"/>
            <a:chExt cx="12228717" cy="9651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51581" y="5150885"/>
              <a:ext cx="12228717" cy="9651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66886" y="6958571"/>
            <a:ext cx="4416447" cy="2136114"/>
            <a:chOff x="866886" y="6958571"/>
            <a:chExt cx="4416447" cy="2136114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866886" y="6958571"/>
              <a:ext cx="4416447" cy="2136114"/>
              <a:chOff x="866886" y="6958571"/>
              <a:chExt cx="4416447" cy="2136114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66886" y="6958571"/>
                <a:ext cx="4416447" cy="2136114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879541" y="7723175"/>
              <a:ext cx="4398066" cy="35197"/>
              <a:chOff x="879541" y="7723175"/>
              <a:chExt cx="4398066" cy="35197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79541" y="7723175"/>
                <a:ext cx="4398066" cy="35197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6864992" y="6958571"/>
            <a:ext cx="4416447" cy="2136114"/>
            <a:chOff x="6864992" y="6958571"/>
            <a:chExt cx="4416447" cy="2136114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6864992" y="6958571"/>
              <a:ext cx="4416447" cy="2136114"/>
              <a:chOff x="6864992" y="6958571"/>
              <a:chExt cx="4416447" cy="2136114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864992" y="6958571"/>
                <a:ext cx="4416447" cy="2136114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6877646" y="7723175"/>
              <a:ext cx="4398066" cy="35197"/>
              <a:chOff x="6877646" y="7723175"/>
              <a:chExt cx="4398066" cy="35197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877646" y="7723175"/>
                <a:ext cx="4398066" cy="35197"/>
              </a:xfrm>
              <a:prstGeom prst="rect">
                <a:avLst/>
              </a:prstGeom>
            </p:spPr>
          </p:pic>
        </p:grpSp>
      </p:grpSp>
      <p:grpSp>
        <p:nvGrpSpPr>
          <p:cNvPr id="1014" name="그룹 1014"/>
          <p:cNvGrpSpPr/>
          <p:nvPr/>
        </p:nvGrpSpPr>
        <p:grpSpPr>
          <a:xfrm>
            <a:off x="13002381" y="6958571"/>
            <a:ext cx="4416447" cy="2136114"/>
            <a:chOff x="13002381" y="6958571"/>
            <a:chExt cx="4416447" cy="2136114"/>
          </a:xfrm>
        </p:grpSpPr>
        <p:grpSp>
          <p:nvGrpSpPr>
            <p:cNvPr id="1015" name="그룹 1015"/>
            <p:cNvGrpSpPr/>
            <p:nvPr/>
          </p:nvGrpSpPr>
          <p:grpSpPr>
            <a:xfrm>
              <a:off x="13002381" y="6958571"/>
              <a:ext cx="4416447" cy="2136114"/>
              <a:chOff x="13002381" y="6958571"/>
              <a:chExt cx="4416447" cy="2136114"/>
            </a:xfrm>
          </p:grpSpPr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3002381" y="6958571"/>
                <a:ext cx="4416447" cy="2136114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3015035" y="7723175"/>
              <a:ext cx="4398066" cy="35197"/>
              <a:chOff x="13015035" y="7723175"/>
              <a:chExt cx="4398066" cy="35197"/>
            </a:xfrm>
          </p:grpSpPr>
          <p:pic>
            <p:nvPicPr>
              <p:cNvPr id="47" name="Object 46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3015035" y="7723175"/>
                <a:ext cx="4398066" cy="35197"/>
              </a:xfrm>
              <a:prstGeom prst="rect">
                <a:avLst/>
              </a:prstGeom>
            </p:spPr>
          </p:pic>
        </p:grpSp>
      </p:grpSp>
      <p:pic>
        <p:nvPicPr>
          <p:cNvPr id="50" name="Object 4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-548979" y="6792080"/>
            <a:ext cx="6098629" cy="1305382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465577" y="6798531"/>
            <a:ext cx="6098629" cy="1305382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574904" y="6822859"/>
            <a:ext cx="6127201" cy="1267287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295079" y="7624740"/>
            <a:ext cx="2016943" cy="1770800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3835062" y="7715982"/>
            <a:ext cx="3099971" cy="1668609"/>
          </a:xfrm>
          <a:prstGeom prst="rect">
            <a:avLst/>
          </a:prstGeom>
        </p:spPr>
      </p:pic>
      <p:pic>
        <p:nvPicPr>
          <p:cNvPr id="55" name="Object 5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243978" y="7669462"/>
            <a:ext cx="2016943" cy="17517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97820" y="2215422"/>
            <a:ext cx="14311955" cy="3197940"/>
            <a:chOff x="1597820" y="2215422"/>
            <a:chExt cx="14311955" cy="3197940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4362776" y="4576591"/>
              <a:ext cx="9296282" cy="82992"/>
              <a:chOff x="4362776" y="4576591"/>
              <a:chExt cx="9296282" cy="82992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362776" y="4576591"/>
                <a:ext cx="9296282" cy="82992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8764323" y="3152419"/>
              <a:ext cx="138584" cy="904104"/>
              <a:chOff x="8764323" y="3152419"/>
              <a:chExt cx="138584" cy="90410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-10800000">
                <a:off x="8764323" y="3152419"/>
                <a:ext cx="138584" cy="904104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6596188" y="2215422"/>
              <a:ext cx="4306527" cy="901419"/>
              <a:chOff x="6596188" y="2215422"/>
              <a:chExt cx="4306527" cy="90141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596188" y="2215422"/>
                <a:ext cx="4306527" cy="901419"/>
              </a:xfrm>
              <a:prstGeom prst="rect">
                <a:avLst/>
              </a:prstGeom>
            </p:spPr>
          </p:pic>
        </p:grpSp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5968" y="2230547"/>
              <a:ext cx="6023386" cy="946195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1597820" y="3792801"/>
              <a:ext cx="3350533" cy="1620561"/>
              <a:chOff x="1597820" y="3792801"/>
              <a:chExt cx="3350533" cy="1620561"/>
            </a:xfrm>
          </p:grpSpPr>
          <p:grpSp>
            <p:nvGrpSpPr>
              <p:cNvPr id="1006" name="그룹 1006"/>
              <p:cNvGrpSpPr/>
              <p:nvPr/>
            </p:nvGrpSpPr>
            <p:grpSpPr>
              <a:xfrm>
                <a:off x="1597820" y="3792801"/>
                <a:ext cx="3350533" cy="1620561"/>
                <a:chOff x="1597820" y="3792801"/>
                <a:chExt cx="3350533" cy="1620561"/>
              </a:xfrm>
            </p:grpSpPr>
            <p:pic>
              <p:nvPicPr>
                <p:cNvPr id="15" name="Object 14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597820" y="3792801"/>
                  <a:ext cx="3350533" cy="1620561"/>
                </a:xfrm>
                <a:prstGeom prst="rect">
                  <a:avLst/>
                </a:prstGeom>
              </p:spPr>
            </p:pic>
          </p:grpSp>
          <p:grpSp>
            <p:nvGrpSpPr>
              <p:cNvPr id="1007" name="그룹 1007"/>
              <p:cNvGrpSpPr/>
              <p:nvPr/>
            </p:nvGrpSpPr>
            <p:grpSpPr>
              <a:xfrm>
                <a:off x="1607420" y="4372868"/>
                <a:ext cx="3336589" cy="26702"/>
                <a:chOff x="1607420" y="4372868"/>
                <a:chExt cx="3336589" cy="26702"/>
              </a:xfrm>
            </p:grpSpPr>
            <p:pic>
              <p:nvPicPr>
                <p:cNvPr id="18" name="Object 17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607420" y="4372868"/>
                  <a:ext cx="3336589" cy="2670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8" name="그룹 1008"/>
            <p:cNvGrpSpPr/>
            <p:nvPr/>
          </p:nvGrpSpPr>
          <p:grpSpPr>
            <a:xfrm>
              <a:off x="12559242" y="3766311"/>
              <a:ext cx="3350533" cy="1620561"/>
              <a:chOff x="12559242" y="3766311"/>
              <a:chExt cx="3350533" cy="1620561"/>
            </a:xfrm>
          </p:grpSpPr>
          <p:grpSp>
            <p:nvGrpSpPr>
              <p:cNvPr id="1009" name="그룹 1009"/>
              <p:cNvGrpSpPr/>
              <p:nvPr/>
            </p:nvGrpSpPr>
            <p:grpSpPr>
              <a:xfrm>
                <a:off x="12559242" y="3766311"/>
                <a:ext cx="3350533" cy="1620561"/>
                <a:chOff x="12559242" y="3766311"/>
                <a:chExt cx="3350533" cy="1620561"/>
              </a:xfrm>
            </p:grpSpPr>
            <p:pic>
              <p:nvPicPr>
                <p:cNvPr id="23" name="Object 22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2559242" y="3766311"/>
                  <a:ext cx="3350533" cy="1620561"/>
                </a:xfrm>
                <a:prstGeom prst="rect">
                  <a:avLst/>
                </a:prstGeom>
              </p:spPr>
            </p:pic>
          </p:grpSp>
          <p:grpSp>
            <p:nvGrpSpPr>
              <p:cNvPr id="1010" name="그룹 1010"/>
              <p:cNvGrpSpPr/>
              <p:nvPr/>
            </p:nvGrpSpPr>
            <p:grpSpPr>
              <a:xfrm>
                <a:off x="12568842" y="4346377"/>
                <a:ext cx="3336589" cy="26702"/>
                <a:chOff x="12568842" y="4346377"/>
                <a:chExt cx="3336589" cy="26702"/>
              </a:xfrm>
            </p:grpSpPr>
            <p:pic>
              <p:nvPicPr>
                <p:cNvPr id="26" name="Object 25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2568842" y="4346377"/>
                  <a:ext cx="3336589" cy="2670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16793" y="3603690"/>
              <a:ext cx="1325697" cy="1175011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86509" y="3553245"/>
              <a:ext cx="1325697" cy="1175011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00322" y="4333731"/>
              <a:ext cx="2411313" cy="1262761"/>
            </a:xfrm>
            <a:prstGeom prst="rect">
              <a:avLst/>
            </a:prstGeom>
          </p:spPr>
        </p:pic>
        <p:grpSp>
          <p:nvGrpSpPr>
            <p:cNvPr id="1011" name="그룹 1011"/>
            <p:cNvGrpSpPr/>
            <p:nvPr/>
          </p:nvGrpSpPr>
          <p:grpSpPr>
            <a:xfrm>
              <a:off x="7186808" y="3786489"/>
              <a:ext cx="3350533" cy="1620561"/>
              <a:chOff x="7186808" y="3786489"/>
              <a:chExt cx="3350533" cy="1620561"/>
            </a:xfrm>
          </p:grpSpPr>
          <p:grpSp>
            <p:nvGrpSpPr>
              <p:cNvPr id="1012" name="그룹 1012"/>
              <p:cNvGrpSpPr/>
              <p:nvPr/>
            </p:nvGrpSpPr>
            <p:grpSpPr>
              <a:xfrm>
                <a:off x="7186808" y="3786489"/>
                <a:ext cx="3350533" cy="1620561"/>
                <a:chOff x="7186808" y="3786489"/>
                <a:chExt cx="3350533" cy="1620561"/>
              </a:xfrm>
            </p:grpSpPr>
            <p:pic>
              <p:nvPicPr>
                <p:cNvPr id="34" name="Object 33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7186808" y="3786489"/>
                  <a:ext cx="3350533" cy="1620561"/>
                </a:xfrm>
                <a:prstGeom prst="rect">
                  <a:avLst/>
                </a:prstGeom>
              </p:spPr>
            </p:pic>
          </p:grpSp>
          <p:grpSp>
            <p:nvGrpSpPr>
              <p:cNvPr id="1013" name="그룹 1013"/>
              <p:cNvGrpSpPr/>
              <p:nvPr/>
            </p:nvGrpSpPr>
            <p:grpSpPr>
              <a:xfrm>
                <a:off x="7196408" y="4366555"/>
                <a:ext cx="3336589" cy="26702"/>
                <a:chOff x="7196408" y="4366555"/>
                <a:chExt cx="3336589" cy="26702"/>
              </a:xfrm>
            </p:grpSpPr>
            <p:pic>
              <p:nvPicPr>
                <p:cNvPr id="37" name="Object 36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7196408" y="4366555"/>
                  <a:ext cx="3336589" cy="26702"/>
                </a:xfrm>
                <a:prstGeom prst="rect">
                  <a:avLst/>
                </a:prstGeom>
              </p:spPr>
            </p:pic>
          </p:grpSp>
        </p:grpSp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03987" y="3583512"/>
              <a:ext cx="1325697" cy="1175011"/>
            </a:xfrm>
            <a:prstGeom prst="rect">
              <a:avLst/>
            </a:prstGeom>
          </p:spPr>
        </p:pic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99976" y="4337326"/>
              <a:ext cx="2411313" cy="1262761"/>
            </a:xfrm>
            <a:prstGeom prst="rect">
              <a:avLst/>
            </a:prstGeom>
          </p:spPr>
        </p:pic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092996" y="4296970"/>
              <a:ext cx="2615799" cy="1336532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9079" y="1214451"/>
            <a:ext cx="2474949" cy="1264434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5862683" y="1846848"/>
            <a:ext cx="3464994" cy="3188741"/>
            <a:chOff x="15862683" y="1846848"/>
            <a:chExt cx="3464994" cy="3188741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862683" y="1846848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046721" y="-535508"/>
            <a:ext cx="2827193" cy="2601790"/>
            <a:chOff x="12046721" y="-535508"/>
            <a:chExt cx="2827193" cy="2601790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046721" y="-535508"/>
              <a:ext cx="2827193" cy="260179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59318" y="152882"/>
            <a:ext cx="2611037" cy="1786713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467114" y="5915025"/>
            <a:ext cx="17389582" cy="3284430"/>
            <a:chOff x="467114" y="5915025"/>
            <a:chExt cx="17389582" cy="3284430"/>
          </a:xfrm>
        </p:grpSpPr>
        <p:grpSp>
          <p:nvGrpSpPr>
            <p:cNvPr id="1017" name="그룹 1017"/>
            <p:cNvGrpSpPr/>
            <p:nvPr/>
          </p:nvGrpSpPr>
          <p:grpSpPr>
            <a:xfrm>
              <a:off x="2406143" y="5915025"/>
              <a:ext cx="13493384" cy="78343"/>
              <a:chOff x="2406143" y="5915025"/>
              <a:chExt cx="13493384" cy="78343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2406143" y="5915025"/>
                <a:ext cx="13493384" cy="78343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886276" y="6477341"/>
              <a:ext cx="1076013" cy="78343"/>
              <a:chOff x="1886276" y="6477341"/>
              <a:chExt cx="1076013" cy="78343"/>
            </a:xfrm>
          </p:grpSpPr>
          <p:pic>
            <p:nvPicPr>
              <p:cNvPr id="57" name="Object 56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 rot="-5400000">
                <a:off x="1886276" y="6477341"/>
                <a:ext cx="1076013" cy="78343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6365517" y="6477341"/>
              <a:ext cx="1076013" cy="78343"/>
              <a:chOff x="6365517" y="6477341"/>
              <a:chExt cx="1076013" cy="78343"/>
            </a:xfrm>
          </p:grpSpPr>
          <p:pic>
            <p:nvPicPr>
              <p:cNvPr id="60" name="Object 59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 rot="-5400000">
                <a:off x="6365517" y="6477341"/>
                <a:ext cx="1076013" cy="78343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10844758" y="6477341"/>
              <a:ext cx="1076013" cy="78343"/>
              <a:chOff x="10844758" y="6477341"/>
              <a:chExt cx="1076013" cy="78343"/>
            </a:xfrm>
          </p:grpSpPr>
          <p:pic>
            <p:nvPicPr>
              <p:cNvPr id="63" name="Object 62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 rot="-5400000">
                <a:off x="10844758" y="6477341"/>
                <a:ext cx="1076013" cy="78343"/>
              </a:xfrm>
              <a:prstGeom prst="rect">
                <a:avLst/>
              </a:prstGeom>
            </p:spPr>
          </p:pic>
        </p:grpSp>
        <p:grpSp>
          <p:nvGrpSpPr>
            <p:cNvPr id="1021" name="그룹 1021"/>
            <p:cNvGrpSpPr/>
            <p:nvPr/>
          </p:nvGrpSpPr>
          <p:grpSpPr>
            <a:xfrm>
              <a:off x="15338547" y="6477341"/>
              <a:ext cx="1076013" cy="78343"/>
              <a:chOff x="15338547" y="6477341"/>
              <a:chExt cx="1076013" cy="78343"/>
            </a:xfrm>
          </p:grpSpPr>
          <p:pic>
            <p:nvPicPr>
              <p:cNvPr id="66" name="Object 65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 rot="-5400000">
                <a:off x="15338547" y="6477341"/>
                <a:ext cx="1076013" cy="78343"/>
              </a:xfrm>
              <a:prstGeom prst="rect">
                <a:avLst/>
              </a:prstGeom>
            </p:spPr>
          </p:pic>
        </p:grpSp>
        <p:grpSp>
          <p:nvGrpSpPr>
            <p:cNvPr id="1022" name="그룹 1022"/>
            <p:cNvGrpSpPr/>
            <p:nvPr/>
          </p:nvGrpSpPr>
          <p:grpSpPr>
            <a:xfrm>
              <a:off x="467114" y="7115347"/>
              <a:ext cx="3914337" cy="2084109"/>
              <a:chOff x="467114" y="7115347"/>
              <a:chExt cx="3914337" cy="2084109"/>
            </a:xfrm>
          </p:grpSpPr>
          <p:pic>
            <p:nvPicPr>
              <p:cNvPr id="69" name="Object 68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467114" y="7115347"/>
                <a:ext cx="3914337" cy="2084109"/>
              </a:xfrm>
              <a:prstGeom prst="rect">
                <a:avLst/>
              </a:prstGeom>
            </p:spPr>
          </p:pic>
        </p:grpSp>
        <p:grpSp>
          <p:nvGrpSpPr>
            <p:cNvPr id="1023" name="그룹 1023"/>
            <p:cNvGrpSpPr/>
            <p:nvPr/>
          </p:nvGrpSpPr>
          <p:grpSpPr>
            <a:xfrm>
              <a:off x="4946355" y="7115347"/>
              <a:ext cx="3914337" cy="2084109"/>
              <a:chOff x="4946355" y="7115347"/>
              <a:chExt cx="3914337" cy="2084109"/>
            </a:xfrm>
          </p:grpSpPr>
          <p:pic>
            <p:nvPicPr>
              <p:cNvPr id="72" name="Object 71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4946355" y="7115347"/>
                <a:ext cx="3914337" cy="2084109"/>
              </a:xfrm>
              <a:prstGeom prst="rect">
                <a:avLst/>
              </a:prstGeom>
            </p:spPr>
          </p:pic>
        </p:grpSp>
        <p:grpSp>
          <p:nvGrpSpPr>
            <p:cNvPr id="1024" name="그룹 1024"/>
            <p:cNvGrpSpPr/>
            <p:nvPr/>
          </p:nvGrpSpPr>
          <p:grpSpPr>
            <a:xfrm>
              <a:off x="9425596" y="7115347"/>
              <a:ext cx="3914337" cy="2084109"/>
              <a:chOff x="9425596" y="7115347"/>
              <a:chExt cx="3914337" cy="2084109"/>
            </a:xfrm>
          </p:grpSpPr>
          <p:pic>
            <p:nvPicPr>
              <p:cNvPr id="75" name="Object 74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9425596" y="7115347"/>
                <a:ext cx="3914337" cy="2084109"/>
              </a:xfrm>
              <a:prstGeom prst="rect">
                <a:avLst/>
              </a:prstGeom>
            </p:spPr>
          </p:pic>
        </p:grpSp>
        <p:grpSp>
          <p:nvGrpSpPr>
            <p:cNvPr id="1025" name="그룹 1025"/>
            <p:cNvGrpSpPr/>
            <p:nvPr/>
          </p:nvGrpSpPr>
          <p:grpSpPr>
            <a:xfrm>
              <a:off x="13919385" y="7115347"/>
              <a:ext cx="3914337" cy="2084109"/>
              <a:chOff x="13919385" y="7115347"/>
              <a:chExt cx="3914337" cy="2084109"/>
            </a:xfrm>
          </p:grpSpPr>
          <p:pic>
            <p:nvPicPr>
              <p:cNvPr id="78" name="Object 77"/>
              <p:cNvPicPr>
                <a:picLocks noChangeAspect="1"/>
              </p:cNvPicPr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13919385" y="7115347"/>
                <a:ext cx="3914337" cy="2084109"/>
              </a:xfrm>
              <a:prstGeom prst="rect">
                <a:avLst/>
              </a:prstGeom>
            </p:spPr>
          </p:pic>
        </p:grpSp>
        <p:grpSp>
          <p:nvGrpSpPr>
            <p:cNvPr id="1026" name="그룹 1026"/>
            <p:cNvGrpSpPr/>
            <p:nvPr/>
          </p:nvGrpSpPr>
          <p:grpSpPr>
            <a:xfrm>
              <a:off x="467114" y="7776853"/>
              <a:ext cx="3914337" cy="35714"/>
              <a:chOff x="467114" y="7776853"/>
              <a:chExt cx="3914337" cy="35714"/>
            </a:xfrm>
          </p:grpSpPr>
          <p:pic>
            <p:nvPicPr>
              <p:cNvPr id="81" name="Object 80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467114" y="7776853"/>
                <a:ext cx="3914337" cy="35714"/>
              </a:xfrm>
              <a:prstGeom prst="rect">
                <a:avLst/>
              </a:prstGeom>
            </p:spPr>
          </p:pic>
        </p:grpSp>
        <p:grpSp>
          <p:nvGrpSpPr>
            <p:cNvPr id="1027" name="그룹 1027"/>
            <p:cNvGrpSpPr/>
            <p:nvPr/>
          </p:nvGrpSpPr>
          <p:grpSpPr>
            <a:xfrm>
              <a:off x="4950721" y="7776853"/>
              <a:ext cx="3914337" cy="35714"/>
              <a:chOff x="4950721" y="7776853"/>
              <a:chExt cx="3914337" cy="35714"/>
            </a:xfrm>
          </p:grpSpPr>
          <p:pic>
            <p:nvPicPr>
              <p:cNvPr id="84" name="Object 83"/>
              <p:cNvPicPr>
                <a:picLocks noChangeAspect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4950721" y="7776853"/>
                <a:ext cx="3914337" cy="35714"/>
              </a:xfrm>
              <a:prstGeom prst="rect">
                <a:avLst/>
              </a:prstGeom>
            </p:spPr>
          </p:pic>
        </p:grpSp>
        <p:grpSp>
          <p:nvGrpSpPr>
            <p:cNvPr id="1028" name="그룹 1028"/>
            <p:cNvGrpSpPr/>
            <p:nvPr/>
          </p:nvGrpSpPr>
          <p:grpSpPr>
            <a:xfrm>
              <a:off x="9405472" y="7776853"/>
              <a:ext cx="3914337" cy="35714"/>
              <a:chOff x="9405472" y="7776853"/>
              <a:chExt cx="3914337" cy="35714"/>
            </a:xfrm>
          </p:grpSpPr>
          <p:pic>
            <p:nvPicPr>
              <p:cNvPr id="87" name="Object 86"/>
              <p:cNvPicPr>
                <a:picLocks noChangeAspect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9405472" y="7776853"/>
                <a:ext cx="3914337" cy="35714"/>
              </a:xfrm>
              <a:prstGeom prst="rect">
                <a:avLst/>
              </a:prstGeom>
            </p:spPr>
          </p:pic>
        </p:grpSp>
        <p:grpSp>
          <p:nvGrpSpPr>
            <p:cNvPr id="1029" name="그룹 1029"/>
            <p:cNvGrpSpPr/>
            <p:nvPr/>
          </p:nvGrpSpPr>
          <p:grpSpPr>
            <a:xfrm>
              <a:off x="13942358" y="7776853"/>
              <a:ext cx="3914337" cy="35714"/>
              <a:chOff x="13942358" y="7776853"/>
              <a:chExt cx="3914337" cy="35714"/>
            </a:xfrm>
          </p:grpSpPr>
          <p:pic>
            <p:nvPicPr>
              <p:cNvPr id="90" name="Object 89"/>
              <p:cNvPicPr>
                <a:picLocks noChangeAspect="1"/>
              </p:cNvPicPr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13942358" y="7776853"/>
                <a:ext cx="3914337" cy="35714"/>
              </a:xfrm>
              <a:prstGeom prst="rect">
                <a:avLst/>
              </a:prstGeom>
            </p:spPr>
          </p:pic>
        </p:grpSp>
        <p:pic>
          <p:nvPicPr>
            <p:cNvPr id="92" name="Object 91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7476" y="6914177"/>
              <a:ext cx="3128691" cy="1283482"/>
            </a:xfrm>
            <a:prstGeom prst="rect">
              <a:avLst/>
            </a:prstGeom>
          </p:spPr>
        </p:pic>
        <p:pic>
          <p:nvPicPr>
            <p:cNvPr id="93" name="Object 92"/>
            <p:cNvPicPr>
              <a:picLocks noChangeAspect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201999" y="6897311"/>
              <a:ext cx="3128691" cy="1283482"/>
            </a:xfrm>
            <a:prstGeom prst="rect">
              <a:avLst/>
            </a:prstGeom>
          </p:spPr>
        </p:pic>
        <p:pic>
          <p:nvPicPr>
            <p:cNvPr id="94" name="Object 93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700287" y="6916358"/>
              <a:ext cx="3128691" cy="1283482"/>
            </a:xfrm>
            <a:prstGeom prst="rect">
              <a:avLst/>
            </a:prstGeom>
          </p:spPr>
        </p:pic>
        <p:pic>
          <p:nvPicPr>
            <p:cNvPr id="95" name="Object 94"/>
            <p:cNvPicPr>
              <a:picLocks noChangeAspect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177879" y="6915580"/>
              <a:ext cx="3128691" cy="1283482"/>
            </a:xfrm>
            <a:prstGeom prst="rect">
              <a:avLst/>
            </a:prstGeom>
          </p:spPr>
        </p:pic>
        <p:pic>
          <p:nvPicPr>
            <p:cNvPr id="96" name="Object 95"/>
            <p:cNvPicPr>
              <a:picLocks noChangeAspect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75209" y="7850547"/>
              <a:ext cx="2750836" cy="1440008"/>
            </a:xfrm>
            <a:prstGeom prst="rect">
              <a:avLst/>
            </a:prstGeom>
          </p:spPr>
        </p:pic>
        <p:pic>
          <p:nvPicPr>
            <p:cNvPr id="97" name="Object 96"/>
            <p:cNvPicPr>
              <a:picLocks noChangeAspect="1"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610681" y="7850547"/>
              <a:ext cx="2769885" cy="1440009"/>
            </a:xfrm>
            <a:prstGeom prst="rect">
              <a:avLst/>
            </a:prstGeom>
          </p:spPr>
        </p:pic>
        <p:pic>
          <p:nvPicPr>
            <p:cNvPr id="98" name="Object 97"/>
            <p:cNvPicPr>
              <a:picLocks noChangeAspect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098373" y="7850547"/>
              <a:ext cx="2750837" cy="1440009"/>
            </a:xfrm>
            <a:prstGeom prst="rect">
              <a:avLst/>
            </a:prstGeom>
          </p:spPr>
        </p:pic>
        <p:pic>
          <p:nvPicPr>
            <p:cNvPr id="99" name="Object 98"/>
            <p:cNvPicPr>
              <a:picLocks noChangeAspect="1"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558687" y="8092724"/>
              <a:ext cx="2955990" cy="9858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93218" y="-1023091"/>
            <a:ext cx="3822070" cy="3784995"/>
            <a:chOff x="-993218" y="-1023091"/>
            <a:chExt cx="3822070" cy="378499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93218" y="-1023091"/>
              <a:ext cx="3822070" cy="378499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642997" y="7870751"/>
            <a:ext cx="3822070" cy="3784995"/>
            <a:chOff x="14642997" y="7870751"/>
            <a:chExt cx="3822070" cy="378499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42997" y="7870751"/>
              <a:ext cx="3822070" cy="378499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966945" y="-2747041"/>
            <a:ext cx="34219605" cy="1704902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319" y="290997"/>
            <a:ext cx="3379922" cy="16477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93218" y="-1023091"/>
            <a:ext cx="3822070" cy="3784995"/>
            <a:chOff x="-993218" y="-1023091"/>
            <a:chExt cx="3822070" cy="378499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93218" y="-1023091"/>
              <a:ext cx="3822070" cy="378499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642997" y="7870751"/>
            <a:ext cx="3822070" cy="3784995"/>
            <a:chOff x="14642997" y="7870751"/>
            <a:chExt cx="3822070" cy="378499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42997" y="7870751"/>
              <a:ext cx="3822070" cy="378499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966945" y="-2756121"/>
            <a:ext cx="34219605" cy="1708534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319" y="290997"/>
            <a:ext cx="3379922" cy="16477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C5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69291" y="1439851"/>
            <a:ext cx="6214543" cy="581833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5120" y="4879158"/>
            <a:ext cx="14959128" cy="210317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466667" y="-1273641"/>
            <a:ext cx="4883301" cy="4835933"/>
            <a:chOff x="1466667" y="-1273641"/>
            <a:chExt cx="4883301" cy="4835933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6667" y="-1273641"/>
              <a:ext cx="4883301" cy="48359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875296" y="7034297"/>
            <a:ext cx="3902974" cy="3971928"/>
            <a:chOff x="-1875296" y="7034297"/>
            <a:chExt cx="3902974" cy="397192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2700000">
              <a:off x="-1875296" y="7034297"/>
              <a:ext cx="3902974" cy="39719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132166" y="7617758"/>
            <a:ext cx="3708387" cy="3672416"/>
            <a:chOff x="15132166" y="7617758"/>
            <a:chExt cx="3708387" cy="367241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32166" y="7617758"/>
              <a:ext cx="3708387" cy="367241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986360" y="3561542"/>
            <a:ext cx="1432688" cy="191978"/>
            <a:chOff x="16986360" y="3561542"/>
            <a:chExt cx="1432688" cy="19197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86360" y="3561542"/>
              <a:ext cx="1432688" cy="1919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46783" y="7927531"/>
            <a:ext cx="3464994" cy="3059223"/>
            <a:chOff x="-646783" y="7927531"/>
            <a:chExt cx="3464994" cy="30592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46783" y="7927531"/>
              <a:ext cx="3464994" cy="30592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89489" y="1819138"/>
            <a:ext cx="16106736" cy="7790386"/>
            <a:chOff x="1089489" y="1819138"/>
            <a:chExt cx="16106736" cy="77903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9489" y="1819138"/>
              <a:ext cx="16106736" cy="77903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318" y="280568"/>
            <a:ext cx="4621018" cy="166397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6392" y="2006582"/>
            <a:ext cx="10124504" cy="166397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91215" y="3327327"/>
            <a:ext cx="15286410" cy="592353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77395" y="9847633"/>
            <a:ext cx="5403869" cy="6856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656139" y="1916021"/>
            <a:ext cx="3464994" cy="3188741"/>
            <a:chOff x="15656139" y="1916021"/>
            <a:chExt cx="3464994" cy="31887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56139" y="1916021"/>
              <a:ext cx="3464994" cy="31887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075015" y="7442245"/>
            <a:ext cx="3464994" cy="3059223"/>
            <a:chOff x="-1075015" y="7442245"/>
            <a:chExt cx="3464994" cy="305922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075015" y="7442245"/>
              <a:ext cx="3464994" cy="305922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318" y="171930"/>
            <a:ext cx="3159418" cy="174861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151" y="1726728"/>
            <a:ext cx="16614075" cy="24097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C5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0255" y="3593336"/>
            <a:ext cx="7625238" cy="359222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3074845" y="-1224069"/>
            <a:ext cx="3388803" cy="3355932"/>
            <a:chOff x="13074845" y="-1224069"/>
            <a:chExt cx="3388803" cy="3355932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4845" y="-1224069"/>
              <a:ext cx="3388803" cy="335593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502230" y="-877556"/>
            <a:ext cx="3902974" cy="3971928"/>
            <a:chOff x="15502230" y="-877556"/>
            <a:chExt cx="3902974" cy="39719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2700000">
              <a:off x="15502230" y="-877556"/>
              <a:ext cx="3902974" cy="39719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137208" y="6930045"/>
            <a:ext cx="4652881" cy="4607748"/>
            <a:chOff x="14137208" y="6930045"/>
            <a:chExt cx="4652881" cy="460774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37208" y="6930045"/>
              <a:ext cx="4652881" cy="4607748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68058" y="9846230"/>
            <a:ext cx="8098221" cy="6716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86360" y="2195397"/>
            <a:ext cx="1432688" cy="191978"/>
            <a:chOff x="16986360" y="2195397"/>
            <a:chExt cx="1432688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86360" y="2195397"/>
              <a:ext cx="1432688" cy="19197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8264" y="150555"/>
            <a:ext cx="18356403" cy="516619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45241" y="5691774"/>
            <a:ext cx="5411867" cy="1951731"/>
            <a:chOff x="845241" y="5691774"/>
            <a:chExt cx="5411867" cy="195173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629" y="4959839"/>
              <a:ext cx="2698608" cy="3396409"/>
            </a:xfrm>
            <a:prstGeom prst="rect">
              <a:avLst/>
            </a:prstGeom>
          </p:spPr>
        </p:pic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3566" y="5971724"/>
              <a:ext cx="1928718" cy="1118851"/>
            </a:xfrm>
            <a:prstGeom prst="rect">
              <a:avLst/>
            </a:prstGeom>
          </p:spPr>
        </p:pic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3156" y="6732430"/>
              <a:ext cx="3486223" cy="116109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827311" y="6820582"/>
            <a:ext cx="3911298" cy="3873359"/>
            <a:chOff x="14827311" y="6820582"/>
            <a:chExt cx="3911298" cy="387335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27311" y="6820582"/>
              <a:ext cx="3911298" cy="387335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600196" y="-982225"/>
            <a:ext cx="4279052" cy="4237545"/>
            <a:chOff x="-600196" y="-982225"/>
            <a:chExt cx="4279052" cy="423754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600196" y="-982225"/>
              <a:ext cx="4279052" cy="423754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507553" y="5691774"/>
            <a:ext cx="5270609" cy="2674268"/>
            <a:chOff x="6507553" y="5691774"/>
            <a:chExt cx="5270609" cy="267426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51586" y="5012846"/>
              <a:ext cx="2556667" cy="3183190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5451" y="6034845"/>
              <a:ext cx="4296816" cy="973197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24888" y="6682259"/>
              <a:ext cx="3865221" cy="186490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982778" y="5691774"/>
            <a:ext cx="5302936" cy="1534048"/>
            <a:chOff x="12982778" y="5691774"/>
            <a:chExt cx="5302936" cy="1534048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14489" y="4969467"/>
              <a:ext cx="2647859" cy="3335174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342110" y="6059763"/>
              <a:ext cx="2801786" cy="9877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C5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86360" y="3561542"/>
            <a:ext cx="1432688" cy="191978"/>
            <a:chOff x="16986360" y="3561542"/>
            <a:chExt cx="1432688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86360" y="3561542"/>
              <a:ext cx="1432688" cy="1919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86747" y="-1286436"/>
            <a:ext cx="4461240" cy="4417966"/>
            <a:chOff x="5686747" y="-1286436"/>
            <a:chExt cx="4461240" cy="441796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6747" y="-1286436"/>
              <a:ext cx="4461240" cy="441796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901071" y="6888297"/>
            <a:ext cx="4182908" cy="4182908"/>
            <a:chOff x="-901071" y="6888297"/>
            <a:chExt cx="4182908" cy="418290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2700000">
              <a:off x="-901071" y="6888297"/>
              <a:ext cx="4182908" cy="418290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972602" y="5957321"/>
            <a:ext cx="3452527" cy="3419037"/>
            <a:chOff x="1972602" y="5957321"/>
            <a:chExt cx="3452527" cy="341903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2602" y="5957321"/>
              <a:ext cx="3452527" cy="341903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769291" y="1439851"/>
            <a:ext cx="6195476" cy="581833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40835" y="4689968"/>
            <a:ext cx="18298738" cy="233713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25826" y="6456345"/>
            <a:ext cx="4737437" cy="1550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013934" y="6172836"/>
            <a:ext cx="3588190" cy="3553385"/>
            <a:chOff x="14013934" y="6172836"/>
            <a:chExt cx="3588190" cy="355338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13934" y="6172836"/>
              <a:ext cx="3588190" cy="355338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624" y="1196167"/>
            <a:ext cx="3149894" cy="179623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1908" y="2354394"/>
            <a:ext cx="2958501" cy="1084454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850" y="3425174"/>
            <a:ext cx="9200483" cy="463212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895610" y="3263059"/>
            <a:ext cx="3803133" cy="3803133"/>
            <a:chOff x="9895610" y="3263059"/>
            <a:chExt cx="3803133" cy="380313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95610" y="3263059"/>
              <a:ext cx="3803133" cy="380313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535952" y="2199177"/>
            <a:ext cx="5421662" cy="5421662"/>
            <a:chOff x="11535952" y="2199177"/>
            <a:chExt cx="5421662" cy="542166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79000" y="-157774"/>
              <a:ext cx="10843324" cy="10843324"/>
            </a:xfrm>
            <a:prstGeom prst="rect">
              <a:avLst/>
            </a:prstGeom>
          </p:spPr>
        </p:pic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35952" y="2199177"/>
              <a:ext cx="5421662" cy="54216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897256" y="8877632"/>
            <a:ext cx="4776266" cy="4776266"/>
            <a:chOff x="11897256" y="8877632"/>
            <a:chExt cx="4776266" cy="477626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2700000">
              <a:off x="11897256" y="8877632"/>
              <a:ext cx="4776266" cy="477626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15833" y="-1194152"/>
            <a:ext cx="3462154" cy="3428571"/>
            <a:chOff x="-515833" y="-1194152"/>
            <a:chExt cx="3462154" cy="34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15833" y="-1194152"/>
              <a:ext cx="3462154" cy="34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398262" y="3641309"/>
            <a:ext cx="4776266" cy="4776266"/>
            <a:chOff x="16398262" y="3641309"/>
            <a:chExt cx="4776266" cy="477626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2700000">
              <a:off x="16398262" y="3641309"/>
              <a:ext cx="4776266" cy="477626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082" y="3184673"/>
            <a:ext cx="1509019" cy="175466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63927" y="4416527"/>
            <a:ext cx="5651316" cy="173728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58374" y="3088074"/>
            <a:ext cx="1585210" cy="175466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76173" y="4415194"/>
            <a:ext cx="7143611" cy="176628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80253" y="7966185"/>
            <a:ext cx="7623973" cy="1142906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082" y="6546459"/>
            <a:ext cx="1585210" cy="175466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236413" y="7789604"/>
            <a:ext cx="7573392" cy="160558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58374" y="6589997"/>
            <a:ext cx="1594733" cy="175466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7558" y="799264"/>
            <a:ext cx="3149894" cy="1796237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40353" y="1904612"/>
            <a:ext cx="4613739" cy="108445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62976" y="3500452"/>
            <a:ext cx="7096150" cy="115018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035080" y="3437681"/>
            <a:ext cx="7569359" cy="115018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726242" y="6867719"/>
            <a:ext cx="7145959" cy="115018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041842" y="6870167"/>
            <a:ext cx="6197264" cy="11477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897256" y="8877632"/>
            <a:ext cx="4776266" cy="4776266"/>
            <a:chOff x="11897256" y="8877632"/>
            <a:chExt cx="4776266" cy="477626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2700000">
              <a:off x="11897256" y="8877632"/>
              <a:ext cx="4776266" cy="477626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15833" y="-1194152"/>
            <a:ext cx="3462154" cy="3428571"/>
            <a:chOff x="-515833" y="-1194152"/>
            <a:chExt cx="3462154" cy="34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15833" y="-1194152"/>
              <a:ext cx="3462154" cy="34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398262" y="3641309"/>
            <a:ext cx="4776266" cy="4776266"/>
            <a:chOff x="16398262" y="3641309"/>
            <a:chExt cx="4776266" cy="477626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2700000">
              <a:off x="16398262" y="3641309"/>
              <a:ext cx="4776266" cy="477626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081" y="3160281"/>
            <a:ext cx="1575685" cy="181189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0264" y="4375979"/>
            <a:ext cx="5197992" cy="173728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58374" y="3088074"/>
            <a:ext cx="1585210" cy="175466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49721" y="4438109"/>
            <a:ext cx="5991173" cy="123046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7558" y="799264"/>
            <a:ext cx="3149894" cy="179623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0353" y="1904612"/>
            <a:ext cx="4613739" cy="108445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53451" y="3500451"/>
            <a:ext cx="5390578" cy="115018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044574" y="3437679"/>
            <a:ext cx="5933712" cy="115018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35888" y="7690516"/>
            <a:ext cx="8145840" cy="1142906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38804" y="6454655"/>
            <a:ext cx="1585209" cy="181189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93669" y="6756767"/>
            <a:ext cx="6034769" cy="11501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C5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9165" y="3685351"/>
            <a:ext cx="1432688" cy="191978"/>
            <a:chOff x="-159165" y="3685351"/>
            <a:chExt cx="1432688" cy="1919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159165" y="3685351"/>
              <a:ext cx="1432688" cy="1919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074845" y="-1224069"/>
            <a:ext cx="3388803" cy="3355932"/>
            <a:chOff x="13074845" y="-1224069"/>
            <a:chExt cx="3388803" cy="335593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74845" y="-1224069"/>
              <a:ext cx="3388803" cy="335593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502230" y="-877556"/>
            <a:ext cx="3902974" cy="3971928"/>
            <a:chOff x="15502230" y="-877556"/>
            <a:chExt cx="3902974" cy="397192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2700000">
              <a:off x="15502230" y="-877556"/>
              <a:ext cx="3902974" cy="397192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137208" y="6930045"/>
            <a:ext cx="4652881" cy="4607748"/>
            <a:chOff x="14137208" y="6930045"/>
            <a:chExt cx="4652881" cy="460774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37208" y="6930045"/>
              <a:ext cx="4652881" cy="4607748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1136" y="6515965"/>
            <a:ext cx="5544856" cy="2632466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7459" y="1439851"/>
            <a:ext cx="4606590" cy="581833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0482" y="4879158"/>
            <a:ext cx="9442738" cy="2103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013934" y="6172836"/>
            <a:ext cx="3588190" cy="3553385"/>
            <a:chOff x="14013934" y="6172836"/>
            <a:chExt cx="3588190" cy="355338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13934" y="6172836"/>
              <a:ext cx="3588190" cy="355338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624" y="1323853"/>
            <a:ext cx="7380351" cy="166397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1908" y="2354394"/>
            <a:ext cx="5504273" cy="1084454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8546" y="4219102"/>
            <a:ext cx="10779779" cy="312686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74181" y="2482410"/>
            <a:ext cx="5524403" cy="5524403"/>
            <a:chOff x="11774181" y="2482410"/>
            <a:chExt cx="5524403" cy="552440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72565" y="80793"/>
              <a:ext cx="11048806" cy="11048806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74181" y="2482410"/>
              <a:ext cx="5524403" cy="552440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74150" y="-719588"/>
            <a:ext cx="2724009" cy="2697586"/>
            <a:chOff x="-174150" y="-719588"/>
            <a:chExt cx="2724009" cy="269758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174150" y="-719588"/>
              <a:ext cx="2724009" cy="26975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93218" y="-1023091"/>
            <a:ext cx="3822070" cy="3784995"/>
            <a:chOff x="-993218" y="-1023091"/>
            <a:chExt cx="3822070" cy="378499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93218" y="-1023091"/>
              <a:ext cx="3822070" cy="378499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642997" y="7870751"/>
            <a:ext cx="3822070" cy="3784995"/>
            <a:chOff x="14642997" y="7870751"/>
            <a:chExt cx="3822070" cy="378499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42997" y="7870751"/>
              <a:ext cx="3822070" cy="378499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720164" y="3742252"/>
            <a:ext cx="33662312" cy="431230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036" y="1550874"/>
            <a:ext cx="2250349" cy="126443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1131" y="2446965"/>
            <a:ext cx="7155094" cy="163464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319" y="280568"/>
            <a:ext cx="6254761" cy="16639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2023-12-03T23:42:22Z</dcterms:created>
  <dcterms:modified xsi:type="dcterms:W3CDTF">2023-12-03T23:42:22Z</dcterms:modified>
</cp:coreProperties>
</file>