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850" y="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5" Type="http://schemas.openxmlformats.org/officeDocument/2006/relationships/image" Target="../media/image31.png"/><Relationship Id="rId4" Type="http://schemas.openxmlformats.org/officeDocument/2006/relationships/image" Target="../media/image8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6.png"/><Relationship Id="rId7" Type="http://schemas.openxmlformats.org/officeDocument/2006/relationships/image" Target="../media/image98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89.png"/><Relationship Id="rId10" Type="http://schemas.openxmlformats.org/officeDocument/2006/relationships/image" Target="../media/image101.png"/><Relationship Id="rId4" Type="http://schemas.openxmlformats.org/officeDocument/2006/relationships/image" Target="../media/image97.png"/><Relationship Id="rId9" Type="http://schemas.openxmlformats.org/officeDocument/2006/relationships/image" Target="../media/image10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3.png"/><Relationship Id="rId7" Type="http://schemas.openxmlformats.org/officeDocument/2006/relationships/image" Target="../media/image32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png"/><Relationship Id="rId3" Type="http://schemas.openxmlformats.org/officeDocument/2006/relationships/image" Target="../media/image103.pn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112.png"/><Relationship Id="rId5" Type="http://schemas.openxmlformats.org/officeDocument/2006/relationships/image" Target="../media/image107.png"/><Relationship Id="rId10" Type="http://schemas.openxmlformats.org/officeDocument/2006/relationships/image" Target="../media/image111.png"/><Relationship Id="rId4" Type="http://schemas.openxmlformats.org/officeDocument/2006/relationships/image" Target="../media/image31.png"/><Relationship Id="rId9" Type="http://schemas.openxmlformats.org/officeDocument/2006/relationships/image" Target="../media/image110.png"/><Relationship Id="rId14" Type="http://schemas.openxmlformats.org/officeDocument/2006/relationships/image" Target="../media/image1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03.png"/><Relationship Id="rId7" Type="http://schemas.openxmlformats.org/officeDocument/2006/relationships/image" Target="../media/image117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121.png"/><Relationship Id="rId5" Type="http://schemas.openxmlformats.org/officeDocument/2006/relationships/image" Target="../media/image116.png"/><Relationship Id="rId10" Type="http://schemas.openxmlformats.org/officeDocument/2006/relationships/image" Target="../media/image120.png"/><Relationship Id="rId4" Type="http://schemas.openxmlformats.org/officeDocument/2006/relationships/image" Target="../media/image31.png"/><Relationship Id="rId9" Type="http://schemas.openxmlformats.org/officeDocument/2006/relationships/image" Target="../media/image1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03.png"/><Relationship Id="rId7" Type="http://schemas.openxmlformats.org/officeDocument/2006/relationships/image" Target="../media/image32.png"/><Relationship Id="rId12" Type="http://schemas.openxmlformats.org/officeDocument/2006/relationships/image" Target="../media/image128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png"/><Relationship Id="rId11" Type="http://schemas.openxmlformats.org/officeDocument/2006/relationships/image" Target="../media/image127.png"/><Relationship Id="rId5" Type="http://schemas.openxmlformats.org/officeDocument/2006/relationships/image" Target="../media/image122.png"/><Relationship Id="rId10" Type="http://schemas.openxmlformats.org/officeDocument/2006/relationships/image" Target="../media/image126.png"/><Relationship Id="rId4" Type="http://schemas.openxmlformats.org/officeDocument/2006/relationships/image" Target="../media/image31.png"/><Relationship Id="rId9" Type="http://schemas.openxmlformats.org/officeDocument/2006/relationships/image" Target="../media/image1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03.png"/><Relationship Id="rId7" Type="http://schemas.openxmlformats.org/officeDocument/2006/relationships/image" Target="../media/image130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9.png"/><Relationship Id="rId5" Type="http://schemas.openxmlformats.org/officeDocument/2006/relationships/image" Target="../media/image32.png"/><Relationship Id="rId10" Type="http://schemas.openxmlformats.org/officeDocument/2006/relationships/image" Target="../media/image132.png"/><Relationship Id="rId4" Type="http://schemas.openxmlformats.org/officeDocument/2006/relationships/image" Target="../media/image31.png"/><Relationship Id="rId9" Type="http://schemas.openxmlformats.org/officeDocument/2006/relationships/image" Target="../media/image1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22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4.png"/><Relationship Id="rId7" Type="http://schemas.openxmlformats.org/officeDocument/2006/relationships/image" Target="../media/image137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png"/><Relationship Id="rId5" Type="http://schemas.openxmlformats.org/officeDocument/2006/relationships/image" Target="../media/image31.png"/><Relationship Id="rId4" Type="http://schemas.openxmlformats.org/officeDocument/2006/relationships/image" Target="../media/image135.png"/><Relationship Id="rId9" Type="http://schemas.openxmlformats.org/officeDocument/2006/relationships/image" Target="../media/image13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40.png"/><Relationship Id="rId7" Type="http://schemas.openxmlformats.org/officeDocument/2006/relationships/image" Target="../media/image31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5" Type="http://schemas.openxmlformats.org/officeDocument/2006/relationships/image" Target="../media/image142.png"/><Relationship Id="rId10" Type="http://schemas.openxmlformats.org/officeDocument/2006/relationships/image" Target="../media/image145.png"/><Relationship Id="rId4" Type="http://schemas.openxmlformats.org/officeDocument/2006/relationships/image" Target="../media/image141.png"/><Relationship Id="rId9" Type="http://schemas.openxmlformats.org/officeDocument/2006/relationships/image" Target="../media/image1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9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8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4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4.png"/><Relationship Id="rId7" Type="http://schemas.openxmlformats.org/officeDocument/2006/relationships/image" Target="../media/image147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151.png"/><Relationship Id="rId5" Type="http://schemas.openxmlformats.org/officeDocument/2006/relationships/image" Target="../media/image135.png"/><Relationship Id="rId10" Type="http://schemas.openxmlformats.org/officeDocument/2006/relationships/image" Target="../media/image150.png"/><Relationship Id="rId4" Type="http://schemas.openxmlformats.org/officeDocument/2006/relationships/image" Target="../media/image146.png"/><Relationship Id="rId9" Type="http://schemas.openxmlformats.org/officeDocument/2006/relationships/image" Target="../media/image1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1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5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9.png"/><Relationship Id="rId5" Type="http://schemas.openxmlformats.org/officeDocument/2006/relationships/image" Target="../media/image4.png"/><Relationship Id="rId4" Type="http://schemas.openxmlformats.org/officeDocument/2006/relationships/image" Target="../media/image1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1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2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image" Target="../media/image36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2.png"/><Relationship Id="rId5" Type="http://schemas.openxmlformats.org/officeDocument/2006/relationships/image" Target="../media/image37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1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0.png"/><Relationship Id="rId7" Type="http://schemas.openxmlformats.org/officeDocument/2006/relationships/image" Target="../media/image5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30.png"/><Relationship Id="rId7" Type="http://schemas.openxmlformats.org/officeDocument/2006/relationships/image" Target="../media/image5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32.png"/><Relationship Id="rId10" Type="http://schemas.openxmlformats.org/officeDocument/2006/relationships/image" Target="../media/image58.png"/><Relationship Id="rId4" Type="http://schemas.openxmlformats.org/officeDocument/2006/relationships/image" Target="../media/image31.png"/><Relationship Id="rId9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30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" Type="http://schemas.openxmlformats.org/officeDocument/2006/relationships/image" Target="../media/image29.png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32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4" Type="http://schemas.openxmlformats.org/officeDocument/2006/relationships/image" Target="../media/image31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3" Type="http://schemas.openxmlformats.org/officeDocument/2006/relationships/image" Target="../media/image72.png"/><Relationship Id="rId7" Type="http://schemas.openxmlformats.org/officeDocument/2006/relationships/image" Target="../media/image31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image" Target="../media/image71.png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openxmlformats.org/officeDocument/2006/relationships/image" Target="../media/image79.png"/><Relationship Id="rId5" Type="http://schemas.openxmlformats.org/officeDocument/2006/relationships/image" Target="../media/image74.png"/><Relationship Id="rId15" Type="http://schemas.openxmlformats.org/officeDocument/2006/relationships/image" Target="../media/image83.png"/><Relationship Id="rId10" Type="http://schemas.openxmlformats.org/officeDocument/2006/relationships/image" Target="../media/image78.png"/><Relationship Id="rId19" Type="http://schemas.openxmlformats.org/officeDocument/2006/relationships/image" Target="../media/image87.png"/><Relationship Id="rId4" Type="http://schemas.openxmlformats.org/officeDocument/2006/relationships/image" Target="../media/image73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8.png"/><Relationship Id="rId7" Type="http://schemas.openxmlformats.org/officeDocument/2006/relationships/image" Target="../media/image91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5" Type="http://schemas.openxmlformats.org/officeDocument/2006/relationships/image" Target="../media/image31.png"/><Relationship Id="rId4" Type="http://schemas.openxmlformats.org/officeDocument/2006/relationships/image" Target="../media/image8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082707" y="-3965579"/>
            <a:ext cx="13153551" cy="13153551"/>
            <a:chOff x="-1082707" y="-3965579"/>
            <a:chExt cx="13153551" cy="131535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082707" y="-3965579"/>
              <a:ext cx="13153551" cy="131535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556253" y="-1644639"/>
            <a:ext cx="7729462" cy="7729462"/>
            <a:chOff x="10556253" y="-1644639"/>
            <a:chExt cx="7729462" cy="772946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56253" y="-1644639"/>
              <a:ext cx="7729462" cy="772946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7126" y="1220743"/>
            <a:ext cx="14022012" cy="5475126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0" y="9270715"/>
            <a:ext cx="18368270" cy="35714"/>
            <a:chOff x="0" y="9270715"/>
            <a:chExt cx="18368270" cy="3571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9270715"/>
              <a:ext cx="18368270" cy="35714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35533" y="5916619"/>
            <a:ext cx="3912801" cy="1131744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010017" y="7674968"/>
            <a:ext cx="2014195" cy="1552347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095881" y="7420024"/>
            <a:ext cx="1973728" cy="198356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DFBF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69317" y="2731977"/>
            <a:ext cx="18392656" cy="6761308"/>
            <a:chOff x="-69317" y="2731977"/>
            <a:chExt cx="18392656" cy="676130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69317" y="2731977"/>
              <a:ext cx="18392656" cy="676130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5054076" y="4087552"/>
            <a:ext cx="2633955" cy="4050158"/>
            <a:chOff x="15054076" y="4087552"/>
            <a:chExt cx="2633955" cy="405015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054076" y="4087552"/>
              <a:ext cx="2633955" cy="405015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1073" y="841035"/>
            <a:ext cx="9423223" cy="2130452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4538" y="793427"/>
            <a:ext cx="2808363" cy="74937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76495" y="3268065"/>
            <a:ext cx="5525263" cy="1454530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72897" y="5255579"/>
            <a:ext cx="11924965" cy="29519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DFBF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69317" y="2731977"/>
            <a:ext cx="18392656" cy="6761308"/>
            <a:chOff x="-69317" y="2731977"/>
            <a:chExt cx="18392656" cy="676130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69317" y="2731977"/>
              <a:ext cx="18392656" cy="676130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802942" y="4396482"/>
            <a:ext cx="4112274" cy="4182370"/>
            <a:chOff x="13802942" y="4396482"/>
            <a:chExt cx="4112274" cy="418237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802942" y="4396482"/>
              <a:ext cx="4112274" cy="418237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503423" y="6112631"/>
            <a:ext cx="855739" cy="976003"/>
            <a:chOff x="4503423" y="6112631"/>
            <a:chExt cx="855739" cy="97600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03423" y="6112631"/>
              <a:ext cx="855739" cy="976003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142857" y="6112631"/>
            <a:ext cx="855739" cy="976003"/>
            <a:chOff x="9142857" y="6112631"/>
            <a:chExt cx="855739" cy="976003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2857" y="6112631"/>
              <a:ext cx="855739" cy="976003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51073" y="841035"/>
            <a:ext cx="9423223" cy="2130452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14538" y="793427"/>
            <a:ext cx="2808363" cy="74937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56933" y="3422799"/>
            <a:ext cx="5475574" cy="1451003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995245" y="5209310"/>
            <a:ext cx="3678413" cy="2923899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4855" y="4786590"/>
            <a:ext cx="3857088" cy="4844164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80600" y="5165653"/>
            <a:ext cx="4424708" cy="294999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607494" cy="10285714"/>
            <a:chOff x="0" y="0"/>
            <a:chExt cx="460749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60749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12975" y="1984957"/>
            <a:ext cx="5280168" cy="244353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243" y="1273493"/>
            <a:ext cx="2808363" cy="749373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050308" y="565799"/>
            <a:ext cx="4757957" cy="2070719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98967" y="2298258"/>
            <a:ext cx="13841455" cy="703527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187590" y="4681106"/>
            <a:ext cx="11513978" cy="28571"/>
            <a:chOff x="-1187590" y="4681106"/>
            <a:chExt cx="11513978" cy="2857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-1187590" y="4681106"/>
              <a:ext cx="11513978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947239" y="2244647"/>
            <a:ext cx="8895070" cy="6322798"/>
            <a:chOff x="6947239" y="2244647"/>
            <a:chExt cx="8895070" cy="6322798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47239" y="2244647"/>
              <a:ext cx="8895070" cy="63227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607494" cy="10285714"/>
            <a:chOff x="0" y="0"/>
            <a:chExt cx="460749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60749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12975" y="1984957"/>
            <a:ext cx="5280168" cy="244353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243" y="1273493"/>
            <a:ext cx="2808363" cy="749373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47721" y="764619"/>
            <a:ext cx="5191587" cy="2070720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187590" y="4681106"/>
            <a:ext cx="11513978" cy="28571"/>
            <a:chOff x="-1187590" y="4681106"/>
            <a:chExt cx="11513978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1187590" y="4681106"/>
              <a:ext cx="11513978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108313" y="6317837"/>
            <a:ext cx="1625154" cy="3967877"/>
            <a:chOff x="15108313" y="6317837"/>
            <a:chExt cx="1625154" cy="396787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108313" y="6317837"/>
              <a:ext cx="1625154" cy="396787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569469" y="6317837"/>
            <a:ext cx="1716245" cy="3967877"/>
            <a:chOff x="16569469" y="6317837"/>
            <a:chExt cx="1716245" cy="396787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569469" y="6317837"/>
              <a:ext cx="1716245" cy="3967877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61021" y="2616311"/>
            <a:ext cx="4561773" cy="1157469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451497" y="4689703"/>
            <a:ext cx="8008211" cy="1157469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451497" y="6806903"/>
            <a:ext cx="5525764" cy="1157469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831027" y="3496572"/>
            <a:ext cx="3427302" cy="999530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831027" y="5459441"/>
            <a:ext cx="3728416" cy="999530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840551" y="7699422"/>
            <a:ext cx="8426873" cy="186023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607494" cy="10285714"/>
            <a:chOff x="0" y="0"/>
            <a:chExt cx="460749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60749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12975" y="1984957"/>
            <a:ext cx="5280168" cy="244353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243" y="1273493"/>
            <a:ext cx="2808363" cy="749373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15821" y="571661"/>
            <a:ext cx="9606121" cy="205147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187590" y="4681106"/>
            <a:ext cx="11513978" cy="28571"/>
            <a:chOff x="-1187590" y="4681106"/>
            <a:chExt cx="11513978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1187590" y="4681106"/>
              <a:ext cx="11513978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904641" y="6537765"/>
            <a:ext cx="1923808" cy="3454209"/>
            <a:chOff x="11904641" y="6537765"/>
            <a:chExt cx="1923808" cy="345420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904641" y="6537765"/>
              <a:ext cx="1923808" cy="345420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4594153" y="5828912"/>
            <a:ext cx="2079223" cy="4163062"/>
            <a:chOff x="14594153" y="5828912"/>
            <a:chExt cx="2079223" cy="4163062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594153" y="5828912"/>
              <a:ext cx="2079223" cy="4163062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905744" y="2911582"/>
            <a:ext cx="5302708" cy="4323880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645978" y="2915371"/>
            <a:ext cx="3929091" cy="2749148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55697" y="5938402"/>
            <a:ext cx="4095070" cy="200388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607494" cy="10285714"/>
            <a:chOff x="0" y="0"/>
            <a:chExt cx="460749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60749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12975" y="1984957"/>
            <a:ext cx="5280168" cy="244353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243" y="1273493"/>
            <a:ext cx="2808363" cy="749373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61719" y="562037"/>
            <a:ext cx="8929082" cy="2070720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11299" y="2890427"/>
            <a:ext cx="5375013" cy="116750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187590" y="4681106"/>
            <a:ext cx="11513978" cy="28571"/>
            <a:chOff x="-1187590" y="4681106"/>
            <a:chExt cx="11513978" cy="2857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-1187590" y="4681106"/>
              <a:ext cx="11513978" cy="2857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601775" y="4611280"/>
            <a:ext cx="4245955" cy="1154889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59072" y="3597724"/>
            <a:ext cx="6798523" cy="1040276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601775" y="6767042"/>
            <a:ext cx="4254289" cy="115488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25062" y="5338652"/>
            <a:ext cx="10313133" cy="1723276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59072" y="7638119"/>
            <a:ext cx="11691533" cy="172327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607494" cy="10285714"/>
            <a:chOff x="0" y="0"/>
            <a:chExt cx="460749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60749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12975" y="1984957"/>
            <a:ext cx="5280168" cy="244353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243" y="1273493"/>
            <a:ext cx="2808363" cy="74937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187590" y="4681106"/>
            <a:ext cx="11513978" cy="28571"/>
            <a:chOff x="-1187590" y="4681106"/>
            <a:chExt cx="11513978" cy="2857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1187590" y="4681106"/>
              <a:ext cx="11513978" cy="28571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74700" y="3157216"/>
            <a:ext cx="12980865" cy="2365055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74889" y="5550127"/>
            <a:ext cx="13024206" cy="169634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74889" y="7273365"/>
            <a:ext cx="12924511" cy="2364511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061719" y="562037"/>
            <a:ext cx="8929082" cy="2070720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70142" y="2236285"/>
            <a:ext cx="3105233" cy="116069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607494" cy="10285714"/>
            <a:chOff x="0" y="0"/>
            <a:chExt cx="460749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60749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12975" y="1984957"/>
            <a:ext cx="5280168" cy="244353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243" y="1273493"/>
            <a:ext cx="2808363" cy="74937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187590" y="4681106"/>
            <a:ext cx="11513978" cy="28571"/>
            <a:chOff x="-1187590" y="4681106"/>
            <a:chExt cx="11513978" cy="2857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1187590" y="4681106"/>
              <a:ext cx="11513978" cy="28571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19525" y="1991384"/>
            <a:ext cx="13095738" cy="7366353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61719" y="562037"/>
            <a:ext cx="8929082" cy="20707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DFBF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69317" y="2731977"/>
            <a:ext cx="18392656" cy="6761308"/>
            <a:chOff x="-69317" y="2731977"/>
            <a:chExt cx="18392656" cy="676130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69317" y="2731977"/>
              <a:ext cx="18392656" cy="676130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1460628" y="3033266"/>
            <a:ext cx="6171429" cy="6158730"/>
            <a:chOff x="11460628" y="3033266"/>
            <a:chExt cx="6171429" cy="615873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60628" y="3033266"/>
              <a:ext cx="6171429" cy="6158730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1073" y="841035"/>
            <a:ext cx="12081328" cy="2130452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4538" y="793427"/>
            <a:ext cx="2808363" cy="74937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92726" y="3034822"/>
            <a:ext cx="6262256" cy="1629989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00161" y="4303106"/>
            <a:ext cx="9738860" cy="1622508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00161" y="5723738"/>
            <a:ext cx="5544908" cy="1622508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09685" y="7137091"/>
            <a:ext cx="10123317" cy="263003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DFBF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69317" y="2731977"/>
            <a:ext cx="18392656" cy="6761308"/>
            <a:chOff x="-69317" y="2731977"/>
            <a:chExt cx="18392656" cy="676130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69317" y="2731977"/>
              <a:ext cx="18392656" cy="676130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04106" y="6838828"/>
            <a:ext cx="2433440" cy="2654457"/>
            <a:chOff x="12504106" y="6838828"/>
            <a:chExt cx="2433440" cy="26544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04106" y="6838828"/>
              <a:ext cx="2433440" cy="265445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51385" y="3632090"/>
            <a:ext cx="5787021" cy="5386936"/>
            <a:chOff x="751385" y="3632090"/>
            <a:chExt cx="5787021" cy="538693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1385" y="3632090"/>
              <a:ext cx="5787021" cy="538693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5322409" y="6525644"/>
            <a:ext cx="2176019" cy="2967641"/>
            <a:chOff x="15322409" y="6525644"/>
            <a:chExt cx="2176019" cy="296764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322409" y="6525644"/>
              <a:ext cx="2176019" cy="2967641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51073" y="841035"/>
            <a:ext cx="12081328" cy="2130452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14538" y="793427"/>
            <a:ext cx="2808363" cy="74937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37661" y="2946851"/>
            <a:ext cx="6570856" cy="1664875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124112" y="4367607"/>
            <a:ext cx="4408575" cy="1636708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124112" y="5451508"/>
            <a:ext cx="5415404" cy="161433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6208869" y="-5116764"/>
            <a:ext cx="18452008" cy="18452008"/>
            <a:chOff x="-6208869" y="-5116764"/>
            <a:chExt cx="18452008" cy="1845200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6208869" y="-5116764"/>
              <a:ext cx="18452008" cy="1845200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951519" y="5353345"/>
            <a:ext cx="6183633" cy="5901345"/>
            <a:chOff x="10951519" y="5353345"/>
            <a:chExt cx="6183633" cy="590134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1519" y="5353345"/>
              <a:ext cx="6183633" cy="590134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18007" y="6308809"/>
            <a:ext cx="9051782" cy="103162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0" y="9447865"/>
            <a:ext cx="18368270" cy="35714"/>
            <a:chOff x="0" y="9447865"/>
            <a:chExt cx="18368270" cy="3571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9447865"/>
              <a:ext cx="18368270" cy="35714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341292" y="5976960"/>
            <a:ext cx="6504122" cy="5286789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83990" y="724733"/>
            <a:ext cx="3222727" cy="1044831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436742" y="444643"/>
            <a:ext cx="1299196" cy="1561132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5287949" y="1143565"/>
            <a:ext cx="1865995" cy="17914"/>
            <a:chOff x="5287949" y="1143565"/>
            <a:chExt cx="1865995" cy="17914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87949" y="1143565"/>
              <a:ext cx="1865995" cy="17914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436738" y="1488132"/>
            <a:ext cx="1350625" cy="1561132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5287949" y="2169568"/>
            <a:ext cx="1865995" cy="17914"/>
            <a:chOff x="5287949" y="2169568"/>
            <a:chExt cx="1865995" cy="17914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87949" y="2169568"/>
              <a:ext cx="1865995" cy="17914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476750" y="2486289"/>
            <a:ext cx="1359196" cy="1561132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5327961" y="3156017"/>
            <a:ext cx="1865995" cy="17914"/>
            <a:chOff x="5327961" y="3156017"/>
            <a:chExt cx="1865995" cy="17914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27961" y="3156017"/>
              <a:ext cx="1865995" cy="17914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465928" y="2560113"/>
            <a:ext cx="3581078" cy="1488906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56404" y="3816242"/>
            <a:ext cx="4074489" cy="1044832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491900" y="3636827"/>
            <a:ext cx="1342053" cy="1561132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5343117" y="4215592"/>
            <a:ext cx="1865995" cy="17914"/>
            <a:chOff x="5343117" y="4215592"/>
            <a:chExt cx="1865995" cy="17914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43117" y="4215592"/>
              <a:ext cx="1865995" cy="17914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507066" y="4682603"/>
            <a:ext cx="1367767" cy="1561131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5358278" y="5341288"/>
            <a:ext cx="1865995" cy="17914"/>
            <a:chOff x="5358278" y="5341288"/>
            <a:chExt cx="1865995" cy="17914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58278" y="5341288"/>
              <a:ext cx="1865995" cy="17914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465928" y="4746643"/>
            <a:ext cx="3329051" cy="1488908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491910" y="5783234"/>
            <a:ext cx="1350625" cy="1561132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5343122" y="6635428"/>
            <a:ext cx="1865995" cy="17914"/>
            <a:chOff x="5343122" y="6635428"/>
            <a:chExt cx="1865995" cy="17914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43122" y="6635428"/>
              <a:ext cx="1865995" cy="17914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456404" y="6036918"/>
            <a:ext cx="2634755" cy="1044831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515467" y="1659019"/>
            <a:ext cx="3241765" cy="1044832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7519493" y="6923170"/>
            <a:ext cx="1376339" cy="1559274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5370708" y="7774743"/>
            <a:ext cx="1865995" cy="17914"/>
            <a:chOff x="5370708" y="7774743"/>
            <a:chExt cx="1865995" cy="17914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70708" y="7774743"/>
              <a:ext cx="1865995" cy="17914"/>
            </a:xfrm>
            <a:prstGeom prst="rect">
              <a:avLst/>
            </a:prstGeom>
          </p:spPr>
        </p:pic>
      </p:grpSp>
      <p:pic>
        <p:nvPicPr>
          <p:cNvPr id="47" name="Object 46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483995" y="7176356"/>
            <a:ext cx="1906936" cy="1054412"/>
          </a:xfrm>
          <a:prstGeom prst="rect">
            <a:avLst/>
          </a:prstGeom>
        </p:spPr>
      </p:pic>
      <p:pic>
        <p:nvPicPr>
          <p:cNvPr id="48" name="Object 47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7519493" y="7897589"/>
            <a:ext cx="1359196" cy="1559274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5370704" y="8749166"/>
            <a:ext cx="1865995" cy="17914"/>
            <a:chOff x="5370704" y="8749166"/>
            <a:chExt cx="1865995" cy="17914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70704" y="8749166"/>
              <a:ext cx="1865995" cy="17914"/>
            </a:xfrm>
            <a:prstGeom prst="rect">
              <a:avLst/>
            </a:prstGeom>
          </p:spPr>
        </p:pic>
      </p:grpSp>
      <p:pic>
        <p:nvPicPr>
          <p:cNvPr id="52" name="Object 51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474467" y="8150780"/>
            <a:ext cx="2281146" cy="105441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DFBF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69317" y="2731977"/>
            <a:ext cx="18392656" cy="6761308"/>
            <a:chOff x="-69317" y="2731977"/>
            <a:chExt cx="18392656" cy="676130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69317" y="2731977"/>
              <a:ext cx="18392656" cy="676130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6524917"/>
            <a:ext cx="18368270" cy="35714"/>
            <a:chOff x="0" y="6524917"/>
            <a:chExt cx="18368270" cy="35714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524917"/>
              <a:ext cx="18368270" cy="357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196137" y="4470258"/>
            <a:ext cx="2307970" cy="1345199"/>
            <a:chOff x="10196137" y="4470258"/>
            <a:chExt cx="2307970" cy="134519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96137" y="4470258"/>
              <a:ext cx="2307970" cy="134519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0196137" y="7151156"/>
            <a:ext cx="2307970" cy="1345199"/>
            <a:chOff x="10196137" y="7151156"/>
            <a:chExt cx="2307970" cy="134519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96137" y="7151156"/>
              <a:ext cx="2307970" cy="1345199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51073" y="841035"/>
            <a:ext cx="12081328" cy="2130452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14538" y="793427"/>
            <a:ext cx="2808363" cy="74937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25946" y="2816041"/>
            <a:ext cx="9984789" cy="1681732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46126" y="4155336"/>
            <a:ext cx="7827438" cy="2192191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46126" y="7213498"/>
            <a:ext cx="8365200" cy="1558877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145288" y="4431145"/>
            <a:ext cx="4972896" cy="1589753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2991384" y="6866594"/>
            <a:ext cx="5127063" cy="221121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DFBF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69317" y="2731977"/>
            <a:ext cx="18392656" cy="7553738"/>
            <a:chOff x="-69317" y="2731977"/>
            <a:chExt cx="18392656" cy="755373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69317" y="2731977"/>
              <a:ext cx="18392656" cy="755373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74905" y="2266389"/>
            <a:ext cx="14256578" cy="801932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1073" y="841035"/>
            <a:ext cx="12081328" cy="2130452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4538" y="793427"/>
            <a:ext cx="2808363" cy="74937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DFBF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69317" y="2731977"/>
            <a:ext cx="18392656" cy="6761308"/>
            <a:chOff x="-69317" y="2731977"/>
            <a:chExt cx="18392656" cy="676130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69317" y="2731977"/>
              <a:ext cx="18392656" cy="676130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0596" y="917111"/>
            <a:ext cx="3785815" cy="206830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4538" y="793427"/>
            <a:ext cx="2808363" cy="749373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755" y="3196470"/>
            <a:ext cx="18048959" cy="601394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22745" y="4610357"/>
            <a:ext cx="16018511" cy="16018511"/>
            <a:chOff x="822745" y="4610357"/>
            <a:chExt cx="16018511" cy="1601851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2745" y="4610357"/>
              <a:ext cx="16018511" cy="1601851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69308" y="5680306"/>
            <a:ext cx="2467777" cy="2467777"/>
            <a:chOff x="1369308" y="5680306"/>
            <a:chExt cx="2467777" cy="246777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9308" y="5680306"/>
              <a:ext cx="2467777" cy="246777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707273" y="-3736299"/>
            <a:ext cx="6531856" cy="6531856"/>
            <a:chOff x="10707273" y="-3736299"/>
            <a:chExt cx="6531856" cy="653185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07273" y="-3736299"/>
              <a:ext cx="6531856" cy="653185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0" y="9447865"/>
            <a:ext cx="18368270" cy="35714"/>
            <a:chOff x="0" y="9447865"/>
            <a:chExt cx="18368270" cy="3571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9447865"/>
              <a:ext cx="18368270" cy="35714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435325" y="1171937"/>
            <a:ext cx="22929981" cy="886074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607494" cy="10285714"/>
            <a:chOff x="0" y="0"/>
            <a:chExt cx="460749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60749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706461" y="2363948"/>
            <a:ext cx="5936520" cy="177092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243" y="1273493"/>
            <a:ext cx="2808363" cy="74937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187590" y="4681106"/>
            <a:ext cx="11513978" cy="28571"/>
            <a:chOff x="-1187590" y="4681106"/>
            <a:chExt cx="11513978" cy="2857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1187590" y="4681106"/>
              <a:ext cx="11513978" cy="28571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03220" y="1030906"/>
            <a:ext cx="11802863" cy="838716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607494" cy="10285714"/>
            <a:chOff x="0" y="0"/>
            <a:chExt cx="460749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60749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706461" y="2363948"/>
            <a:ext cx="5936520" cy="177092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243" y="1273493"/>
            <a:ext cx="2808363" cy="74937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187590" y="4681106"/>
            <a:ext cx="11513978" cy="28571"/>
            <a:chOff x="-1187590" y="4681106"/>
            <a:chExt cx="11513978" cy="2857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1187590" y="4681106"/>
              <a:ext cx="11513978" cy="28571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93696" y="1633429"/>
            <a:ext cx="9900254" cy="714547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507" y="1530206"/>
            <a:ext cx="4080538" cy="2464881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243" y="868328"/>
            <a:ext cx="2808363" cy="74937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732631" y="4514440"/>
            <a:ext cx="11513978" cy="28571"/>
            <a:chOff x="-1732631" y="4514440"/>
            <a:chExt cx="11513978" cy="2857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1732631" y="4514440"/>
              <a:ext cx="11513978" cy="28571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60298" y="316610"/>
            <a:ext cx="2770751" cy="1448494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70098" y="2916288"/>
            <a:ext cx="8090332" cy="316998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81528" y="6405717"/>
            <a:ext cx="11607370" cy="29015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3817591" cy="10285714"/>
            <a:chOff x="0" y="0"/>
            <a:chExt cx="3817591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817591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507" y="1530206"/>
            <a:ext cx="4080538" cy="2464881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0139" y="1170024"/>
            <a:ext cx="2808363" cy="749373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23864" y="841222"/>
            <a:ext cx="3319856" cy="1211856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41678" y="2105400"/>
            <a:ext cx="7481061" cy="1936176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5401618" y="4626832"/>
            <a:ext cx="11513978" cy="28571"/>
            <a:chOff x="5401618" y="4626832"/>
            <a:chExt cx="11513978" cy="2857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5401618" y="4626832"/>
              <a:ext cx="11513978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925113" y="4514440"/>
            <a:ext cx="11513978" cy="28571"/>
            <a:chOff x="-1925113" y="4514440"/>
            <a:chExt cx="11513978" cy="28571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-1925113" y="4514440"/>
              <a:ext cx="11513978" cy="28571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426554" y="793069"/>
            <a:ext cx="5740761" cy="1005256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437030" y="1609734"/>
            <a:ext cx="3846478" cy="913802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455116" y="2340335"/>
            <a:ext cx="6656776" cy="188979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1438257" y="4575366"/>
            <a:ext cx="5305409" cy="893895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147879" y="4600107"/>
            <a:ext cx="4139951" cy="1005256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4038643" y="5508389"/>
            <a:ext cx="629484" cy="3757164"/>
            <a:chOff x="4038643" y="5508389"/>
            <a:chExt cx="629484" cy="3757164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038643" y="5508389"/>
              <a:ext cx="629484" cy="375716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038643" y="9265554"/>
            <a:ext cx="6359030" cy="15898"/>
            <a:chOff x="4038643" y="9265554"/>
            <a:chExt cx="6359030" cy="15898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038643" y="9265554"/>
              <a:ext cx="6359030" cy="15898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4038643" y="5508389"/>
            <a:ext cx="6359030" cy="15898"/>
            <a:chOff x="4038643" y="5508389"/>
            <a:chExt cx="6359030" cy="15898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038643" y="5508389"/>
              <a:ext cx="6359030" cy="15898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4038643" y="6202699"/>
            <a:ext cx="6359030" cy="15898"/>
            <a:chOff x="4038643" y="6202699"/>
            <a:chExt cx="6359030" cy="15898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038643" y="6202699"/>
              <a:ext cx="6359030" cy="15898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4038643" y="7203715"/>
            <a:ext cx="6359030" cy="15898"/>
            <a:chOff x="4038643" y="7203715"/>
            <a:chExt cx="6359030" cy="15898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038643" y="7203715"/>
              <a:ext cx="6359030" cy="15898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4038643" y="8212779"/>
            <a:ext cx="6359030" cy="15898"/>
            <a:chOff x="4038643" y="8212779"/>
            <a:chExt cx="6359030" cy="15898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038643" y="8212779"/>
              <a:ext cx="6359030" cy="15898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755925" y="5572592"/>
            <a:ext cx="5973490" cy="732909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750211" y="6132315"/>
            <a:ext cx="4780328" cy="1270881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759764" y="7163126"/>
            <a:ext cx="4247591" cy="1258029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759764" y="8186555"/>
            <a:ext cx="6026401" cy="1258029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1455116" y="5304144"/>
            <a:ext cx="6875347" cy="295646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507" y="1530206"/>
            <a:ext cx="4080538" cy="2464881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243" y="868328"/>
            <a:ext cx="2808363" cy="74937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732631" y="4514440"/>
            <a:ext cx="11513978" cy="28571"/>
            <a:chOff x="-1732631" y="4514440"/>
            <a:chExt cx="11513978" cy="2857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1732631" y="4514440"/>
              <a:ext cx="11513978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497859" y="4626832"/>
            <a:ext cx="11513978" cy="28571"/>
            <a:chOff x="5497859" y="4626832"/>
            <a:chExt cx="11513978" cy="28571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5497859" y="4626832"/>
              <a:ext cx="11513978" cy="28571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37437" y="595279"/>
            <a:ext cx="7200094" cy="931532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42975" y="1647807"/>
            <a:ext cx="5258304" cy="1014932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09405" y="2464271"/>
            <a:ext cx="6735400" cy="7819219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577805" y="2544347"/>
            <a:ext cx="6954466" cy="280953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507" y="1530206"/>
            <a:ext cx="4080538" cy="2464881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243" y="868328"/>
            <a:ext cx="2808363" cy="74937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732631" y="4514440"/>
            <a:ext cx="11513978" cy="28571"/>
            <a:chOff x="-1732631" y="4514440"/>
            <a:chExt cx="11513978" cy="2857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1732631" y="4514440"/>
              <a:ext cx="11513978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497859" y="4626832"/>
            <a:ext cx="11513978" cy="28571"/>
            <a:chOff x="5497859" y="4626832"/>
            <a:chExt cx="11513978" cy="28571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5497859" y="4626832"/>
              <a:ext cx="11513978" cy="28571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37437" y="595279"/>
            <a:ext cx="7200094" cy="931532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52502" y="1690674"/>
            <a:ext cx="4506457" cy="976647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86548" y="2926843"/>
            <a:ext cx="5328485" cy="6834209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396955" y="1032345"/>
            <a:ext cx="6909486" cy="8812153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705017" y="256146"/>
            <a:ext cx="4270981" cy="9766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4038643" cy="10285714"/>
            <a:chOff x="0" y="0"/>
            <a:chExt cx="4038643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43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507" y="1530206"/>
            <a:ext cx="4080538" cy="2464881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243" y="868328"/>
            <a:ext cx="2808363" cy="74937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732631" y="4514440"/>
            <a:ext cx="11513978" cy="28571"/>
            <a:chOff x="-1732631" y="4514440"/>
            <a:chExt cx="11513978" cy="2857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1732631" y="4514440"/>
              <a:ext cx="11513978" cy="28571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194004" y="1254433"/>
            <a:ext cx="6060127" cy="887964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4244143" y="8933072"/>
            <a:ext cx="7620333" cy="19051"/>
            <a:chOff x="4244143" y="8933072"/>
            <a:chExt cx="7620333" cy="1905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44143" y="8933072"/>
              <a:ext cx="7620333" cy="1905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250221" y="5731744"/>
            <a:ext cx="827575" cy="3201931"/>
            <a:chOff x="4250221" y="5731744"/>
            <a:chExt cx="827575" cy="3201931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50221" y="5731744"/>
              <a:ext cx="827575" cy="320193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244143" y="5731744"/>
            <a:ext cx="7620333" cy="19051"/>
            <a:chOff x="4244143" y="5731744"/>
            <a:chExt cx="7620333" cy="19051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44143" y="5731744"/>
              <a:ext cx="7620333" cy="19051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4244143" y="6563769"/>
            <a:ext cx="7620333" cy="19051"/>
            <a:chOff x="4244143" y="6563769"/>
            <a:chExt cx="7620333" cy="19051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44143" y="6563769"/>
              <a:ext cx="7620333" cy="1905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4244143" y="7311127"/>
            <a:ext cx="7620333" cy="19051"/>
            <a:chOff x="4244143" y="7311127"/>
            <a:chExt cx="7620333" cy="19051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44143" y="7311127"/>
              <a:ext cx="7620333" cy="1905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4244143" y="8094216"/>
            <a:ext cx="7620333" cy="19051"/>
            <a:chOff x="4244143" y="8094216"/>
            <a:chExt cx="7620333" cy="19051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44143" y="8094216"/>
              <a:ext cx="7620333" cy="1905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333803" y="4869628"/>
            <a:ext cx="11513978" cy="28571"/>
            <a:chOff x="6333803" y="4869628"/>
            <a:chExt cx="11513978" cy="28571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6333803" y="4869628"/>
              <a:ext cx="11513978" cy="28571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99254" y="558614"/>
            <a:ext cx="6156582" cy="1256430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128467" y="1782472"/>
            <a:ext cx="3816059" cy="931040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226374" y="2369795"/>
            <a:ext cx="7869514" cy="1978323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130714" y="4743983"/>
            <a:ext cx="4417507" cy="902354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193201" y="5790683"/>
            <a:ext cx="5403533" cy="947171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193201" y="6603702"/>
            <a:ext cx="5703762" cy="947171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193201" y="7367587"/>
            <a:ext cx="5712514" cy="947171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193201" y="8146349"/>
            <a:ext cx="6188981" cy="947171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1997406" y="360741"/>
            <a:ext cx="5080164" cy="87795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DFBF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69317" y="2731977"/>
            <a:ext cx="18392656" cy="6761308"/>
            <a:chOff x="-69317" y="2731977"/>
            <a:chExt cx="18392656" cy="676130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69317" y="2731977"/>
              <a:ext cx="18392656" cy="676130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6112631"/>
            <a:ext cx="18413530" cy="28571"/>
            <a:chOff x="0" y="6112631"/>
            <a:chExt cx="18413530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112631"/>
              <a:ext cx="18413530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727679" y="6095964"/>
            <a:ext cx="6747022" cy="28571"/>
            <a:chOff x="2727679" y="6095964"/>
            <a:chExt cx="6747022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2727679" y="6095964"/>
              <a:ext cx="6747022" cy="2857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8813095" y="6093882"/>
            <a:ext cx="6742857" cy="28571"/>
            <a:chOff x="8813095" y="6093882"/>
            <a:chExt cx="6742857" cy="2857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8813095" y="6093882"/>
              <a:ext cx="6742857" cy="28571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51073" y="842949"/>
            <a:ext cx="5816158" cy="2135653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14538" y="793427"/>
            <a:ext cx="2808363" cy="74937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68759" y="3062185"/>
            <a:ext cx="2042894" cy="1089132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28422" y="3062185"/>
            <a:ext cx="2042894" cy="1089132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853336" y="3062185"/>
            <a:ext cx="2042894" cy="1089132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2853336" y="6440661"/>
            <a:ext cx="1228456" cy="1089132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628422" y="6440661"/>
            <a:ext cx="2403799" cy="1089132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68759" y="6440661"/>
            <a:ext cx="2403799" cy="1089132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99205" y="3861239"/>
            <a:ext cx="6407490" cy="2507604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658868" y="3729811"/>
            <a:ext cx="4793605" cy="1942519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2883782" y="3866316"/>
            <a:ext cx="5066299" cy="1936176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99205" y="7015658"/>
            <a:ext cx="5688442" cy="2507604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2883782" y="7187087"/>
            <a:ext cx="5187252" cy="3059985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542506" y="7258827"/>
            <a:ext cx="5066299" cy="193617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DFBF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69317" y="2731977"/>
            <a:ext cx="18392656" cy="6761308"/>
            <a:chOff x="-69317" y="2731977"/>
            <a:chExt cx="18392656" cy="676130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69317" y="2731977"/>
              <a:ext cx="18392656" cy="676130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094797" y="4042845"/>
            <a:ext cx="4843963" cy="4139571"/>
            <a:chOff x="13094797" y="4042845"/>
            <a:chExt cx="4843963" cy="4139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094797" y="4042845"/>
              <a:ext cx="4843963" cy="4139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1073" y="841035"/>
            <a:ext cx="9423223" cy="2130452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4538" y="793427"/>
            <a:ext cx="2808363" cy="74937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1894" y="3380242"/>
            <a:ext cx="2135285" cy="1364894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29007" y="4504974"/>
            <a:ext cx="11757671" cy="1422547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01516" y="5934560"/>
            <a:ext cx="11683881" cy="313571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사용자 지정</PresentationFormat>
  <Paragraphs>0</Paragraphs>
  <Slides>25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박재영</cp:lastModifiedBy>
  <cp:revision>1</cp:revision>
  <dcterms:created xsi:type="dcterms:W3CDTF">2023-09-24T23:47:13Z</dcterms:created>
  <dcterms:modified xsi:type="dcterms:W3CDTF">2023-09-24T14:48:18Z</dcterms:modified>
</cp:coreProperties>
</file>