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44.png"/><Relationship Id="rId7" Type="http://schemas.openxmlformats.org/officeDocument/2006/relationships/image" Target="../media/image45.png"/><Relationship Id="rId8" Type="http://schemas.openxmlformats.org/officeDocument/2006/relationships/image" Target="../media/image46.png"/><Relationship Id="rId9" Type="http://schemas.openxmlformats.org/officeDocument/2006/relationships/image" Target="../media/image47.png"/><Relationship Id="rId10" Type="http://schemas.openxmlformats.org/officeDocument/2006/relationships/image" Target="../media/image48.png"/><Relationship Id="rId11" Type="http://schemas.openxmlformats.org/officeDocument/2006/relationships/image" Target="../media/image49.png"/><Relationship Id="rId12" Type="http://schemas.openxmlformats.org/officeDocument/2006/relationships/image" Target="../media/image50.png"/><Relationship Id="rId13" Type="http://schemas.openxmlformats.org/officeDocument/2006/relationships/image" Target="../media/image51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Relationship Id="rId4" Type="http://schemas.openxmlformats.org/officeDocument/2006/relationships/image" Target="../media/image54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3.png"/><Relationship Id="rId3" Type="http://schemas.openxmlformats.org/officeDocument/2006/relationships/image" Target="../media/image64.png"/><Relationship Id="rId4" Type="http://schemas.openxmlformats.org/officeDocument/2006/relationships/image" Target="../media/image65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9" Type="http://schemas.openxmlformats.org/officeDocument/2006/relationships/image" Target="../media/image70.png"/><Relationship Id="rId10" Type="http://schemas.openxmlformats.org/officeDocument/2006/relationships/image" Target="../media/image71.png"/><Relationship Id="rId11" Type="http://schemas.openxmlformats.org/officeDocument/2006/relationships/image" Target="../media/image72.png"/><Relationship Id="rId12" Type="http://schemas.openxmlformats.org/officeDocument/2006/relationships/image" Target="../media/image73.png"/><Relationship Id="rId13" Type="http://schemas.openxmlformats.org/officeDocument/2006/relationships/image" Target="../media/image74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5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8.png"/><Relationship Id="rId3" Type="http://schemas.openxmlformats.org/officeDocument/2006/relationships/image" Target="../media/image79.png"/><Relationship Id="rId4" Type="http://schemas.openxmlformats.org/officeDocument/2006/relationships/image" Target="../media/image80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1.png"/><Relationship Id="rId3" Type="http://schemas.openxmlformats.org/officeDocument/2006/relationships/image" Target="../media/image82.png"/><Relationship Id="rId4" Type="http://schemas.openxmlformats.org/officeDocument/2006/relationships/image" Target="../media/image83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4.png"/><Relationship Id="rId3" Type="http://schemas.openxmlformats.org/officeDocument/2006/relationships/image" Target="../media/image85.png"/><Relationship Id="rId4" Type="http://schemas.openxmlformats.org/officeDocument/2006/relationships/image" Target="../media/image86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7.png"/><Relationship Id="rId3" Type="http://schemas.openxmlformats.org/officeDocument/2006/relationships/image" Target="../media/image88.png"/><Relationship Id="rId4" Type="http://schemas.openxmlformats.org/officeDocument/2006/relationships/image" Target="../media/image8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0.png"/><Relationship Id="rId3" Type="http://schemas.openxmlformats.org/officeDocument/2006/relationships/image" Target="../media/image91.png"/><Relationship Id="rId4" Type="http://schemas.openxmlformats.org/officeDocument/2006/relationships/image" Target="../media/image92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3.png"/><Relationship Id="rId3" Type="http://schemas.openxmlformats.org/officeDocument/2006/relationships/image" Target="../media/image94.png"/><Relationship Id="rId4" Type="http://schemas.openxmlformats.org/officeDocument/2006/relationships/image" Target="../media/image95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6.png"/><Relationship Id="rId3" Type="http://schemas.openxmlformats.org/officeDocument/2006/relationships/image" Target="../media/image97.png"/><Relationship Id="rId4" Type="http://schemas.openxmlformats.org/officeDocument/2006/relationships/image" Target="../media/image98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9.png"/><Relationship Id="rId3" Type="http://schemas.openxmlformats.org/officeDocument/2006/relationships/image" Target="../media/image100.png"/><Relationship Id="rId4" Type="http://schemas.openxmlformats.org/officeDocument/2006/relationships/image" Target="../media/image101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2.png"/><Relationship Id="rId3" Type="http://schemas.openxmlformats.org/officeDocument/2006/relationships/image" Target="../media/image103.png"/><Relationship Id="rId4" Type="http://schemas.openxmlformats.org/officeDocument/2006/relationships/image" Target="../media/image104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5.png"/><Relationship Id="rId3" Type="http://schemas.openxmlformats.org/officeDocument/2006/relationships/image" Target="../media/image106.png"/><Relationship Id="rId4" Type="http://schemas.openxmlformats.org/officeDocument/2006/relationships/image" Target="../media/image107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8.png"/><Relationship Id="rId3" Type="http://schemas.openxmlformats.org/officeDocument/2006/relationships/image" Target="../media/image109.png"/><Relationship Id="rId4" Type="http://schemas.openxmlformats.org/officeDocument/2006/relationships/image" Target="../media/image110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1.png"/><Relationship Id="rId3" Type="http://schemas.openxmlformats.org/officeDocument/2006/relationships/image" Target="../media/image112.png"/><Relationship Id="rId4" Type="http://schemas.openxmlformats.org/officeDocument/2006/relationships/image" Target="../media/image113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4.png"/><Relationship Id="rId3" Type="http://schemas.openxmlformats.org/officeDocument/2006/relationships/image" Target="../media/image115.png"/><Relationship Id="rId4" Type="http://schemas.openxmlformats.org/officeDocument/2006/relationships/image" Target="../media/image116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7.png"/><Relationship Id="rId3" Type="http://schemas.openxmlformats.org/officeDocument/2006/relationships/image" Target="../media/image118.png"/><Relationship Id="rId4" Type="http://schemas.openxmlformats.org/officeDocument/2006/relationships/image" Target="../media/image11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0.png"/><Relationship Id="rId3" Type="http://schemas.openxmlformats.org/officeDocument/2006/relationships/image" Target="../media/image121.png"/><Relationship Id="rId4" Type="http://schemas.openxmlformats.org/officeDocument/2006/relationships/image" Target="../media/image122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3.png"/><Relationship Id="rId3" Type="http://schemas.openxmlformats.org/officeDocument/2006/relationships/image" Target="../media/image124.png"/><Relationship Id="rId4" Type="http://schemas.openxmlformats.org/officeDocument/2006/relationships/image" Target="../media/image125.png"/><Relationship Id="rId5" Type="http://schemas.openxmlformats.org/officeDocument/2006/relationships/image" Target="../media/image126.png"/><Relationship Id="rId6" Type="http://schemas.openxmlformats.org/officeDocument/2006/relationships/image" Target="../media/image127.png"/><Relationship Id="rId7" Type="http://schemas.openxmlformats.org/officeDocument/2006/relationships/image" Target="../media/image128.png"/><Relationship Id="rId8" Type="http://schemas.openxmlformats.org/officeDocument/2006/relationships/image" Target="../media/image129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0.png"/><Relationship Id="rId3" Type="http://schemas.openxmlformats.org/officeDocument/2006/relationships/image" Target="../media/image131.png"/><Relationship Id="rId4" Type="http://schemas.openxmlformats.org/officeDocument/2006/relationships/image" Target="../media/image132.png"/><Relationship Id="rId5" Type="http://schemas.openxmlformats.org/officeDocument/2006/relationships/image" Target="../media/image133.png"/><Relationship Id="rId6" Type="http://schemas.openxmlformats.org/officeDocument/2006/relationships/image" Target="../media/image134.png"/><Relationship Id="rId7" Type="http://schemas.openxmlformats.org/officeDocument/2006/relationships/image" Target="../media/image135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6.png"/><Relationship Id="rId3" Type="http://schemas.openxmlformats.org/officeDocument/2006/relationships/image" Target="../media/image137.png"/><Relationship Id="rId4" Type="http://schemas.openxmlformats.org/officeDocument/2006/relationships/image" Target="../media/image138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9.png"/><Relationship Id="rId3" Type="http://schemas.openxmlformats.org/officeDocument/2006/relationships/image" Target="../media/image140.png"/><Relationship Id="rId4" Type="http://schemas.openxmlformats.org/officeDocument/2006/relationships/image" Target="../media/image141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5" Type="http://schemas.openxmlformats.org/officeDocument/2006/relationships/image" Target="../media/image19.png"/><Relationship Id="rId6" Type="http://schemas.openxmlformats.org/officeDocument/2006/relationships/image" Target="../media/image20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2567587" y="-140084"/>
            <a:ext cx="11709833" cy="10070456"/>
            <a:chOff x="12567587" y="-140084"/>
            <a:chExt cx="11709833" cy="1007045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2567587" y="-140084"/>
              <a:ext cx="11709833" cy="1007045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3883794" y="-1517407"/>
            <a:ext cx="15488986" cy="13320528"/>
            <a:chOff x="3883794" y="-1517407"/>
            <a:chExt cx="15488986" cy="1332052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83794" y="-1517407"/>
              <a:ext cx="15488986" cy="13320528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7639" y="3100924"/>
            <a:ext cx="6548450" cy="3149164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3819817" y="7770636"/>
            <a:ext cx="3198350" cy="228517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43809" y="0"/>
            <a:ext cx="10742857" cy="10392381"/>
            <a:chOff x="7643809" y="0"/>
            <a:chExt cx="10742857" cy="1039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43809" y="0"/>
              <a:ext cx="10742857" cy="1039238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862" y="3717414"/>
            <a:ext cx="5797295" cy="190141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936457" y="4445348"/>
            <a:ext cx="5755606" cy="1436712"/>
            <a:chOff x="936457" y="4445348"/>
            <a:chExt cx="5755606" cy="143671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6457" y="4445348"/>
              <a:ext cx="5755606" cy="14367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358503" y="2740313"/>
            <a:ext cx="2514512" cy="1018417"/>
            <a:chOff x="7358503" y="2740313"/>
            <a:chExt cx="2514512" cy="101841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8503" y="2740313"/>
              <a:ext cx="2514512" cy="101841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375646" y="4700313"/>
            <a:ext cx="2514512" cy="974603"/>
            <a:chOff x="7375646" y="4700313"/>
            <a:chExt cx="2514512" cy="97460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75646" y="4700313"/>
              <a:ext cx="2514512" cy="97460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375646" y="8005075"/>
            <a:ext cx="2514512" cy="944131"/>
            <a:chOff x="7375646" y="8005075"/>
            <a:chExt cx="2514512" cy="94413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75646" y="8005075"/>
              <a:ext cx="2514512" cy="94413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84379" y="2391494"/>
            <a:ext cx="6054212" cy="6890116"/>
            <a:chOff x="584379" y="2391494"/>
            <a:chExt cx="6054212" cy="689011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4379" y="2391494"/>
              <a:ext cx="6054212" cy="6890116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8193" y="171953"/>
            <a:ext cx="6223848" cy="1901410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57657" y="2571509"/>
            <a:ext cx="3194460" cy="150836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36640" y="4541402"/>
            <a:ext cx="3876193" cy="147583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79183" y="7851240"/>
            <a:ext cx="3838097" cy="1466307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686987" y="2331153"/>
            <a:ext cx="9313656" cy="2047095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0423001" y="4591286"/>
            <a:ext cx="7247369" cy="3248236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0035303" y="8026275"/>
            <a:ext cx="7250740" cy="128135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193" y="171953"/>
            <a:ext cx="12743943" cy="190141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572" y="1914855"/>
            <a:ext cx="16222304" cy="8115294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61267" y="3595525"/>
            <a:ext cx="16934783" cy="6306468"/>
            <a:chOff x="461267" y="3595525"/>
            <a:chExt cx="16934783" cy="630646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1267" y="3595525"/>
              <a:ext cx="16934783" cy="630646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23238" y="1514644"/>
            <a:ext cx="16572813" cy="710934"/>
            <a:chOff x="823238" y="1514644"/>
            <a:chExt cx="16572813" cy="710934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3238" y="1514644"/>
              <a:ext cx="16572813" cy="710934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8193" y="67191"/>
            <a:ext cx="9403171" cy="1901410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0428" y="1218638"/>
            <a:ext cx="16931372" cy="1521029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72691" y="2067998"/>
            <a:ext cx="12357798" cy="854417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66331" y="2600246"/>
            <a:ext cx="10445836" cy="818817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25684" y="2972998"/>
            <a:ext cx="17753569" cy="854417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7358503" y="2740313"/>
            <a:ext cx="2514512" cy="1018417"/>
            <a:chOff x="7358503" y="2740313"/>
            <a:chExt cx="2514512" cy="101841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58503" y="2740313"/>
              <a:ext cx="2514512" cy="101841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375646" y="5014599"/>
            <a:ext cx="2514512" cy="974603"/>
            <a:chOff x="7375646" y="5014599"/>
            <a:chExt cx="2514512" cy="97460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75646" y="5014599"/>
              <a:ext cx="2514512" cy="974603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375646" y="7176504"/>
            <a:ext cx="2514512" cy="944131"/>
            <a:chOff x="7375646" y="7176504"/>
            <a:chExt cx="2514512" cy="94413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75646" y="7176504"/>
              <a:ext cx="2514512" cy="94413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84379" y="2461871"/>
            <a:ext cx="6171429" cy="6639986"/>
            <a:chOff x="584379" y="2461871"/>
            <a:chExt cx="6171429" cy="663998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4379" y="2461871"/>
              <a:ext cx="6171429" cy="6639986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8193" y="175048"/>
            <a:ext cx="6437010" cy="1910705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057657" y="2571509"/>
            <a:ext cx="3194460" cy="1508365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536754" y="4843297"/>
            <a:ext cx="3875850" cy="1513002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79183" y="7022669"/>
            <a:ext cx="3838097" cy="1466307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224691" y="2331153"/>
            <a:ext cx="6540552" cy="2193923"/>
          </a:xfrm>
          <a:prstGeom prst="rect">
            <a:avLst/>
          </a:prstGeom>
        </p:spPr>
      </p:pic>
      <p:pic>
        <p:nvPicPr>
          <p:cNvPr id="22" name="Object 2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9946810" y="5129158"/>
            <a:ext cx="8466637" cy="1021285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9746729" y="7172282"/>
            <a:ext cx="8188409" cy="215781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193" y="175048"/>
            <a:ext cx="12900658" cy="191070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58927" y="2231889"/>
            <a:ext cx="18715711" cy="705044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193" y="175048"/>
            <a:ext cx="12900658" cy="191070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16" y="1467142"/>
            <a:ext cx="18610816" cy="848836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14983" y="2032056"/>
            <a:ext cx="15832753" cy="7554007"/>
            <a:chOff x="1114983" y="2032056"/>
            <a:chExt cx="15832753" cy="755400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4983" y="2032056"/>
              <a:ext cx="15832753" cy="7554007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193" y="175048"/>
            <a:ext cx="9559924" cy="19107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43809" y="0"/>
            <a:ext cx="10742857" cy="10392381"/>
            <a:chOff x="7643809" y="0"/>
            <a:chExt cx="10742857" cy="1039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43809" y="0"/>
              <a:ext cx="10742857" cy="1039238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862" y="3717414"/>
            <a:ext cx="3974143" cy="190141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936457" y="4445348"/>
            <a:ext cx="5755606" cy="1436712"/>
            <a:chOff x="936457" y="4445348"/>
            <a:chExt cx="5755606" cy="143671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6457" y="4445348"/>
              <a:ext cx="5755606" cy="14367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14983" y="1918592"/>
            <a:ext cx="15191638" cy="7805235"/>
            <a:chOff x="1114983" y="1918592"/>
            <a:chExt cx="15191638" cy="780523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4983" y="1918592"/>
              <a:ext cx="15191638" cy="780523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193" y="175048"/>
            <a:ext cx="6406134" cy="191070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357972" y="-3723706"/>
            <a:ext cx="9405562" cy="14764580"/>
            <a:chOff x="10357972" y="-3723706"/>
            <a:chExt cx="9405562" cy="1476458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 rot="8880000">
              <a:off x="10357972" y="-3723706"/>
              <a:ext cx="9405562" cy="1476458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9215" y="1217824"/>
            <a:ext cx="6190553" cy="305312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96761" y="469542"/>
            <a:ext cx="7788604" cy="960879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992971" y="2621033"/>
            <a:ext cx="5184127" cy="1224824"/>
            <a:chOff x="992971" y="2621033"/>
            <a:chExt cx="5184127" cy="1224824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92971" y="2621033"/>
              <a:ext cx="5184127" cy="12248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4215099"/>
            <a:ext cx="18202091" cy="3363995"/>
            <a:chOff x="0" y="4215099"/>
            <a:chExt cx="18202091" cy="336399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15099"/>
              <a:ext cx="18202091" cy="336399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193" y="175048"/>
            <a:ext cx="6406134" cy="191070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449477" y="2059930"/>
            <a:ext cx="15414634" cy="7470383"/>
            <a:chOff x="1449477" y="2059930"/>
            <a:chExt cx="15414634" cy="747038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49477" y="2059930"/>
              <a:ext cx="15414634" cy="7470383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193" y="175048"/>
            <a:ext cx="6562239" cy="191070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53194" y="3944218"/>
            <a:ext cx="17398374" cy="3491090"/>
            <a:chOff x="453194" y="3944218"/>
            <a:chExt cx="17398374" cy="349109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3194" y="3944218"/>
              <a:ext cx="17398374" cy="3491090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193" y="175048"/>
            <a:ext cx="6562239" cy="191070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43809" y="0"/>
            <a:ext cx="10742857" cy="10392381"/>
            <a:chOff x="7643809" y="0"/>
            <a:chExt cx="10742857" cy="1039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43809" y="0"/>
              <a:ext cx="10742857" cy="1039238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862" y="3717414"/>
            <a:ext cx="4572343" cy="190141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936457" y="4445348"/>
            <a:ext cx="5755606" cy="1436712"/>
            <a:chOff x="936457" y="4445348"/>
            <a:chExt cx="5755606" cy="143671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6457" y="4445348"/>
              <a:ext cx="5755606" cy="14367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193" y="175048"/>
            <a:ext cx="6406134" cy="191070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527" y="1678375"/>
            <a:ext cx="18183587" cy="853474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193" y="175048"/>
            <a:ext cx="6562239" cy="191070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2917" y="2180632"/>
            <a:ext cx="15340759" cy="754521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193" y="175048"/>
            <a:ext cx="6562239" cy="191070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5042" y="2927938"/>
            <a:ext cx="18208863" cy="6060911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43809" y="0"/>
            <a:ext cx="10742857" cy="10392381"/>
            <a:chOff x="7643809" y="0"/>
            <a:chExt cx="10742857" cy="1039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43809" y="0"/>
              <a:ext cx="10742857" cy="1039238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2268" y="3717414"/>
            <a:ext cx="8173571" cy="190141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20584" y="4445348"/>
            <a:ext cx="7427987" cy="1436712"/>
            <a:chOff x="120584" y="4445348"/>
            <a:chExt cx="7427987" cy="143671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584" y="4445348"/>
              <a:ext cx="7427987" cy="14367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193" y="175048"/>
            <a:ext cx="6406134" cy="191070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5670" y="1621232"/>
            <a:ext cx="18624920" cy="8534749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193" y="175048"/>
            <a:ext cx="6562239" cy="191070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5670" y="2683127"/>
            <a:ext cx="17218682" cy="65556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43809" y="0"/>
            <a:ext cx="10742857" cy="10392381"/>
            <a:chOff x="7643809" y="0"/>
            <a:chExt cx="10742857" cy="1039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43809" y="0"/>
              <a:ext cx="10742857" cy="1039238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61859" y="3717418"/>
            <a:ext cx="5934248" cy="190141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936457" y="4445348"/>
            <a:ext cx="5755606" cy="1436712"/>
            <a:chOff x="936457" y="4445348"/>
            <a:chExt cx="5755606" cy="143671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6457" y="4445348"/>
              <a:ext cx="5755606" cy="14367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7643809" y="0"/>
            <a:ext cx="10742857" cy="10392381"/>
            <a:chOff x="7643809" y="0"/>
            <a:chExt cx="10742857" cy="1039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643809" y="0"/>
              <a:ext cx="10742857" cy="1039238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0112" y="3762072"/>
            <a:ext cx="7499362" cy="190141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29473" y="4445348"/>
            <a:ext cx="6908622" cy="1436712"/>
            <a:chOff x="329473" y="4445348"/>
            <a:chExt cx="6908622" cy="1436712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9473" y="4445348"/>
              <a:ext cx="6908622" cy="14367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1844367" y="1981310"/>
            <a:ext cx="6171429" cy="4893986"/>
            <a:chOff x="11844367" y="1981310"/>
            <a:chExt cx="6171429" cy="489398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4367" y="1981310"/>
              <a:ext cx="6171429" cy="4893986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8193" y="175048"/>
            <a:ext cx="6406134" cy="191070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675958" y="5361892"/>
            <a:ext cx="5860163" cy="4023408"/>
            <a:chOff x="10675958" y="5361892"/>
            <a:chExt cx="5860163" cy="402340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675958" y="5361892"/>
              <a:ext cx="5860163" cy="4023408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336760" y="1981310"/>
            <a:ext cx="10042102" cy="7693951"/>
            <a:chOff x="336760" y="1981310"/>
            <a:chExt cx="10042102" cy="769395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36760" y="1981310"/>
              <a:ext cx="10042102" cy="7693951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602453" y="2522554"/>
            <a:ext cx="10991594" cy="1325242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77476" y="3491745"/>
            <a:ext cx="9941746" cy="579650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1762263"/>
            <a:ext cx="20444444" cy="8139730"/>
            <a:chOff x="0" y="1762263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1762263"/>
              <a:ext cx="20444444" cy="813973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193" y="175048"/>
            <a:ext cx="6437010" cy="191070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36760" y="1981310"/>
            <a:ext cx="10042102" cy="7693951"/>
            <a:chOff x="336760" y="1981310"/>
            <a:chExt cx="10042102" cy="769395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6760" y="1981310"/>
              <a:ext cx="10042102" cy="769395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0911963" y="2574948"/>
            <a:ext cx="6844135" cy="6739338"/>
            <a:chOff x="10911963" y="2574948"/>
            <a:chExt cx="6844135" cy="673933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911963" y="2574948"/>
              <a:ext cx="6844135" cy="6739338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37" y="2873307"/>
            <a:ext cx="10900708" cy="1325241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0043" y="4499619"/>
            <a:ext cx="9589203" cy="4187784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67247" y="-6648079"/>
            <a:ext cx="20444444" cy="8139730"/>
            <a:chOff x="-167247" y="-6648079"/>
            <a:chExt cx="20444444" cy="8139730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67247" y="-6648079"/>
              <a:ext cx="20444444" cy="8139730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146" y="-15428"/>
            <a:ext cx="6526915" cy="191070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047" y="1669830"/>
            <a:ext cx="8681394" cy="858808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84762" y="-53333"/>
            <a:ext cx="9006667" cy="10392381"/>
            <a:chOff x="-184762" y="-53333"/>
            <a:chExt cx="9006667" cy="103923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84762" y="-53333"/>
              <a:ext cx="9006667" cy="1039238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11249" y="3916663"/>
            <a:ext cx="13507549" cy="271065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2797936" y="5443089"/>
            <a:ext cx="12414484" cy="493714"/>
            <a:chOff x="2797936" y="5443089"/>
            <a:chExt cx="12414484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797936" y="5443089"/>
              <a:ext cx="12414484" cy="49371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08970" y="-68572"/>
            <a:ext cx="3955002" cy="10460952"/>
            <a:chOff x="-208970" y="-68572"/>
            <a:chExt cx="3955002" cy="1046095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8970" y="-68572"/>
              <a:ext cx="3955002" cy="1046095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6281" y="4190306"/>
            <a:ext cx="2102933" cy="193946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76182" y="5250441"/>
            <a:ext cx="2873587" cy="493714"/>
            <a:chOff x="376182" y="5250441"/>
            <a:chExt cx="287358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182" y="5250441"/>
              <a:ext cx="2873587" cy="4937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29434" y="3892873"/>
            <a:ext cx="14084046" cy="27141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08970" y="-68572"/>
            <a:ext cx="3955002" cy="10460952"/>
            <a:chOff x="-208970" y="-68572"/>
            <a:chExt cx="3955002" cy="1046095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8970" y="-68572"/>
              <a:ext cx="3955002" cy="1046095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6757" y="4190310"/>
            <a:ext cx="2198171" cy="192994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76182" y="5250441"/>
            <a:ext cx="2873587" cy="493714"/>
            <a:chOff x="376182" y="5250441"/>
            <a:chExt cx="287358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182" y="5250441"/>
              <a:ext cx="2873587" cy="49371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961672" y="2802323"/>
            <a:ext cx="10982578" cy="6950987"/>
            <a:chOff x="4961672" y="2802323"/>
            <a:chExt cx="10982578" cy="6950987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61672" y="2802323"/>
              <a:ext cx="10982578" cy="6950987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19384" y="902574"/>
            <a:ext cx="11286504" cy="18406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08970" y="-68572"/>
            <a:ext cx="3955002" cy="10460952"/>
            <a:chOff x="-208970" y="-68572"/>
            <a:chExt cx="3955002" cy="1046095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8970" y="-68572"/>
              <a:ext cx="3955002" cy="1046095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233" y="4190310"/>
            <a:ext cx="3413610" cy="192994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76182" y="5250441"/>
            <a:ext cx="2873587" cy="493714"/>
            <a:chOff x="376182" y="5250441"/>
            <a:chExt cx="287358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182" y="5250441"/>
              <a:ext cx="2873587" cy="4937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22746" y="2580412"/>
            <a:ext cx="11097542" cy="5334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08970" y="-68572"/>
            <a:ext cx="3955002" cy="10460952"/>
            <a:chOff x="-208970" y="-68572"/>
            <a:chExt cx="3955002" cy="1046095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8970" y="-68572"/>
              <a:ext cx="3955002" cy="1046095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805" y="4190310"/>
            <a:ext cx="2055314" cy="192994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76182" y="5250441"/>
            <a:ext cx="2873587" cy="493714"/>
            <a:chOff x="376182" y="5250441"/>
            <a:chExt cx="287358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182" y="5250441"/>
              <a:ext cx="2873587" cy="4937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32269" y="2945895"/>
            <a:ext cx="13314732" cy="44521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08970" y="-68572"/>
            <a:ext cx="3955002" cy="10460952"/>
            <a:chOff x="-208970" y="-68572"/>
            <a:chExt cx="3955002" cy="1046095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8970" y="-68572"/>
              <a:ext cx="3955002" cy="1046095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805" y="4190310"/>
            <a:ext cx="2055314" cy="193946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76182" y="5250441"/>
            <a:ext cx="2873587" cy="493714"/>
            <a:chOff x="376182" y="5250441"/>
            <a:chExt cx="287358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182" y="5250441"/>
              <a:ext cx="2873587" cy="4937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7779" y="2113748"/>
            <a:ext cx="14586551" cy="702618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5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08970" y="-68572"/>
            <a:ext cx="3955002" cy="10460952"/>
            <a:chOff x="-208970" y="-68572"/>
            <a:chExt cx="3955002" cy="1046095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8970" y="-68572"/>
              <a:ext cx="3955002" cy="1046095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7233" y="4190310"/>
            <a:ext cx="2226743" cy="1939467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76182" y="5250441"/>
            <a:ext cx="2873587" cy="493714"/>
            <a:chOff x="376182" y="5250441"/>
            <a:chExt cx="2873587" cy="493714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6182" y="5250441"/>
              <a:ext cx="2873587" cy="493714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27507" y="1700355"/>
            <a:ext cx="13467218" cy="70815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2023-12-04T19:45:00Z</dcterms:created>
  <dcterms:modified xsi:type="dcterms:W3CDTF">2023-12-04T19:45:00Z</dcterms:modified>
</cp:coreProperties>
</file>