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drawings/drawing1.xml" ContentType="application/vnd.openxmlformats-officedocument.drawingml.chartshapes+xml"/>
  <Override PartName="/ppt/embeddings/oleObject1.xml" ContentType="application/xml"/>
  <Override PartName="/ppt/embeddings/oleObject2.xml" ContentType="application/xml"/>
  <Override PartName="/ppt/embeddings/oleObject3.xml" ContentType="application/xml"/>
  <Override PartName="/ppt/embeddings/oleObject4.xml" ContentType="application/xml"/>
  <Override PartName="/ppt/embeddings/oleObject5.xml" ContentType="application/xml"/>
  <Override PartName="/ppt/embeddings/oleObject6.xml" ContentType="application/xml"/>
  <Override PartName="/ppt/embeddings/oleObject7.xml" ContentType="application/xml"/>
  <Override PartName="/ppt/embeddings/oleObject8.xml" ContentType="application/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390"/>
    <p:restoredTop sz="94516"/>
  </p:normalViewPr>
  <p:slideViewPr>
    <p:cSldViewPr snapToGrid="0">
      <p:cViewPr varScale="1">
        <p:scale>
          <a:sx n="62" d="100"/>
          <a:sy n="62" d="100"/>
        </p:scale>
        <p:origin x="776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presProps" Target="presProps.xml"  /><Relationship Id="rId45" Type="http://schemas.openxmlformats.org/officeDocument/2006/relationships/viewProps" Target="viewProps.xml"  /><Relationship Id="rId46" Type="http://schemas.openxmlformats.org/officeDocument/2006/relationships/theme" Target="theme/theme1.xml"  /><Relationship Id="rId47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3.xml"  /><Relationship Id="rId2" Type="http://schemas.openxmlformats.org/officeDocument/2006/relationships/chartUserShapes" Target="../drawings/drawing1.xml"  /></Relationships>
</file>

<file path=ppt/charts/_rels/chart2.xml.rels><?xml version="1.0" encoding="UTF-8" standalone="yes" ?><Relationships xmlns="http://schemas.openxmlformats.org/package/2006/relationships"><Relationship Id="rId1" Type="http://schemas.microsoft.com/office/2011/relationships/chartStyle" Target="style1.xml"  /><Relationship Id="rId2" Type="http://schemas.microsoft.com/office/2011/relationships/chartColorStyle" Target="colors1.xml"  /><Relationship Id="rId3" Type="http://schemas.openxmlformats.org/officeDocument/2006/relationships/package" Target="../embeddings/oleObject4.xml"  /></Relationships>
</file>

<file path=ppt/charts/_rels/chart3.xml.rels><?xml version="1.0" encoding="UTF-8" standalone="yes" ?><Relationships xmlns="http://schemas.openxmlformats.org/package/2006/relationships"><Relationship Id="rId1" Type="http://schemas.microsoft.com/office/2011/relationships/chartStyle" Target="style2.xml"  /><Relationship Id="rId2" Type="http://schemas.microsoft.com/office/2011/relationships/chartColorStyle" Target="colors2.xml"  /><Relationship Id="rId3" Type="http://schemas.openxmlformats.org/officeDocument/2006/relationships/package" Target="../embeddings/oleObject5.xml"  /></Relationships>
</file>

<file path=ppt/charts/_rels/chart4.xml.rels><?xml version="1.0" encoding="UTF-8" standalone="yes" ?><Relationships xmlns="http://schemas.openxmlformats.org/package/2006/relationships"><Relationship Id="rId1" Type="http://schemas.microsoft.com/office/2011/relationships/chartStyle" Target="style3.xml"  /><Relationship Id="rId2" Type="http://schemas.microsoft.com/office/2011/relationships/chartColorStyle" Target="colors3.xml"  /><Relationship Id="rId3" Type="http://schemas.openxmlformats.org/officeDocument/2006/relationships/package" Target="../embeddings/oleObject6.xml"  /></Relationships>
</file>

<file path=ppt/charts/_rels/chart5.xml.rels><?xml version="1.0" encoding="UTF-8" standalone="yes" ?><Relationships xmlns="http://schemas.openxmlformats.org/package/2006/relationships"><Relationship Id="rId1" Type="http://schemas.microsoft.com/office/2011/relationships/chartStyle" Target="style4.xml"  /><Relationship Id="rId2" Type="http://schemas.microsoft.com/office/2011/relationships/chartColorStyle" Target="colors4.xml"  /><Relationship Id="rId3" Type="http://schemas.openxmlformats.org/officeDocument/2006/relationships/package" Target="../embeddings/oleObject7.xml"  /></Relationships>
</file>

<file path=ppt/charts/_rels/chart6.xml.rels><?xml version="1.0" encoding="UTF-8" standalone="yes" ?><Relationships xmlns="http://schemas.openxmlformats.org/package/2006/relationships"><Relationship Id="rId1" Type="http://schemas.microsoft.com/office/2011/relationships/chartStyle" Target="style5.xml"  /><Relationship Id="rId2" Type="http://schemas.microsoft.com/office/2011/relationships/chartColorStyle" Target="colors5.xml"  /><Relationship Id="rId3" Type="http://schemas.openxmlformats.org/officeDocument/2006/relationships/package" Target="../embeddings/oleObject8.xml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E-441E-A797-0AC045C3B4F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E-441E-A797-0AC045C3B4F1}"/>
              </c:ext>
            </c:extLst>
          </c:dPt>
          <c:dPt>
            <c:idx val="2"/>
            <c:bubble3D val="0"/>
            <c:explosion val="2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58-42F8-BE6D-C269346C3DA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358-42F8-BE6D-C269346C3DA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58-42F8-BE6D-C269346C3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성</c:v>
                </c:pt>
                <c:pt idx="1">
                  <c:v>임신</c:v>
                </c:pt>
                <c:pt idx="2">
                  <c:v>인공임신중절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38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58-42F8-BE6D-C269346C3D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40"/>
        <c:splitType val="cust"/>
        <c:custSplit>
          <c:secondPiePt val="2"/>
        </c:custSplit>
        <c:secondPieSize val="7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0656157318258"/>
          <c:y val="0.89144141726167958"/>
          <c:w val="0.6224631443594737"/>
          <c:h val="9.258067167615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2461455250341"/>
          <c:y val="0.40957112155518921"/>
          <c:w val="0.61012752414380778"/>
          <c:h val="0.539306314221322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32-42A6-8020-57B77E0FFD29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A93-4C76-922C-CB69953C65F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32-42A6-8020-57B77E0FFD29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32-42A6-8020-57B77E0FFD29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3-4C76-922C-CB69953C65F1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A93-4C76-922C-CB69953C65F1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3-4C76-922C-CB69953C65F1}"/>
              </c:ext>
            </c:extLst>
          </c:dPt>
          <c:dPt>
            <c:idx val="7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93-4C76-922C-CB69953C65F1}"/>
              </c:ext>
            </c:extLst>
          </c:dPt>
          <c:dPt>
            <c:idx val="8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3-4C76-922C-CB69953C65F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A93-4C76-922C-CB69953C65F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93-4C76-922C-CB69953C65F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A93-4C76-922C-CB69953C65F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93-4C76-922C-CB69953C65F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A93-4C76-922C-CB69953C65F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A93-4C76-922C-CB69953C6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08서울남산체 M" panose="02020603020101020101" pitchFamily="18" charset="-127"/>
                    <a:ea typeface="08서울남산체 M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학업, 사회생활 문제</c:v>
                </c:pt>
                <c:pt idx="1">
                  <c:v>경제문제</c:v>
                </c:pt>
                <c:pt idx="2">
                  <c:v>자녀계획</c:v>
                </c:pt>
                <c:pt idx="3">
                  <c:v>파트너와 관계 불안정</c:v>
                </c:pt>
                <c:pt idx="4">
                  <c:v>파트너가 아이를 원하지 않아서</c:v>
                </c:pt>
                <c:pt idx="5">
                  <c:v>태아의 건강문제</c:v>
                </c:pt>
                <c:pt idx="6">
                  <c:v>나의 건강문제</c:v>
                </c:pt>
                <c:pt idx="7">
                  <c:v>나 혹은 시부모가 인공임신중절을 하라고 해서</c:v>
                </c:pt>
                <c:pt idx="8">
                  <c:v>강간 또는 준강간에 의해 임신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33.4</c:v>
                </c:pt>
                <c:pt idx="1">
                  <c:v>32.9</c:v>
                </c:pt>
                <c:pt idx="2">
                  <c:v>31.2</c:v>
                </c:pt>
                <c:pt idx="3">
                  <c:v>17.8</c:v>
                </c:pt>
                <c:pt idx="4">
                  <c:v>11.7</c:v>
                </c:pt>
                <c:pt idx="5">
                  <c:v>11.3</c:v>
                </c:pt>
                <c:pt idx="6">
                  <c:v>9.1</c:v>
                </c:pt>
                <c:pt idx="7">
                  <c:v>6.5</c:v>
                </c:pt>
                <c:pt idx="8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C76-922C-CB69953C65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804122744746111"/>
          <c:y val="0.48051491125377854"/>
          <c:w val="0.42022511239993382"/>
          <c:h val="0.39537839020122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08서울남산체 M" panose="02020603020101020101" pitchFamily="18" charset="-127"/>
              <a:ea typeface="08서울남산체 M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08서울남산체 M" panose="02020603020101020101" pitchFamily="18" charset="-127"/>
          <a:ea typeface="08서울남산체 M" panose="02020603020101020101" pitchFamily="18" charset="-127"/>
        </a:defRPr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4-4C72-92F9-83BD316A872D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4-4C72-92F9-83BD316A872D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4-4C72-92F9-83BD316A87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개정필요</c:v>
                </c:pt>
                <c:pt idx="1">
                  <c:v>잘 모름</c:v>
                </c:pt>
                <c:pt idx="2">
                  <c:v>개정 불필요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75.400000000000006</c:v>
                </c:pt>
                <c:pt idx="1">
                  <c:v>20.8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7-478B-B7F0-AA81A288F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3-4474-9046-2B092908B9E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58-4D37-B54C-0B5E86FBBD19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58-4D37-B54C-0B5E86FBBD19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58-4D37-B54C-0B5E86FBB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08서울남산체 M" panose="02020603020101020101" pitchFamily="18" charset="-127"/>
                    <a:ea typeface="08서울남산체 M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모르겠다</c:v>
                </c:pt>
                <c:pt idx="1">
                  <c:v>개정필요</c:v>
                </c:pt>
                <c:pt idx="2">
                  <c:v>잘모름</c:v>
                </c:pt>
                <c:pt idx="3">
                  <c:v>개정불필요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48.9</c:v>
                </c:pt>
                <c:pt idx="2">
                  <c:v>40.4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3-4474-9046-2B092908B9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08서울남산체 M" panose="02020603020101020101" pitchFamily="18" charset="-127"/>
              <a:ea typeface="08서울남산체 M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4E-47D4-B046-58FE48DE40F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4E-47D4-B046-58FE48DE40F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4E-47D4-B046-58FE48DE40F8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F-488C-BFA0-3E525527257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BF-488C-BFA0-3E5255272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미혼</c:v>
                </c:pt>
                <c:pt idx="1">
                  <c:v>법률혼</c:v>
                </c:pt>
                <c:pt idx="2">
                  <c:v>사실혼,동거</c:v>
                </c:pt>
                <c:pt idx="3">
                  <c:v>별거,이혼,사별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46.9</c:v>
                </c:pt>
                <c:pt idx="1">
                  <c:v>37.9</c:v>
                </c:pt>
                <c:pt idx="2">
                  <c:v>13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F-488C-BFA0-3E5255272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687593874286747"/>
          <c:y val="0.33985928842228053"/>
          <c:w val="0.38023938060315809"/>
          <c:h val="0.591364829396325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49-4FDF-A0D9-4D22E7EF9825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49-4FDF-A0D9-4D22E7EF9825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49-4FDF-A0D9-4D22E7EF9825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6-41EE-8C5E-E707CB1D2A91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49-4FDF-A0D9-4D22E7EF9825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49-4FDF-A0D9-4D22E7EF9825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49-4FDF-A0D9-4D22E7EF9825}"/>
              </c:ext>
            </c:extLst>
          </c:dPt>
          <c:dPt>
            <c:idx val="7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49-4FDF-A0D9-4D22E7EF982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08서울남산체 M" panose="02020603020101020101" pitchFamily="18" charset="-127"/>
                      <a:ea typeface="08서울남산체 M" panose="02020603020101020101" pitchFamily="18" charset="-127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46-41EE-8C5E-E707CB1D2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08서울남산체 M" panose="02020603020101020101" pitchFamily="18" charset="-127"/>
                    <a:ea typeface="08서울남산체 M" panose="02020603020101020101" pitchFamily="18" charset="-127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남녀공동책임의식 강화</c:v>
                </c:pt>
                <c:pt idx="1">
                  <c:v>원하지 않는 임신 예방을 위한 성교육 및 피임교육</c:v>
                </c:pt>
                <c:pt idx="2">
                  <c:v>양육에 대한 남성 책임을 의무화할 수 있는 법,제도 신설</c:v>
                </c:pt>
                <c:pt idx="3">
                  <c:v>출산,양육에 대한 사회경제적 지원</c:v>
                </c:pt>
                <c:pt idx="4">
                  <c:v>인공임신중절과 관련된 전문상담서비스 지원</c:v>
                </c:pt>
                <c:pt idx="5">
                  <c:v>인공임신중절과 관련된 의료비 지원 기타</c:v>
                </c:pt>
                <c:pt idx="6">
                  <c:v>다양한 가족에 대한 차별인식 제거</c:v>
                </c:pt>
                <c:pt idx="7">
                  <c:v>기타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27.1</c:v>
                </c:pt>
                <c:pt idx="1">
                  <c:v>23.4</c:v>
                </c:pt>
                <c:pt idx="2">
                  <c:v>18.100000000000001</c:v>
                </c:pt>
                <c:pt idx="3">
                  <c:v>13.1</c:v>
                </c:pt>
                <c:pt idx="4">
                  <c:v>9.5</c:v>
                </c:pt>
                <c:pt idx="5">
                  <c:v>6</c:v>
                </c:pt>
                <c:pt idx="6">
                  <c:v>2.2999999999999998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6-41EE-8C5E-E707CB1D2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530736386939265E-2"/>
          <c:y val="0.57293525809273838"/>
          <c:w val="0.53586808752411896"/>
          <c:h val="0.35113881598133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08서울남산체 M" panose="02020603020101020101" pitchFamily="18" charset="-127"/>
              <a:ea typeface="08서울남산체 M" panose="02020603020101020101" pitchFamily="18" charset="-127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0.66547</cdr:x>
      <cdr:y>0.26945</cdr:y>
    </cdr:from>
    <cdr:to>
      <cdr:x>0.91655</cdr:x>
      <cdr:y>0.65608</cdr:y>
    </cdr:to>
    <cdr:grpSp>
      <cdr:nvGrpSpPr>
        <cdr:cNvPr id="5" name="그룹 4">
          <a:extLst xmlns:a="http://schemas.openxmlformats.org/drawingml/2006/main">
            <a:ext uri="{FF2B5EF4-FFF2-40B4-BE49-F238E27FC236}">
              <a16:creationId xmlns:a16="http://schemas.microsoft.com/office/drawing/2014/main" id="{9B862B1F-85D0-4ADC-982E-E9AD4441042F}"/>
            </a:ext>
          </a:extLst>
        </cdr:cNvPr>
        <cdr:cNvGrpSpPr/>
      </cdr:nvGrpSpPr>
      <cdr:grpSpPr>
        <a:xfrm xmlns:a="http://schemas.openxmlformats.org/drawingml/2006/main">
          <a:off x="5824712" y="1519495"/>
          <a:ext cx="2197648" cy="2180301"/>
          <a:chOff x="5407277" y="1438371"/>
          <a:chExt cx="2040164" cy="2063936"/>
        </a:xfrm>
      </cdr:grpSpPr>
      <cdr:sp macro="" textlink="">
        <cdr:nvSpPr>
          <cdr:cNvPr id="2" name="부분 원형 1">
            <a:extLst xmlns:a="http://schemas.openxmlformats.org/drawingml/2006/main">
              <a:ext uri="{FF2B5EF4-FFF2-40B4-BE49-F238E27FC236}">
                <a16:creationId xmlns:a16="http://schemas.microsoft.com/office/drawing/2014/main" id="{7C9AC2A8-151B-48F5-8C65-7C88CDB73EAB}"/>
              </a:ext>
            </a:extLst>
          </cdr:cNvPr>
          <cdr:cNvSpPr/>
        </cdr:nvSpPr>
        <cdr:spPr>
          <a:xfrm xmlns:a="http://schemas.openxmlformats.org/drawingml/2006/main">
            <a:off x="5407277" y="1438371"/>
            <a:ext cx="2040164" cy="2063936"/>
          </a:xfrm>
          <a:prstGeom xmlns:a="http://schemas.openxmlformats.org/drawingml/2006/main" prst="pie">
            <a:avLst>
              <a:gd name="adj1" fmla="val 20295478"/>
              <a:gd name="adj2" fmla="val 16200000"/>
            </a:avLst>
          </a:prstGeom>
          <a:solidFill xmlns:a="http://schemas.openxmlformats.org/drawingml/2006/main">
            <a:schemeClr val="accent5">
              <a:lumMod val="60000"/>
              <a:lumOff val="4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ko-KR" dirty="0"/>
          </a:p>
        </cdr:txBody>
      </cdr:sp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22E843A7-D68B-4815-B753-5B21A930D610}"/>
              </a:ext>
            </a:extLst>
          </cdr:cNvPr>
          <cdr:cNvSpPr txBox="1"/>
        </cdr:nvSpPr>
        <cdr:spPr>
          <a:xfrm xmlns:a="http://schemas.openxmlformats.org/drawingml/2006/main">
            <a:off x="5906240" y="2727842"/>
            <a:ext cx="904126" cy="44472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altLang="ko-KR" sz="20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19.9</a:t>
            </a:r>
            <a:endParaRPr lang="ko-KR" altLang="en-US" sz="2000" b="1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cdr:txBody>
      </cdr: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59B39403-2E8D-4286-A414-13D5C0BE21F9}"/>
              </a:ext>
            </a:extLst>
          </cdr:cNvPr>
          <cdr:cNvSpPr txBox="1"/>
        </cdr:nvSpPr>
        <cdr:spPr>
          <a:xfrm xmlns:a="http://schemas.openxmlformats.org/drawingml/2006/main">
            <a:off x="6337184" y="1713000"/>
            <a:ext cx="904126" cy="44472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altLang="ko-KR" sz="2000" b="1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10.3</a:t>
            </a:r>
            <a:endParaRPr lang="ko-KR" altLang="en-US" sz="2000" b="1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cdr:txBody>
      </cdr:sp>
    </cdr:grpSp>
  </cdr:relSizeAnchor>
</c:userShapes>
</file>

<file path=ppt/embeddings/oleObject1.xml>II�   	 �    z   �        �        ��      ��      ��      �B��      �B��    �   ��    x.      $��oN�K��=wv��WMPHOTO ��q 		p �cl HH�E@    �9�0���� �'�((g* -� B�   ��        J����a00��,��s��*��
�'$�*�v,."J� @!�K4a���!�� �	>�  L$!��$P�:�T����` @8������7��y� Da.�Ta5(Gp�V�>a 2,j�P � C1F@`q�����Ahi$@                                                            7��&,A#�Xa"�a(aB�"�Xa��bb��#����h����� #��a��F-~���l ���B�&�!���H!��&���V���9c�L"8��/m��Q�0B �(�� ��c���&A#�&RF 	(LH��                "�0~	7X�UBU@��K�P0$l4l�����Q�0:�#
��$$�Z9�B�p[�����$E��Г� �дH�%�0A9)h@�ũ��+�G�P���
0�^$_�� ��1�HH����3��5NRH)�%��&ұ���	��ӳ�Z%�{���z�s��0��rc�E<            �         �n�<"��G�T ��ol�k��gL$օ�]���E�P�4<4�	-�F0A�A&k������M����XG�Ѡ�a pҠ��#x �bǼ	�$�m�f��� VZ��+��V�L��و�6�F�8���4ih=3��D��s��A�T�#&Ǡ�?��ߐHF C�/� �`�گ             x         >	���&|%�4H$0��=� H�!�!����@�		�>LL#| yp�{�z��=t����k����r�amZ��q�i`C҇��?��U}6���y�@�;�iQ=���<ĝ��������?��1�����|��0hִ��Wq��V3H�-�%U�[)W��گdr.z_��x              �              �]�6�n[�_���˒12i##f$r2oQ��0A`�a��xCf%���
4|u�)�aC����B���2��1:ﰺ�`v��"6J�A� �fEk����*&)���DqVw��BO3���]ІB�fM̵�h��`�I��ŵ��)ll��br���e�x              �              ��愂\G͓	�ֵ}8@ 3a�A	Z�C��� ��!�� �a �&<Y�n>J�(�Aa"�q���wl>$x|!���U���Ƈ2��k~��6Ƴ����u��]3���տ���S�m��K��u��F������긿l��I$h ������=�����v-��χkW�              x              �d�A�cq����	��,�CG�.�!�*�P?��,u����X$���HĎe����RA"`�zvr��n.4�B�Dl�W
�w��� ������I�*3�n�>!;'�O�I`�A2��LB�dĄ@�~�lVv�  G'���^(�^2 ���h�u�� � �@&Ba�>!E�钰EB�!�$-�(�#�DQ�H.b�1�X�hR	�'��k�,�I�D�\�dPڱ�[�3Po���|���>&e���2��'���1K�&(�2�iDZ�@�q
 �HIv4��"�D9Q?g��0���(�d0{\CП�@G��	5@V6&d�WI_)���/���'=T�~����{	'w�:��[��_�*��*���8�s��00w��W(�2���
!��X>&ҫ���@�n}B��qC0�#X<O�1U�3�xF��J�C AE�.2�F��	�r�_"�[�O�+rE��ą�bY6b}�<�z�TF{���'8I[���\c�c���P
eSl
���P�Md���C�$��Z���Ah��j%m%tC60!pԐX�Ω����$����A��<<$]�}��5�� �,5iMׅ��:JZZZJպ�:P��JR%����m��B��V޺X_�K1�O,DK���Nn��' s5�D���Q��2J(��\���[-k�x�k�@jX � 0 0�q��?��H4-$%��| � 0 ��{�}L\$�=���KF���"z
s3 �CZ��֫����;]s�`��Q8��h��<$��D�?Tؓ/���"A�[$C�LpL+	�4�7�%D��I-O���繿	K�կ�a�g�I�M���V}�������
b�����`^�IF�0,%Z�2Y 	�D���g��6�j�y`��ta
����-�E�L��,� �J���JM�#*o��,��ׂo�*&g���qX!�,�܍�Z�R�LD�8Y�������m��h���`c	N�Dpc9��n�{��oO?��͂UG�����(��k�'���L @0x���k���,L����u�C��@e�6g�P/�[U�Ƞ��wշݙ�}�ؕ,��=��9��a8������JĢ?�f���{�!1$��X\ٵ;��oj��I  ���r;ƣ!��A��&�	H�^bs�f�v�	�-�+  �q���`�i������,2`m	��/B���� t�؎�6BWX���6��$�'�t]�ژv?q�V��.��<��2��d� ^}`h� a �!�Z������v�r�%��̧J�S�#x;"/����3��H ��3!�d����0$b�� �� < ���4@#P�s �PWHJ��a�,R�J�g���0��s."_6	��#����&xd�s��2 @����3I S?�,_�0'��C Ŀ�C ��02a�:8H!�1�b�����~��"m�"�m�y��F�QX��a�9��:���<X��E���D��"!s�Ȥ4tBq:E���HR���B��&f��n�)0��h�}��a`��Bp��I�c����6&X��Kv���-<�%ߙ,�� �ФY�	� �t"C�!��B��V�d���Ŀ0�J ��E���B� �����!)8��pg�`&��L�Y�h�ܿ��Rp�"_���a�LW�y�3�p8�,��6N��݀� ȕ�%��1kw�EO)�L%r�
�����
	��ZP��o���uT�R��j��OU���7za��h��$��3a<I��]~�<��"�t����0%���i�*%�T
�>
����^&u�p�6x����
�O�[2����ȎZd��%��p�h9~(d�/4&L�?6�~�D�>o^$���n����,���_(O��zQa2'�N8A,V�� ��BT�@`HY�榩!@��_4V�%����Ù�<=�8��m�#s��J0 ��}�@�h+72,�	z�PH���KF��̋rL�m�a�a$�D�f,�x� ���eb�Y��!��W9?ݑ��x8
BM�P�}��U����+��"�/��F(D�����<8(04	P6BS17����!����� 9�X⍳��i���$(~g���~�^,lڳ�g�	��J)�&s�x�C2?4y�(E~F*A ����#�w�3a`�� !�9����w�,"t��$��tD^���B(�m&c�N��U����t%s�T�I$�fe�i	]�<���.[�,6j� �'��*�%�y2k�!��P�"�?��
[�d �`1�kc���c�*��E���}�B.�^�ިwY�Dkm�e�fS	��	3��{�� xr�!�@h�!_S����鲒K��v�Rl1�J��	�-+TM�6�er�)Yˑ����6��(��m/4Zz-0Z�@�
l�T�9����	6(��:w������&����/���4�lh�W7C���������O�*ՈM�00��-��\f�2Ѱ9��75�-r:�(6��ߊ�� ��E�S�	�̍� s�p&דՐ��D��I�2�J���������FN�o .$Ά[��`>�C\8�G %�#�?�a{~�cX.� ���,L�ƏTӀ0�V�(;� &�h�����r�q1<	'�V��9.f��̠�؈L�I��"�BX�Z�B[�m��'�Ra����y�2̚HA	��^�q��1���M0Df���1t�A��L�0t�Ӓ��st]'ڳ�_cʞ.=�J�ͣ�"{���A�|��JF���BTl�f�J�-	��!�BK�@ΐ��x�:�M4�lx r�Ŝ�i!�|������ܝ���� �		���|�1! 9�;.y��M�qgJ�i�)v��c�TU��9Rz�yaSm��knHY�oL�	�k�#y�&�+ğ��iފz{j��3#t�*��bD˖�/�"( Q=(�p�`!�z�'��&����a�Q8�Nb�����"=�]ѯ��u�
����z�����5�iD�Nl[��i1���+��"2A�"�/�>����
� �@$�,�kʖP   	��        J�a:��a#�'P0$a6�B�w�XPd$ń�A,4I� A�MH�8Cl#�| ��Ptx��PAL$:>��/ &D$��� ���S�a�B�&�#		�020c	��2݄�0%�*  
                                                          �:�	 ��TGB�1gC��0����!#B�q����0��gj0�� 4Ah��d��'Rҁ$�XҶ���
��#:��7��vU` (   �M�$℈���p"�uA�`B��,� а�K�SV2]<"�Hj<�h<G�D8DXMTT�	n�TO�c�C��A*��gqmx�l�����V&C[����A"� %��A'v     z�k�07D_�.L�,>�A��{�$n	/�	�GPD~pA�}�,</�
�B|����A�`tү��a%����,��`H �� ��8��J��{&K�-���
l-,T   W�  ��   �         ?��D6�< Q�qaoǲ���;.U���)$��PY}�!�cc��F@�m�s<bs��vӐA�2F��uh�"�u3�     ���A�A ���!��`��8!D[l.K���]Ƙ �$l�=5������1��U�OM�$\�,l���=$��!@}�ǀ?G�nPm���A�A�A��AE�i�y<�Ig�L�����   0� �A��C��BDĂ	�"�#�1j�T�{,64x �A'����"w�+��\$$\#�J4�\o\h�Tb�4�A	�"Ŝ��HH��aa p�Vu��a�L�O�f2̻�i�L�σ1�.���Vw�            ���LN�.V�A"Ă&�	������<m�n�72t�!�B���b�xʗ�~S
5A* �A1�G�I���#T���<H ��6�һ@0�PAa �!���y<O7�      G'��Yg�c���92������CQh�F��Dp�8��F(�Ѡ�aq#0��<�E4؂=�"�hh�:rf�st�$.F�k�X$�A��
9d������M{����3'�ZkZ�N�I>_D�h�����L�5x(U-%�Z���[�p�2��Q��W�'E�;��RBϚ�|��/����3p��'��18�d[Z�Ѐ,�z�	����|_�h�>���W��ڡ����� ��� �w�������U��B���|��i����̕���d��]�ﾟ���Y$��(B��@�0�@LLJ�mHI��V8B`���	F� ���$&$.4�6�e��a �<ӋJk����~zBp�A�L�V�y%���k�}465��eP�F��B`r@3N$'r�88 �����?Ix��aЀM-�10��&�G�"�e/�asdj���|ߊ�R��4m�ړ����ƶ�����Y��j��h��5ؓ5�{��ԗmJ�KV���j�	+��׭��l6]=�.h$ۖ�Z�`Һ�b�ƻ X�"b��k���S��˂�%�.d����$<>6�-��
�uU>�u��s�h���a�i-�FF��U�*�g�	0'�)��cl�1�f\\s	3<+�Z�4��/��.�p��Ø 9X�{����/'�7FYK��[,�.����8�4�k�kPy&�L�di�N$�^�|t�dUa7�!���DLXR`��.^l���<Tm��7�45 ׃Ye1����L�2�%�L ��h0@0?�0DPq�Bb�D�!�"[��{�,
��l2����X�J�3}Z����_�cg 0$�������,�Ɋb&ݙ)���!x�`�ܙ�"��tj������&D�"�L��h��3"Bf�OE-6R��&1����N���'�5<�K��0v��N�,z�x*���5&�P,� {&�n.U�I6�N7���,�ɂ��1&R�e���ٱ��"# ��N�Ɏ�A��ǵ�X�A�۽ͶX����R�ؤ��P߇(T ��|��2E���d�`qt��a���P�Hd�L2�a
��D�W��2E {��T"``Q?���cA�P3A�,!��LL��I� a�F��D��E�cG�(P�
́"�)��B�๡%P(�`��&O�X�j�
#9`s�J�"�7���X�01��Q"L�1*�X��|�����$��t�Bn]L ��+%i��%�&$s3� {k�!L�������@��6͹�L�L��"�g��4̓���+/8���'����z�C�ch,\��y�� �(�[�A	̈�#	��F#�>Α�f4b1"�
�MPTe_�����q��2`4���H��C&��"w��H=Q:k��DY�s��1R̄����h�NK��Aމ���'�@t�'���$j�K1��!bB��')3G�d5��S�a#^d���'p���F|2��X�ű����0���
Sְ��˛6�˧�{m����H�͗�b�V���e��&��i[��[�/V���̖�����2i)��߾����J�h��py�ǵ��aaab^�L�$( P@�o��3�D�M{MV�)�ʒ�  (Ooy��T�ʴ�a��,U�d�҄�>w23�6A��8dL^.I��I)H�(�Qim~�i�qr/'\���_��!�@a�� ��g���!��dø���]}�(�I �W���-}�O-��%���RG�I��~cM��$�b۩����{-l$A�[�yԉHh
�$Ⱂ�߀  ��        &���1J���  �Qp ��BH����e @��( ���UV��%Ua!�B򪰐�$B�*�Cx�%��uPs!l�E�J�                                                           q���|�W�AǌaAKA�1P�0�x\(�$�0٢G��9I#� ��$M�&�G��<A�"q��JQ��D"�A": �x�D�"тΈ�)1x߱0I1�P� �ъ#A�|��a D#h�0�H�a�?�{�F�3e��8.��~Z$�TS�                ��a1�0��N@��6!��o��hIh��D�a��H�>���-uhۄ� ���T��;��&j���	Mj$4|B! �@�4б�?��;ЁB�P��(��V���     ��K���؄i	�#�0��A\����U�n�@DM�$3�Aa/����Q�������&	'��	����%Ƅ����,��+�#��p�0��&��4/��  K	(�HD�\$�����!xD�@��A���Ǆ�~q`�ce�r�,%=�x�'�	b_]�B�Jm3��K"eN��f�X�\j#���Y�gy*b���VW:�5��Ę���              &�}�rݔ�5jX�=N!���C0L�d��s(��%�X��r�O�T��MT˫��!*���N��?Q� ��u-�)�rLX=  G'��.h�1�X�P���8�ČA ,1�޲�P�����D�&�!�8� (P��E�f�A�Qqq�D���"Ap�#�&H1�z$l��-�'�,A @-�H"�+�p�K%�;nc���hi#���x(�7��ޤ���d8� ^As�$�Y64
M5��jH,W�kq���P�1VaS�E���岮A$a,,8Hт��/(�"�	7V�������Xb�!�!Q�F W��0����Q�����b �3���d�MÌ �(@�f��z"G� A@F(�A&���A�a�XH��D��	,&�D� ����c���u����.jd�.��y7����E���k�V��Q?�b�X��W�V	�D:�G%7��"	�↦���M�P�{�h�"K� ��|(.Q~.#��5�&Yh�+$8���G�@�.2TPиQ ŏǴp�4�\XX^�,��Њ�$mĴ.*k���:m%�x	�Zn5�Cl���E?����[���&5RQ ���@��NZǡ8%(*���h�!tH(KLb����z�����ҙ����3}-]32��*VӪ��`b4�HxI\�+!�J(��g1��(@���TJ	��EF߄I��ЃR$3~�U�$hɞ�OBd�{�4I��Es��Ɓ �L x'KW��(vD���`@`B���ix�������\���-�!��iuH �cȭ�>K 0�����-B7$&y'l2y�Qa��Ƽ�v$�h#cv�y�D�$|"oC�K?>#�\��"[��6;��T;�G��)�2KG��u=�jI�
�B� 0DxA~
�C���#�!x�Br���=����؈1u�I�A��>|���Wqz"88���@1��pQ6VE�����	�-�T� ��Q]�4L ֋�>��/��&�l _�c�?/��'�,�����A�5��=�%b�"t^� ��$��*�7��),���D���.<b���,h!����X��Zb~_d�8@13g1�ɐ�a=�6d�O����j�w���012b����`�,HG�<@�#p#�Bې@s8 ��A���L"X�>x@�#��ɓ�@8F��B��LH�'�e��h\���I�{R���2��8@0�"`���_�$��C=XA������8�]1 P@1a�d�x!{ǂ�E~���!N`A@�`��!�!!?�qO�����-�~���8�_�@�^K�	"a{���!p��YO��D�L pA2cA��?�?�@�8�/�|_� < 2�=��4�e��p��bA�����",HUo�	���'���p=�_���>Aఀd�\A�.&
�!���2��B`���D���������<?�y �e��ܟ�.P6�|l����$<�	�	��K� 1�p�
��0�H�E�ó�0v.��D�Ƌ	s	ǋ�'�L��R ��&H��d���*~��c������qq0FkPиAsa�LYp� j=@+�~�CAą�~%�p�Q���Gǋ�����k�(�cn  a ��J��xh���*EP����0X�[�,9��$*�x�2����������B 8hX�f%���\B&����2/��W����H�{v2I����I $�"E��.EK�@?o�������mh��'qL�  ؈            W  � �B]Cj�                                  �ʙ����R,� �   �����Q9
r��U���#��j��M�����)�ް�ؚ�AdںJk�  ����F��s�N>�e�W��41h!�Y��6C{��DH#FͭKZն��M�V���#ֲ���b:�m�4����T*�       � �  �� @�                x                      ��GB<���mt&�����#�y� ڀ"I�0H�$�/n�"�x�1�|ia"Ri�N
<�T2d>^	����PVa� `�A ��al|.n^H������?��`�|�{����F[�bc�V9*��/�%�G�g�sR�����             ���ok��ӈ(͢O��,-F��ͻ�y]68H�c��rD�+:����~�b1�                    �(0la,@E
�q"F i��!�h�`E
1�p�� b���h�?�pC@�Y�2�H?�a�$G��F�4a2�"1F^��2�� ���l-��,�yD;�������m�� ~����h���]�ʈN(�����nȇ{�5����[:���룅�u�3���ws~S����b�'݀# �< � 0 0խh����}����k^�h�K���kH5�r�^Ioljz������o�53�j�����т/�2{���]��}���PCz��c+fM�S4�`g}#��D��d�O�A�U��E�m�K��������`���	6.�yְ�cR���^"8h�ѰY�Z��)�.
@�j)��N!���Z'�B��-�y�F���d�.}�ӯ���Tp�DP@��c:����<���ǉ|^�+r���E��S�v��\!�SɿK@�ca��B�b�8 �A��`�[d��	�|�=c�d0X˼�sC[���q1틗��ִ,kA͍�6�&�H�cB��'���(iϑBbǄ���󉏄,����Ybp�b`��GƼXHN$)�5| 1�D���_��!�࿐]�����>h6)������\Ʌ.�'�ul Xʂ$$.LR������	7`��{k������"���( �@�@�-xL9��^��s�@7z3���A����b�| PA1���&�,.!����h ���%��Dw�l\\�����H!��o���X���$S.Z�'�˸��BCzѯ������8�v!��! ,4LXA�X�ŧ���B�B^!(����pw�BxH���l��А�!#q�@ �
��!{�Ֆ1���]މ�ׂ{C� ���PA`�|�q�&]�)l����Ba�{���#��r��.	-���]�'�BD����d�\ ք� G� p"dx                4oQH2`	j                                      
</file>

<file path=ppt/embeddings/oleObject2.xml>II�   	 �    z   �        �        ��    L  ��    =  ��      �C��      �C��    �   ��    `1      $��oN�K��=wv��WMPHOTO ��qK< 
p �cl HH�E@    o���	C�w�:!"�#T#�'�� B�   ��        J��
p���J�	��C�/��%Vt�a9~��_�(2��XP���1*��%G	�bUXI��p6�B%XE�(�?p����+
�~P                                                            0O��k:0�b�F �H�r3�#^���Ì b	� ��a*�GC fg	v.1�b�c�(�u��     `���a3�z�"
A 0"z���P���Ft#(w�a(E���ЅLa9�@���HZ4Д���!Vpt��!�r �^יvυ�            L<|�ACm	{����m�Yf	���&�����p��`8"� p0�i��A    "�6�`��7~��C��� �H�D�~b`�W�   C�I0�xA����!PI!��
!,h$�� �\$N��~�	�M	6�;���%!� x@w`����      A ��8I��I�h$f(#��B0����� �(%L���;�	el#
�"A3�G�FPF���� �A �3`<\_�	N@����M�'Ab�'@           $d��"�!0FU+B|vA ��I�"'��	�{CO��  A% ��o�Uf�@�� �`�q< 9&#�	@���X!?�!��~     G'�� `�)��(��0��DH2�D��$�h�1A�x|D
'�T �!Xc���d�E��!Cg0���B ���d��A� ��H,_A	��iL���4~ ��e/#�!B  d�(4�k��c��*�!q�j'A�"0��@_ 1�Baf��K�� c t\BX(�+d��2�A�1~Z�B�0�� �,a�^}�G�X��'~*��9VDjb���#��Jt�� �0"DX4��A6RA� 9�xQC�0�yF�Qf@Q
$h��	��g�ƍ6��V��MM[F5�b������0�a��
�"A�P��D�"M�#1�b��P�& �Ɖ@�	���H�!
�M*$�Ӻ.�� �R�y�_�C��hC�([�����E�+�_�p *{���0�;��c<[�2��1��+@��54��ֺ�ַZ��R9Ŧ���]=m�Y�SN-��I(��Ji�
ЀM�(�@`0j
�D���������P�� ���y����56�� (5<D*tzEz�XHhI�J+H#8�-,�|b��F0U��6jI�A��i�y_zXzh# �kq�B�E��A�#2>��:��p����F��?��`���l X>B��6.�ƃ&,H!?}��"C�7h��$R"��<4T��}�
Fa#,�0����Ű[C7ق.������	�Nq�7�B�F%������CC�Z,K����#�!�p���%�E�*"L8�tdI� �ع�I $�:�͓�
�\�� &�V]�!x�	��a�G����/��/��!X�TZIA�raGP,�1���^�K�sNW�#\݅pA3me��nH"H �}�a��ٽC0���2����x��p���e�I0a�A��X�@ �Aͱ���0�b � 7́��������� ��3��p�$O�~�!�B̕u�X$"��ؑ���$h�{y7�l�GO&XbM�� ��������b�`c������/��a� u�_��6|h!x@#�	&�X�t ��b�����v�#� x�
���v��]��-2�cE�'�@����01� � ���80��^<O��#w
�M-������BŇ�בH#�2�A�kt�i?f%�^oy���B�5�2� �3n�O{�$|��z��GA��4
>߳772@0;u�&	A�~��r��`8����w�j` r �"��m�!��a� f�\`����zu��TN$|h�X��LX���h� �A`R�6�*gW�A���Ƞ�G��-���*n����L�)����â|8X 0(AR��!x@�p��a��A��1`�`X@\\Ҹ8A`����&��t`������?��?n�R,���8G�7j�E�xz�9�p�  	��        L*8�=�U�XI�����aP�
0�~B%_���EJ*�,a>�N%U�L�%[k�(_�~(�VC���P�*�	�'�ʡ�  
                                                         `���1L�j�8�n�h�3�G�� ��Г�%�	��P��#��ll�,#�A�   	�tp� �l%�e��a8!�B �xB �'`��Q	�D�	/6�'�aq E�a}��"[������         7�Qd� ���Z�fD�	��(�W���		��|f`��1PBba%�6p�!k�X��%�N'          �zq)����p�1��6	jb�"���7�o���@  �F8F�HH!�EXEXF�!0C��A��Qf"	��Ra�Ra�I(�A+��)	��<�D@  	��mp��|#h%kA&"a ��a!!�AZa< ��xQ��M	!�$]��H%,$l �p������N$H PK�$����	6�'8)��0��>0���`W�  L!$�KL(фS����!�(��L�0	���L�)`�A!p�p��)�r��	o��@p�0���"B�C]<�``�g�ǁ[.{Ư���9R�5�           G'�DA0�BZ3�.��� �#F�D�+���!��d��cx,A�@L"ȄG�q�(z���	٫@P��D8�0�ќ��<8�0��EqxP�B�Y�``��Q�A/8g"ј����6U4ET��7M��j-	E�BZ��\-� ˴-4 �.�����Q�#� ;o�O�hB��� ǋ�+�D��L<	�HX,����������~�/N8 PAq}�;���8 , P�b�c�� ���|sXjh���!;�-�|8""� n�a������B
q���S_�s[^x �B!\$l������aA�e������v>&<I������&x �V>HZ�yv�( pA��,&6�T�� Q\,|zwG�
��1 �{�������Y�	T{Oax� T+	��q-7���@�Fύ��G����MD6lh Y!�e��u�h}��L�?�Ԡu۟�J! AA��)բ��Ap��`1��Y��ԫ�v��6HMe��F�a����e��(�|HlE� ��7�sɨ%\#X X�5�$��!�*��$]�A��_��k�о.��pWHH�5���Ĳç	��C�I��!�Q��P!��d˄&�t�Q��@�"����2�)i�:0�W�*R�qL�����~"����o���|�o.Pģa�	�`0Z[��\"��@`p@�eM�XA ��m�&L���?߶!t�@ǥ�; ��PA�A bp����{����/��p����Ƌsr�-���{[ݮ../��cd��O���G�6Q-�l�6��/�1����׽�}�s׵HBC		��&XH�rZ����A�B�b��j� �!���_�@�A�	�oǵ)2~ ���؏XA��"0�=��o���d�!P�6Z;��ߍ�<K[5�{g�M0G�@rB��@���#`�`������V�D� MH�,f,F�4~< 0@��ϒ#�ލ;T#qo���P�eL����H0A	�+������?MA��Y	VFr��@����AY����be�N'I�0�(�}d4͈���T8B ��X��@�o��ȫGt�g�+y�r�@^L�3��`��(@p��U]���V�E&L�_���ȍ�ټ�?��pF���_c���                    ��`           ��        "���2��(u ��3|"?�#����!LK�`q����D\%}�lp��hp �G�K�C�� �ᴾ��  A�,}�;GȻg��jx���� ���9.��@n�``��"a1L#��:�!��+9ab                                                            &	* ��2�	�H�
!\a)��8N B<L@��$�A,�8�E���1f�5E���\a #H�� B���'h�<E#0�cE #Da �uo��� � B�8��XM��X�<                   L��[BB$�� ��P�Bp��"�!�"�A(I8h����}x��P�T#�-	 P�]}55<x��p�0 ��j�,S�5ܰ�8�N�����$j��ڇ\ �t�PA�	����6��c�Z��ʀ                          $N
�G�F�A B�C)�H�_FI�O�� �0$t�!wЊ�񇛅�B��S`�#J����R�YF��eĆy��cÄS�|�9�a���۩ �G1d�^ʴ1*��           �Ih"�������y��U�&K
E�����c��-�k�� PD��GW���)|�of�!�Dp����5˓0��!8C�3�+wʌv^Zt`�d�X୩:f�	�`                  A��?�
����0_H!�L\Ll!�D*Y��d�0xF8C7�&#�]90�R古XHI�$m�B��Z^�<!}�9@5�{H�G�v�$�m��)]6|@&p�����e�c� �$�ff��U�                                 B��D�+�[�g��~k�i"�����"&�%���K� �5�-����)��� � �Y�}c���p�(@���Bm*4V\��w�b�S�Z!ܾ����+�Mx��                           	��_A�Lb��XE�qc~7zJ0�p��
�� �m���~����8"�AZ4U��@     ��6�"�rXf����^� o�l�����=�,[z�P
��疕݀                        �9
A�8"�� �a�6GXLm��A%�x�'�  �D�N��i7���� � �<�j0���G�@�aĂA��5	����[��Ѩ6rvU�           	�����0�����Ih&;	i����LA 3["�*@ !�(210�l�L�)��0��Hh"� �G�Ep8 тc�ZF)`  G'�@|��`�0�!t|��F���8�0�� �#���vE�� ��� �l�?�a@8�	B^(�(H�&L�X���q�0�$��X�0#g�E���A�xa ��q� �Äa�F���F2��P�.1�Q �c�(�/�0�"�!F�r�*���0ە�	8ZJm��� BF�8��B�����<0��4|D�f(�a� �Xx��q8P�5� �Ap�@�$o/h�0�� ��M�����XZq�8���GÅ�Qaえ # �1Dq,"6����P��:"�A0L�.A�F.<2Q�aTARS�
0�� � .1ǌ���zxFBc �8�x��4oJ��D�8a=F12x�>?G���6�D��B�������Î1� F%�Q(ߺ�`*�iAT+c��#�&�tuI�E@�G�:� 
�`"����()��3�1%H��Ҟ�M�Zh^Z$0էw�d7%5=�/�wZ��
�@�
�Lh����Dc��#a�` �P�(;� |�PT�֊� H�|��9�J�����	s懢�BB�Zi��}p� C�B���0i-�0�@�P�@0�%2�N2�G���A'��J�8!�XHk�}��Q�BA_@�F\$����Aa�A%I&��	3�HB�H#�8X�{"Kx�8
��F��M)Z�F-B�F�Jxxk�H�1caЇJR�	�_k����mjֶ�kV��;���3�^F\ �z�Lm�������T�)e4��@�, 0 � ��3��s׮���Aa!i�4ִP��CF��7�������$-�,���E�	B"��B�ц��e�A�@ �xh,��BO� ��>����\}},�u��}B@RB����/�O�1��t��,|$hT��EXA��4J�D�U�46��S��E0�ɯ�D@��A��Ǖ�3�c�U�h P	�z�©�`�)x,l+��N,h�;�H�@Q)d�F��b� �X �����BF���b�DxB���AY����� 5�A!���ߵ[k���� ������X#���Gx���X#�XB��8~��W�2TY�		61t ���6�H �6eJ[I�h�)� !DP��gƍ�׈��	"��� �ˋ���.�.��q4��U�-�D��D��>�0��PFbEtt�U�sŨ��uvX�=�jD��eR?A�}�p1`�Iu�A����	��dĚf!�A 8��|�^�#�"�8�B��#L2ABh�$�!�'#F�)�2!���%,4U�*f�eL��t#���ѡw��q�$L޿�/[Wt�� 6��H�p��!8FD��!��^X���%�/�{�!&M��A`c�������b~v9�[��9R*��_��( f��`ab_$6ʂ
�0,m������筛~\al� �B0P�-E�>K&	�ņ�Z�H!P@!��L]%k�%#�+Z���f�H-y�\!Т��?�r�a��v�C���!�SA;]oaH�U�8����b揾�.�p���A	��*�E��ŋ�׽���6�TC&N�<�#qL!j���Ri��VS$�P�@��H��Q� _0D$dX,���i��a�b`N��Ű�����c�AG���cC�G�@p09�M��(!��q��P�g ��3-�yE�+	��¹�71.h�hA����x#�3U@@�0�P�B@ D�R.pp���	Qq?G��z�DXAsaĖ�t]���~�C#"�$�����#��� �@��d�} � r:!C�HUC��1ւ!�����v�Fܯ<�Ja���D�D�A���i.�#F��${īT��^%�^bM�{N�|�@ �CV&o	�r0�p�,| 8@��L��x��cE��m�W����kH�--������2�(�(��x,/(�� �"("!Yv N�_	I�v��i>@�9Ԭ X@!��K�����W���uz��p�];*�\ ��𫬷�����D����w���w[�~���$>6>��+}3[::o�����e$� ��b���a��ї�|b��U�ݵ2��K���L�xG����GQ��H .����6��p�<�3��j�)	�/��؆}%'�b����i����G�,OF�CW�0bcA�V����̘I����U�aϿ�Q�l�8����4Hc����|�R@F$�!J>'t�/&4�E3����&�����!)Q�O��pח[�uv��9h<#�����fC�	�A�������������D�D�Aps �W��������m������z��0ȡ��!�B�$ff���X�s�d����A��"<�0DD�B̳1OK	�"�!ؙ� �Bz2#ax��DD�B��ɯ����om-[<�t#@)�UI�������E)�:4���:`����&Y� fTX��Q���p��� XB?	Л�a� H`�� ���˓� &e�x���h#P"��'PB���ġ���,g8@�gXO���\ˠ���;M�a�%����f}l�"� ��$l�8!�6:�MH"#Ɯ�Bg�n��~F\xF�2�s|�2f���/w��%��t_�;X"� �l 0��3�%.FC>|6�4�Jy��_�!2������з�ݧ���=�9���?�Y-{o�yp�`�BA	�D��}`���"� �pA��J0�*+��X��HX�б�%�WA��'�'��`3l%?��v�j��& 9�)�%�a���'��@r�x���vП�X�EPD0A?��r�,`�	�(��#�g	�$�!�q"�2�`�k���!����J=��	�T1�։� �p��0��zg���PD�@� ��2a�Z�|�Cp���z
�J"A3ppAL| �'�HI�q���0K�"��i�mǘ
#b�}�8@t��(���B� =���q/�2yL࿡�}`��e��C8�Cq�!����nx}��f.�E�� �OL�~��.n�
{��0D䋫0X���!��}�:żGɉl{�q�$C��
F�T�H!1�!T߉5�A�7	F$@�$�p�I�0G	��                                             ��0� .�#ڞs�k[�                                 �  ( 4 >� i(   �����N���C	'p���`��* ��0�����z���@@��c���/�� ��e�>��-�@D�Y�" �@@�|F�D�  �/�	0�t�XW��c �P  <��x�Z��g[�Y�               �B����~Q?L�          ��2H����--o9���`       8A��b����	I�9��z    }B�                         '
/�#� �	�F��A(�a��_�8NU	��7�$\D����8Jo7��V�"��~!�h�0�"$O��	8bD��	"H!�`�bt           `��#�!�Ln&,!0I|L�2�`�XL�$�&�	Oi7	-�6�'�	tAhI��L�/�|�����A=�H�]�U\�gi�6��>Z/Z
zx                 
�10H�$�,P�v5��G�AA� A��0�@ �f� �ϓ��a���@<$<�[a���@?��a�9��aL��;~�U��C��V[�s`�<�-#�p@               �J�-0��$T�{��� XI���I S	ap���A�*���0�(�L_Q��D�N.i��S���?��$��3`���1�:�A�$&q�&2DI����ȑ�                   	��BA�0�H#�!pA��p������$$^��q���*nBT _�@0�, A*�a�"��61l��(��_�_��E 8@�T�X�j�ܬ��                   	���f`�8$4�g��!p�0�8D�H�#O��A2�P~	�����Y.�:o�4\%z�$�;�nISR&�1���,\!����a�`������U9�            �$���'0�"�"<X#l$,$�?Ba�Ch"+�:0@+�J� �D� d?RHpE��- 	��" I���F`ca=�J�!X�M>X"i��k��b	ZA��L!�Cp�p�a��?�������   ��$Q��5@�@��qXxh���Z��:!� (�Dqa" 8?�F�$ܔk��X� ��FQ�# �h��@(�> ����Q�p�]�,�i%0a��;�A
2 �l!�0A��� �1��� �$A\!0 P��S�ї����&>�7�NZEX!(_4E�*W� ��h�;:lz�`�P��5Ti3N�*�&� A�u~[��U�U/�BG�P
�v��oK���2V�0E� hx��|�F�jHhKB�c�^̖�Ppba����`E�-0���!`�����皶6&����A���*��`�&�qH +w�Ug�_�.�B
��$1!����T�fl4&%��Q&��N�Ac�qse��
d;�`-`�(!��KW��T�F�CX�!7�h��6�%�p 3����c�un�  �bc������4�CU����� ��,�ya/�^�(�.��@�,��`p�!q�ԉ�t����[�:��P#⑰��3�O�X"���1�vްF��0��cBw�KcD_�.�'���0�0�BbC��uX"����
K`���ߙ=��Ga��PGx�`�÷� 12V�+Ec>f�R9��۞L�`�x$-D1��+P���	0���81Uޝ'3�����~D�GX\"�u8CK�<�\$��@_q�0���&0y@����L��A����#�3=�L��S�z������1���$��71�Eq���7 ����XE�XA�3礓�=�X�E�9�6s��@�FR�]mݔ��R@n�"1�)�/�A��<[���Z��<l���p�����H�ư�X�V �������w����f_D�=����D�{}8@`�A�c�͑\���q�/	rj.=G�9��F��޵�_���C@�d	�+xo8�"x�n�!d' \i��`��q|\ r����� #� ���b�\@.�C�.�Co�7��W.���\ �հ�Z���3�4��BGp�$OWyg��@��	^Aa�*AgT�hV$�@E���ud<.<9�a��`��@!�K�*���2���1�A��� �,J���:N|!8�����L_,G����!��"\!���Й&��<7�U/�1�B0�a
�<X���F�ċ�.O���_��H#��d��Qg��A�Y�Ȱ��5��p���^�oy��x�j�iq���0��� 
��2�A� �Ac��Ǌ����Xlx�1�t^�^��z��㞇�4l~��c LQ��~��._*�+ł��@�j���c+�B���n|��o:��1��d�	��c�8E�@"�ld`i���@!1Q諱�6
 ~���/:�� �n �A��+�N���>,�(�`����q�y�;v�!�Ap�� 0��q����� #S��," Dl>�>aH!PB��`!��~�q�"�,4<4h[�4K�@A4�@��<&<XH���_��p�`�`�eyI`ɗ������F�o��J����t��#A!� ��"���I� ���d���� 6L�z+TX���`�<=_#��N(xhK�~4NaA����  ���g��&���c����E����HHE�>���P>#7��>��n!xEA�i6�@ p8ص�V�"��wOڽ��b��[@a���C��F � �e��L ���u9�D�ϰ�CN�����y��0	ǂ?_��q:��͘"�Q|�(!�E0Bb�����Ov�� XG�"�my,� XA �Cg��~��cc��s��e�{��X�l�![+�G8A#L8�OL��X 9��qw.N����+^.L�f%��1���������ZA�Ƿ@�2Ą6�����H�j֪��B�� @���#�D�?~���(H�a�E���$�"!d&��_g�q�#	.�&4�o\�L��!7�N:�(Br��	&Z�״�1��K45��D'��"qӂ�0�#���:�	V�xM����|ٲb�ϓ�=�w��Ok��Q�Ƌ�H�2��|�`�� ��A�bԴB����� ��Y"雔RZF�����`P� ��cC+���B��#�7 !!�9?�V��$ `���9�p�AǇωqX�����<LXS �'��h���0��q�c@H0X"� ��h&��"� ٠8;b��fi����< q`��w]�	_��"0G	�6X������hbA�
</file>

<file path=ppt/embeddings/oleObject3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�q
 �  �     xl/workbook.xml�T�o�0~�����b�+�B��V����k+L�Ӥ����LJ��{��E	���w�ww��t���=�=m��	FksQ�v�Wk3@F�h[�Z�,F�G��ϟ�;!�wBl h�UJu�e�y�ڟ���)�l�Wn����}Řjj��ط�[t@��{0DY�"֪�d5U@��x�OhM�����Й�h:���5W#(2�<:۴Bһd�g�%|}�{��7��KыR� �u �F?�!�J�[��!��d�\���J�d���0����h��A�>����h1/yͮ�kЮ�Fݩ5�UVpŊ��;���d�5Dm�>��q��F�J:��
y��7��C��'�2��}�����sHxI�!=�,�����s��2
0�}��`�.���45];fH�g��0����]��H�Q.蠪gm<F����W��"G/^�<�珩��)������]�R���b�� �ar}����/T*1����0�����`�qik^1z��v��mz��7]/[�I�\�$M�:���N�����и-��h�v��� ֒�c��!#�C�D+���rZ��Qm�A���f��'�ƕ1Z���^��j1k�Y������3�3� ���uls�v�Ͳ4K<�+�����`��MKUs��TW��[X��Y���� x�ȉ�5=��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�P��  #     xl/worksheets/sheet1.xml�U[o�0~���`��\��U���aR�n{7�	XMb�6P6����)���D�@r��w���L����@!��AD	�\�^g���egD����Y)k����~�4�K�`6 � Bm2��V�ah�*f��ƕB�Y|���(,��ʰEIX1Q�!՗`Ȣ�o+�m��d���P�V�K�*����e�b%Ja������Zj�*��c�g�<j�v��;���WL��ZY� ��F�k��p2�"��L�5�;�T�c��A��=��>��`n�t�yF�$��7On:���M�?\bƢ�3�I����r�N'��v���"��q:Oh8�����7��Ĳ�=��- GL���J�Wx�S"_��bs(ˌΰ���8D��ex>>�-}��4ɡ`��~��/ ���C��r���E�?he/�eӉ�{���xs��n����t�]�5#�A�iw�PZsڵ�����ZҮ�(�Ձ'}�,n�zg:�^��4��-^N��-M����iz�����C��-����߸	N��Ob���Q0~[��=���	xH��M�A4K�q0���yh���Tm�Ʒ�c�Y[�E.M��a-�~zm�t+���L�EmH	��=v�n#
pl�r�0D�+i���O|) f�Rd�����{v��b
�����cJ��]��Ϩ��j&,��ѷ�od�J�c����5c���Ξ����O��\��m�  �� PK     ! ʻF�X  �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�U�����_   �� PK     ! Fկ  .     xl/sharedStrings.xml�Q�N1��k{�B�"�SDB���������"ҧ@�**P�H� �7%�?�(��ʝ�������dc��XL��I�i�lnp������!0

sUZ�)L4A_no	���)�"�㜲BW�:�i�����
��#N�k�S�u�J��$��R�e�Ɛ���y�?�d����f�8<H�����z�.O�u�9�Ŝq i?� ن�?��ĳ��p��e����\���7 �kP3}n%�6W�V����[��i��첕��k�z�-?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�}  �� PK     ! �F�>  H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6�20�211T020�����w�'��4�L �~���    �� PK     ! �w�3�  q     xl/tables/table1.xml��O��0��H���ލ�8��IGN�J#!��:�ElG�;�
q�b��p+�8m�eT�M�|���{�K������X�U	�	���V/�Z�����!���%��%�q�gϟ]9v�s૕-�ڹa�]s��D\��Nɜ5�����]s�dD��dB�a*��Hf�n�j90'�D/�nς@�ӛ��ftU­[?·�.Ek�՝�xX��N���cH�����'+=��/��Y{��n�廐�&�a��"E��#��u��E��8�U�,�C���������.�z�{��dxWBN����+�p��~��#�u��ʂVo�+a�T?;����&U�4E�H\T�#L�d���ƛ;Y0xr���>�'YֈD�?��)�$Β<����N?|����ߘ�lO̺�i��-R� R�Q�`D��ȢyU����??Gb����iMߺ]�oT����-���p`�o��`Ҙ�3b��?�s+E'���  �� PK     ! P��?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H�C�{�)XI*ꉢJ�s��mk;�mH��8I�ʁ��]9��U}�u��"I�"мRo��^��(r�i��ZC��м��ȹ�������%�(����h罡;��\:���*�Ci��0����'i:�
<�3�c3�)��4��� �c�@�������ܟ:e�T�L��w�������4M�d]�������S�j,u{+�����-Wo�9���*��2�y#A�z�y;P��=
Db�>�Iy����TNRr�4Ngk��ɔ^����_��X}Cg���M)!#�	P���+��   �� PK     ! I�v~�     docProps/app.xml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�q
 �  �               �  xl/workbook.xmlPK-      ! �>���   �               �	  xl/_rels/workbook.xml.relsPK-      ! �P��  #               �  xl/worksheets/sheet1.xmlPK-      ! ʻF�X  �                �  xl/theme/theme1.xmlPK-      ! x��                 r  xl/styles.xmlPK-      ! Fկ  .               �  xl/sharedStrings.xmlPK-      ! A��`�   �  #             �  xl/worksheets/_rels/sheet1.xml.relsPK-      ! �F�>  H
  '             �  xl/printerSettings/printerSettings1.binPK-      ! �w�3�  q               q  xl/tables/table1.xmlPK-      ! P��?  W               �  docProps/core.xmlPK-      ! I�v~�                 
"  docProps/app.xmlPK      h  �$    
</file>

<file path=ppt/embeddings/oleObject4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�*�  �     xl/workbook.xml�U[o�:~?R�����
����&'}�0Y+��1�M���3��M�TU�v�;����|sa8}��;玫I�a��	Ajو�f�����9�fC�:9���z�~���N��k)o ��j=f�;�[޳�D�| K+U�4��ƝF�Y3m9�}�z�Dn�Ā�z�l[Q�R�s�} Q�c�O[1NZ_��g�vq-� �E'��EN_g�7�T캃��4t�
��(�-����U/j%'���v�_�O�K��_��uH����05<�R�o���X�%�F��l�d���D��<�>mEǯ��q��zS�9�t�͛�A�;�lC�c1���G���c;TN�[6w�y��'#�R/4'�*[��Q+��������d�؝�Oɗ�V%�|yH�8	��`��9���RL�*�ҍ�y�7H���Z�Yo�3�+�?1�g��BI6�����l�b�}3���J�����:��bh�r���Q��?�FoM��;������>15W�!�BI���	�6U���8/GQ&! cK������̮�`k|af��dV�f���P�5!�˵�u5��,�`J������+���+��K|��Mz}
�3+�i@�&�� I=���ςҫ¸*�"43#0�� ڋ��2[�-S�R��&�'�l�.;�<�'�+������Eఄ֊iyV��'�&#�c�u�&q�m����} ����y�=n�����=s�}*�u�����+[՟�qm���s���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�l�"  �     xl/worksheets/sheet1.xml��[o�0��'�;D~'w�U��Uڤj��n�&qf(���w��S.i�VJ�����|���,���*E��"�V�g�Z����`�,�p��W4E*����ɞ���TY�P�m��ǑdCK,m^�
Vr.J��U�Y��fSY8��FN�Y�Z�D���y�]p�-i�ZA���a�<����\��˶^� �bS�FY%I�xU@ܯ^���*�χ���i�_�JF�<W6(;�����N�`b����%ㅎ�;��I�s�-�>(1�.�lY�����r���<Z�a�xD���ǡ7{��?4�d*����St�%3�E�t�4�/F��ͳ����(
Y��_i��(`�Y�aW��蝏`�C6;4�v��^���*<�1ȷ�'��i�'ae4��B}��/��7
�A�s�찠�@���&�Vx:|oA��mYc}��D�����h�{c�$D��zg������k����g��a�,�� ��6j��\�����mP�P�x��Y؂<��,u�L�#c^D4l�7�Ƿ#��c�.@Q���m�i���؀�R���@]��R�o����e��Plw���'�7��KPˉNdw�;��Dzϑ���v�E��>��U�㧝��a����WJ2}�5�Q���x��S�5��ŚU�*`����lj�aJ6_�KW\)^��6pSS3�G2�\�^���Tmk��5���!�\0p�U���%0S�K�������9]�',����y�A��kg�7��3��f~sL�  �� PK     ! ʻF�X  �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���4�  /     xl/sharedStrings.xml��Ak�0��}���[��0Fq�Ca���0��bɳ���L�BH3�`�N2:Fْ��/$=}���;ϽII��������� i"Bκd{�C����Bv�%o߼|����>���h�QAv�Ǐ\!$طLtI_�x�qDЧ�/�xL�=��I�K�M'��>�28�:��N䇌@��LZ�mC�ҽ����s�g&������\�Q6jc�#b?��,[��6��M*��u���W=�' �b{��=���K���)�x~����\L�2��5ֳ6X���%���U�OS���ŇVeN&f����)�UC};�b�u� `�H����|x�����F7r֪���S�����f�6�_�l��Z����j��z�U�YWwjY�ժ�3V%�o+�(��Ӝ�6Mz8���v�e�ǟ �齀�9��pߞ��c?��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�}  �� PK     ! �k��>  H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1�20��43P020�����w�'��4�L �~���    �� PK     ! :�j��        xl/tables/table1.xml��A��0��H����M�8�SM:r�D	�`� ��i-b;�ݙV���=K$��N�iu���������v�z�(��FWOb�n�J�u?�o��y�W�7ZTp/���~u��C/@�֮��i�v#w3�t�*��ծ#7X�Wn#�W}��q).5<�������v@�Q��A���,T;�[kcGW�Y���3|g��J��8��I�E��d+�<bY�(��\P���3+���0�����x�Ē8e�a��I�H�)b�$�Ѽ�/钥E��U����P��n����_�]��qآ7���y�ߘ���Ύ;[�~����j_��~�����)k�ƨ�	F$-kT�#�4�ĘP�X���hs�%c�g\Yټ���d�"4.�9C��K\ЬH�����_?�����N�O-���w�3��������7�J'�Dx�a�c��Ɨ~�?   �� PK     ! ��I#?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H�C�{⸉*j%��'�*Q��Ͳ�iD�X�!���$m*��3�vv�ly�u��V���b�⍨T����*�A�uL	V7
rt����U�5十�i4W�<IY�u���i���{��Fޡ��k�dΗ�Ě�V���KpL0�p�HD'��#R����	�YL"����>蕉SV��N��S���8���m�Fm����	~]?<�����n����`�1���1Ó��]ͬ[�3�*���r���>��t}V^����
��,B��|K��4��wS��by��₦Ʉx��
�7   �� PK     ! I�v~�     docProps/app.xml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�*�  �               �  xl/workbook.xmlPK-      ! �>���   �               
  xl/_rels/workbook.xml.relsPK-      ! �l�"  �               A  xl/worksheets/sheet1.xmlPK-      ! ʻF�X  �                �  xl/theme/theme1.xmlPK-      ! x��                 "  xl/styles.xmlPK-      ! ���4�  /               ?  xl/sharedStrings.xmlPK-      ! A��`�   �  #             &  xl/worksheets/_rels/sheet1.xml.relsPK-      ! �k��>  H
  '             @  xl/printerSettings/printerSettings1.binPK-      ! :�j��                  �  xl/tables/table1.xmlPK-      ! ��I#?  W               �   docProps/core.xmlPK-      ! I�v~�                 4#  docProps/app.xmlPK      h  &    
</file>

<file path=ppt/embeddings/oleObject5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��'Z  �     xl/workbook.xml�Umo�0�>i��;���T2H�J�4�]�qr�$V #c�t����$����mQb�>��sϝ�����n��lDN0�x[�R��}�Z�!�z�ڒղ�	��=�0��t+��Fʍ m����]�8}���Od�[�TR5L�R���S����s�Ԏ�1u&Z�G��[0dU�����=��5�@�_���К�-pS����t q#j��FPd5E|�j�b75��#��S��#w���Q(��J� ��'�"~�B�H�{��ې|G�[arxd��_��G,� F�?�(��Vb�/т#7�O+Q��}�Z�뾰�d�FV�z�(��e�f��[�dC]:����]������*��j}�<��͠4rsr��I�ZY��<�/�-�� �Cu�>�~���CL~܇Q�YDlL����tf���ٳ�z��9��_���q!٠ׇ�x����g��,ǃ(�����6�a��2�[|-��P�,��wіr� J]�nZ��؎���ks`������z6	W����{��(�Ijg�pi���v�S�<'Yeiz6�q���g�|i��d�Qcd���P�%19�c�H���Al����'��U	:������)�֠�%>>��ȷ��l?�Yϵ3?w�l�/���ʴ��4 (+�SO5��L�+Ŋt�^����ڇ<�M�0�P���(a;MA� _z����"X>�5b@������L�Os�� =�c3.���j�q���E>ޤ��:����g���c��I��o   �� PK     ! �>���   �   xl/_rels/workbook.xml.rels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�cg�  �     xl/worksheets/sheet1.xml��]o�0��'�?X�'_$P"��@�z1�Z����&�g(���w���h'�"��q�>��6�O�uEv���MFC/�.Ѭ3���rpC���)X%�����0�K�d6 ��Bc2��V��o�jf<����R�Y��o�V�Օ�ȯ�hh���k4dY
ɷ54��P1����P�V�k�j���j�e�Pb%*a�(%5O�׍�lUa��a�8y����7<b��W�Zp-�,���~����'��g�Wz]�U2a�k�	���T���¤׊Nb�w��z1��t�EFatw{����8ĳ�p0��A<_D�$	F���ͧ������2��a:K��O[���7gcb��*��R�칒����R���p��[��9TUFg1:�g��!��p>>Җ��4)�d��~��� ���1��|���E���^0��{���,�b�脩{�o>�O����`3X�.���S�/{����ӳP�z���+j3'^�Foc���c1����aWx�ݼr=��]bpJ.@q�����{Nx�IZN�z���3_���+�
�f+ec��]�
�F�e�ro;�*��/L�EcHek<���x8�R9;�1���V���oe@�����'/��`��(�@?�_�P"�@{��nF��V3a���3���%������!\n�i��~��������_� 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�U�����_   �� PK     ! ��  �     xl/sharedStrings.xml���JA�{�wX�7{�	{�" �Y�,w����캳L��������X�
>S��n�Sh{�|���of��*�T{2S��%�4f678I���x���*-�f�`(wwQ`�)�"7���BW�z�i�����
1�N�k�S�u�J~�$}^)��2[cH��FsQ��o,)��\�4�ς)�V�V��|���'oy�T9�@�~�A�/�+"~0٩gc��$��3�hGn �Ϡ��}Zl����K���5�o�˼;kVW]�x|��  �� PK     ! A��`�   �  #   xl/worksheets/_rels/sheet1.xml.rels���N�0@�H�C�;I�Bh�.iW�n�:Ql�{�v��$.�,����}-���"1���6`�C�#���w`D�{���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�}  �� PK     ! �D�>>  H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5�2��23�T020�����w�'��4�L �~���    �� PK     ! ��.�       xl/tables/table1.xml��A��0��H����M�iM:��D	�`� ��i-b;�ݙV���=K$��N�iu��ٿ����Ͼ���<rc�Vĳ�Z�	�.���J!����Z���ׯn{8���p�ܘ�m7\2;�#W���F2�f��p���NA�I �P�H�e�/����Z-G�ă��X�6�[+m&W��3��3Wp)Z����������Wq�(��\P�?Yə�}����3M�����&ZR'h�D5����e�@M����̚���(&}��߾��N�q`��I��,qN�8��`����~�/����*=l����[�
��/���Z�	N�t�(!�	�#c�0�媬�.˳5 �m�h
����,����*����hH^$UH1�^�~���珉�����Ž��N�X��ƺ�)�A{î�i"Έ��_�8U��jx��  �� PK     ! �%�>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E�H�C�}b�Q��T�EH��Y�����i�'iCPY����g/������J��	A(�E��z^/�k9ϔ`�VP�8�(//rn(��6`}.
$�(7�yo(Ǝ�@2��
�F[�|(��?�������`������H����uC�w8MR���`���A�����v:������w�`l�&i�.Fȟ����S�j\��VP�N��-�r<������U8�qs�-��@�B�(Q�A��'�%��[/Q9!�<NILf�4��+�M�۩�޷���<��?qN�dD<��}��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��'Z  �               �  xl/workbook.xmlPK-      ! �>���   �               
  xl/_rels/workbook.xml.relsPK-      ! �cg�  �               :  xl/worksheets/sheet1.xmlPK-      ! ʻF�X  �                %  xl/theme/theme1.xmlPK-      ! x��                 �  xl/styles.xmlPK-      ! ��  �               �  xl/sharedStrings.xmlPK-      ! A��`�   �  #               xl/worksheets/_rels/sheet1.xml.relsPK-      ! �D�>>  H
  '             )  xl/printerSettings/printerSettings1.binPK-      ! ��.�                 �  xl/tables/table1.xmlPK-      ! �%�>  W               �  docProps/core.xmlPK-      ! I�v~�                 "  docProps/app.xmlPK      h  �$    
</file>

<file path=ppt/embeddings/oleObject6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)SEM	  �     xl/workbook.xml�Umo�8�~����6`�Ea��t�z��ɥ+L�
`dLvӨ���ްi����[�6㱟y�����C�z�B�R��gy��T-���{U��F�����z#z�����w7J�y Џ�3��?V;���L�M�t����-x=�0]���~�e���~�jY�\US'zsѢ��;9�3ZW����np�� nd+̓E^W��������yOJ`fK�ze���V�j�@�Gү��ħ�E�c�6����^��X��Y�'�����F�PZ�VR�/��� ��ي�c�z|���T�������u��^�X�Ӱ�d�  A��թ�?h��Zs�<��͈�e��΃N�`0ڃ���=���`������)��W:���Ϗ[�'d�f,*qT�k�L6	^���I���m����R|2�'�,z�"����0k(I'Y?3y�����0�Z��5��b?>������k��Pۑ�0���S}���Y/ipZ�K���C{rmie�q�S$��A�($1^���p�II�G��������^�2|i;��dgd�����5��󱊷d�Nn㒒`iw�V\�/��dh���y?��9�ޤ%0�YC�"L���h��"
���`I�f�e`��(.�ҹ�Z�;�͕���㏢��j��#����-6$�QI�����&�0�ː%4��|&k#�״��l�;-��4|���S;�O�����ҏ��O��?�X^���Ў��`G�=���?   �� PK     ! �>���   �   xl/_rels/workbook.xml.rels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�w���  �     xl/worksheets/sheet1.xml��]o�0��'�?X�'ߡ%"T4�Z/&U�{㜀�$�le�����$V	$'>~�s|^;ӛ�&[�F�6��P-��hW9���ntM���-Y-[����}�0�I�d� ��Bkr��Ve�o�f<��řJ�Y|�+�(��5���o�hi���K4dU	�7���P3����P���K���6j�e�Pb)ja��(%��W��lYc��a�8y����1��W�Fp-�����~����'��g|Pz]�E2a�k�
���T����tЊNb�;�ƃ��.�mD��_�"-Ƌd2'��(����uZģ4.�y1��E��Φ������*��0�M�?�v��.`g^��e�G��[@FH���R�'x��T4]�Sd܊-P�9-Rt����C����H����I	�����}�Z[�^a��'Y�_��hP{�)��l6�rG�٘�Q��0s����ٔ��9���*��p�o15~��}9s>b�_�������.�����0�&�1����z��a� J�@ɡ�4���9s\�$@�(�[xWg�v띡�x�Z��^�l�3�k�^���B�����T�|fz%ZCj�:��u�E��B���0���V6ǧ5�À�
<lB%�=>t�nQL�~?>�Dj���.ڜ*��f�"/s�Zߗ�K
�aL[C��8��X���u'��~�(�?   �� PK     ! ʻF�X  �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�U�����_   �� PK     ! ���@  (     xl/sharedStrings.xml���JA�{�wno&Z	��" �Y������q�l0}
A"")��J��P��;8�(X��?�|�.��M�#m0��N��Ĥ�1���#/1��A�T��ND�Y�E�!���9�$S����
Cgd\!}�n��:%Sʔ�E���/�F`�)���V�>/��W�����X_�T�O�"�MeSm��de��3)7Q �f�f����ı�A�������h����QT�o���j����i��Y}<ԋ�z>��o��ԏw�ˬ�����l��ç�7   �� PK     ! A��`�   �  #   xl/worksheets/_rels/sheet1.xml.rels���N�0@�H�C�;I�Bh�.iW�n�:Ql�{�v��$.�,����}-���"1���6`�C�#���w`D�{���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�}  �� PK     ! ��pT<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6�26�26r-���]�	�<+�� $�   �� PK     ! ���       xl/tables/table1.xml��͎�0��H��彛���&%q#��X0� ��i-b;�ݙV�7`{�H<�p�i˨��>���9׾�݉<2m��%>Lv��r]��[�A`,�=�d%�3o��_�X�02થ)��ک�<�m��f�&&�ɠ���m��3�f�7Ƭ=���'(��H(D�/A���:%&j���X���[K�gW%�i���	��Wp�;�����<5�cW����ϣ����d%g���{7k���v^~
I޴$'(KW���FyZ�h�U�&���3�
���﮶�f���_�fC	���c��t4����F=������d��BЩ��%�/����d�!Np��;k��
7e$��(�q\�gk z/�pxz��I�!�[�(�#T%�
�$�I� ��%闯�~�����={nqo�#����el�6�xaN{���+i���|b�׺)ΕǢ��_�-�   �� PK     ! �w|>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E�H�C�}�8mXI*ꊢJ��Y�����i�'iCPY����g�������J��$E(�E��z^/�k9ϔ`�VP�84///rn(�VV���r����7c�w �K�Cq��d>�v��l8K�+,�3�<�-06��H�i� 8�$(�0I��z�����SFNY��	;�ق���޻j06M�4�.F�O����[5�T{+�����ږ������v5s~μ�@�z�y;P��=
Db�>�Iy��ݯ��Rr�4N��dJ'S�e���_��X}Cg��8�d6"� e�ϾB�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)SEM	  �               �  xl/workbook.xmlPK-      ! �>���   �               
  xl/_rels/workbook.xml.relsPK-      ! �w���  �               B  xl/worksheets/sheet1.xmlPK-      ! ʻF�X  �                (  xl/theme/theme1.xmlPK-      ! x��                 �  xl/styles.xmlPK-      ! ���@  (               �  xl/sharedStrings.xmlPK-      ! A��`�   �  #               xl/worksheets/_rels/sheet1.xml.relsPK-      ! ��pT<  H
  '             2  xl/printerSettings/printerSettings1.binPK-      ! ���                 �  xl/tables/table1.xmlPK-      ! �w|>  W               �  docProps/core.xmlPK-      ! I�v~�                  "  docProps/app.xmlPK      h  �$    
</file>

<file path=ppt/embeddings/oleObject7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�[  �     xl/workbook.xml�U]o�:}�R��;��
[�t#�U�䦏�&k02&�i��~�ްi���ڮX���g�|x8}��;玫I�!C�#��l�p���.+7FΤ�аN<C�|Bo�o�9�Iu{-� Ô���c�yS��=�N��дR�L��n�iT�5Ӗs�w��q��L耐��`ȶ5/d=�|��;����㴠��k�z�n�ѭe?ĵ脾�������f��]w���Pg����O0�b	T/L��Vr��>h�@���{�<��e^�z��	��#+�&��=���hJ��J
��M4z���i+:~u(]���֛Lu��ؤ�Fh�dh���gj�Yt��}�G�[���r޲�ӗP�<܌(J|jv�U���V��������d�X��O�V)�y QeHݜ��W���Z�a@7qQV.�o$��d��>:g�3ҟ�޳��!8�E���lڟk��E��xd����)Ft�����]�"؎��E� ��h��xI��ڿ\�l�o�C�kC+CE���Y�AR����ʍ˜�8��U�	hPK���������`3|a:��dfd���P�1y˱�u5d�LvcB������+��:���^����fgV���p�����=�݄�_�UY }�/� ӿ���M��j�o�җ�շЏ?�6g���G��=ٜ�9�bX��I��<�B�U@W�ؔ�z"k"��д_�lbϞ�L�
�@�ʩ����b{XxL�3��ާ��_m��lVjǳq0�͞�Do�? 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��`]�  �     xl/worksheets/sheet1.xml��]o�0��'�?X�'_$|D	U)�֋Iպ��8'`5�=�@ٴ���F;��d�'�s����]=�ق6B69��h�,D����o��	%Ʋ�`�l �{0�j��C���Ѭ,A���tm�J}��5��xRA�+��5�8�+�(�h_�+?
��_3��N!՗hȲ�ojhl'��b�7k��A����L?nԀ�Z��RT��[QJj�ޭ�ٲº�q���ox���_�j��4��*�]�/˟�S��^�e�Ʉ��a+�����&�Vt�Slԋ����F9���`�\��Q�L�$����`<�MFa�&��,+����h(sz�������;s2&�-�n!%ΞK)]�>
PѴN�q+�pU�����e�~O8h����5)�d��~��� Vk��1��|���E��^0�f��;���Y���	S�ۯ�9˸���`3X�vf�S��k�ӵ�_�ӳP�r�����#o�:O�r���h؂����ⷀ0��g����#���Kނ����a�y��N?������:��5�\+8����u6vG�W؏y#���L��
�0��!���Ў�sf���J��8�,��ZYfk�ʀ&<<�RJ{�<�>��(��� ~!|J���ݶݜ*��f�"/uw\��K
/e�L[C�ܸ��.�O��Q{������e�  �� PK     ! ʻF�X  �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�U�����_   �� PK     ! ���  +     xl/sharedStrings.xml��1K1�]�;�7��t(R�ҡ �9�wi/p��rŮ�MAA���"�����Ȼ~sE�َ����#��,�D9���F��&�8N���`gy��,���` ��b"��]�r�m�sJsUJ��0���+��s�NɌr�|Y�(��Rj��
}=`��Jk������is/b�v����>Y��@A&�&
[O�<��:=rld�fa+`~j�,����e��E����HX�ԏ"��ss1H����z{�(�r�Ns��zA����y<|��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�}  �� PK     ! v@
�>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2�22�264R020�����w�'��4�L �~���    �� PK     ! ���       xl/tables/table1.xml��Kn�0E���s����!r ���I�H�MT$�Nl�A�<�]\�=��;�'Eg�%�y�>��z+�ȴ�J�Л�lU��*��wJ 0�ʎJ�׋��,}p���pm�al�5���Ȥ;�Ժ�^a3jF;�f̊��DXP.ၐ��_ ��ϛ�J���>p�۳ mv��JO�r��`���V_�o�2��3ê�y�.<z!��O�9���dE'���;7k���fZ~�I�p���Q��e�8�
oٔ>	��H*\�??�]m��8���W�f}/+�Xe�`>��۵zr/K���d�6BЪ��9���gg��ZQĤ�EES�0McTFq�Ⲙ�*�i����ߴ���)���I]Gu��؛��AI��� L�ԫ�WI�}��������v�~lqkw����el�6�paJ��>�i���|d�׺)N����J��  �� PK     ! P���?  W   docProps/core.xml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H�C�{�-��T�E�h��Ͳ��E�X�!���$m*��3�vv�l~Pe���J�$)�@�JH���f��oQ�<ӂ�����yq}�qCyeae+�KpQ iG����{C1v|��$8t��U̇��a��� ��t�x&�g�Ʀ'�R�i>m��P��&	�?^V�?�����?���)�-x'������1B~�_�������ͭ8�"�r�W�X�=exP7�+���p�qw�,��@iCw(Q�A��g�e|��^�b��YL�8��Ʉ�&�Lߛ���7���:��?񆦳�(2|��o 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�[  �               �  xl/workbook.xmlPK-      ! �>���   �               
  xl/_rels/workbook.xml.relsPK-      ! ��`]�  �               @  xl/worksheets/sheet1.xmlPK-      ! ʻF�X  �                +  xl/theme/theme1.xmlPK-      ! x��                 �  xl/styles.xmlPK-      ! ���  +               �  xl/sharedStrings.xmlPK-      ! A��`�   �  #               xl/worksheets/_rels/sheet1.xml.relsPK-      ! v@
�>  H
  '             8  xl/printerSettings/printerSettings1.binPK-      ! ���                 �  xl/tables/table1.xmlPK-      ! P���?  W               �  docProps/core.xmlPK-      ! I�v~�                 +"  docProps/app.xmlPK      h  �$    
</file>

<file path=ppt/embeddings/oleObject8.xml>PK     ! 71��{  �   [Content_Types].xml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TKo�0�O��r�h`�i�(�8nH���h�(6�����4�K�&�����NV�8��A�	��ic�L|�>z�"ARV��Y��P�G�w���&m1���
���`��p�QĿ��^�U�|���d�,���b4|�B-kJ�׼�U27V$��{-U&�����P���I���A�|�0t�>��XPS�>fS bc(�Q� 5^F�s�rd������O0�'�]�⾸�hH&*Чjػ\��ǅ�ܹEz������2v����2.�i�E��=2~��a:�65��A��+@O��������])Ws΀�v�u�#�9~~ғ�<��py�O���y�@��X�y�\]vhg�}�[�:�  �� PK     ! �U0#�   L   _rels/.rels �(� 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 ��MO�0��H�����ݐBKwAH�!T~�I����$ݿ'T�G�~����<���!��4��;#�w����qu*&r�Fq���v�����GJy(v��*����K��#F��D��.W	��=��Z�MY�b���BS�����7��ϛז��?�9L�ҙ�sbgٮ|�l!��USh9i�b�r:"y_dl��D���|-N��R"4�2�G�%��Z�4�˝y�7	ë��ɂ���  �� PK     ! 0�O  �     xl/workbook.xml�UQo�:~������6��d
%�Vڦi��'Lc02������S�u��j[�ر����|�p8};��w'� U���	�=ѕ�������@K��*ިN��{1�o�o�9�+}{�ԭ ݰ�w��i�N�|8Q���R+�rK}��vB��	(�q�r���T�Cյ,E�ʱ�9�h�p���-_�r};��Tmײ��ށ�^[��7������'y��o?�a��'0�p��R�A�������L���Cb�w����Jǿ�*>b�O`�1��r���x���Q}Z�F\J��}���6S��5|0�JQ��,�^<��c���+���~�>��G�U��cc.��gxx2�8��=9�t����?�߁�~�!��:���/]�S�1��Ȓ�M�1D2"�m�m�!��6,��H:NK�G�{΢�|����O���t�����>Ȏ?�훍�>�WR�'�қ>ˮR{�p�����%c��;�gY�����޿B��pb�rM-���P����&GYL7��l���l�ɒ�4Q���r�����\�/l!З��T�=�Z��"6�`�V򦄔��L��=�q!�
H_��7̻��Oa�F-�1ax��	CxF�-��,���t-��6�sU��> �E�tn����ks�yy���3>@�b�ߓ͢e�C��
R F��,f(ʋ0Z��l���:��"�]�u�f�ۂ�Q�� H�uj��q��Y6S��A�)w����W.�?�8�����  �� PK     ! �>���   �   xl/_rels/workbook.xml.rels �(�                                                                                                                                                                                                                                                                 �RMK�0���0w�v�t/"�U�ɴ)�&!3~��*�]X�K/o�y���v�5���+��zl�;o���b���G�����s�>��,�8��(%���"D��҆4j�0u2js��MY�˴���S쭂��� �)f���C����y��	I<y ���!+��E���fMy�k�����K�5=|�t ��G)�s墙�U��tB��)���,���f�����   �� PK     ! 7�  S     xl/worksheets/sheet1.xml��[o�0��'�;D~'Wn����aR�n{7�V�س�U��;N�å���$���;�>>ft�\ΖJ�x�����C+�3V�R���3D�Ҹ�p�+��=U�n���h��ZS�p�T��Z���Y�+�Z�H�e�5�ʕ���8�_*/���WbV��!��x�<g��9ٔ�ҍ����Z3�n%�Ʈ��i#:��,��`z_�"�$����/��9�b�<K��������dDr�s킳��|�~��&��2��l��'閙l����WؚE4�[33]2ٰ,E/�`:��/��,�D�no56�;�b�Q<_���?4eV�d�H��h$�y�Q]?�ݩ�kG��#-(�rLy.92�{x䃣��ͶtF�"E_!S��f�% <K8�>�uA?H'�9���}�l�ր@��N�l?��@����l�s��x$�΁ņ(��f����7����N@f
�؎���������x̷c`,��x5Ė���:�p�A��`���؂�3PԀ"��vF�[@ ��֯��i��ӡ�ǟw��݂������5�轉�����@��m '5{����rg�A�i�'s�\] ���eؔ��'�Vv��o���b�3l\c��IlzE���NH��W�t�3�����x�z̚n ��~�r�*�4��L�l���t�ђk����Q
=�wa����ͫ�#��,�|d�qɠէd��Zb�����,��=��Xj��1�+����Vݴ�V����  �� PK     ! ʻF�X  �      xl/theme/theme1.xml�Y[�7~/�?���6�����M��	Y'��Z[�hW32��S%��B)�җB��PJ-���?f!�M�z�{����6%-���#��蜣Og�.�s/��1悰��/�|'#6&ɴ��
�%cDY�[���+o�um����Dl��I9�*�����f8��&��H�#����ޘ+�R�#��^�bP{s2!#���ѧO}�_Yj�S�"�B�(�W��%��㣲B���R�#��a�1;�{��(~h�%���\.��L�����@�er�������ӃդA��J�P������~m�O�h+Mm�u�+� ����Cw�ޫ�-����fs;T�A��`?t��^�R|��;�N�֯A)�����ڽ�n�נ���h]
k��r�+Ȅ�m'��z%S�� V٥���Dnʵ2> �R$I���O�Ҹ�(9���!�o�&`�T)JU��>���#��02��]`�XR�xb��L����7 �����O�~>�����gskU��6J����G�����?~�����g���?��'���O�aŹ+�Ó�~x��g��С��с	�o�x�Yt؏��I#D,	�n�꾌,��Q��m���2.����e�~��8f��p�1�a��j.���y2uO��&�6BǮ��(�ܟπ^�Ke7��(J$��KO�Ǝ0v��=B,��g�M���:�8]2$V"�B�$��,\B�-����:��V���6��㇘Zn����.�CS��;HF.#�|d��BB���2�?�B�dnrX���0���El#�$G.�;�1�cG��3��$�L�5q)��[L����!�‒��K��g� WӤ<A�/s��U������],��ŮmN��љO������4�ػs�aA��,��F_��U��+��#;W�s��t]�N�;DX)���l�=��3ĳ@I��&�{u+u�sR�M::2�{�?��Sn
�a$w��[��.�,����V��g���<|�}	2��e�؟�7CD�	�"(0\t"V�su�j��Snbo�<PY�NL�g?gʞ��){��9<nůR�l���3�&����yr�I��YU�EU��﫚M{�����e.j���k�e��*��ˣ{>�ƖτP�/����F3��nG��8��k�`�pS���Ǚ|��h?B3h�us*2�S�͘���ֽT|F��;��]6N;���j�.H��p5]*��k��{�R���S�e]�d_�c2ۈ�È�r��OF蕝�M��~�eW� �VQ�Wn^�[~�dh�Ay>VqJ������k�79�� %�2�H7����V���sD�2�H7�##xβ�l��g��yH-�+��!7��x�V$r�hb2M���_��p�2B��?��1|�g�;B�u!:�{����f�q!{HD��5�l��GI����W�@�!ڶr�5�	��A���'<�f؍���>�
�Z���J��!�����;�s~A����r���8(���	[Y�g��vͫ(�C�8��e'�I�)\����������:`_��}�Q�<g�f~fZ��NM7���Cް*?D-�R����"��� Q���3N��8���,Ӕ��4�8;�M;ǂ��Dm��Vg��/{��٬UĲ�ԉ����[mvp�у��9�B��9��/��Li��=�Ո�͛s���/���[	��R#��jP*4�v���j��K�N�>,2��az_?�+��n�����}����4bq����6\�ܗ+�������=��~�2hV��Z�Ym
A��(4��N�W��{�^7l4�}�X��v����B����ZI��h�A����F?h���XyJ�/��ڮ+  �� PK     ! x��       xl/styles.xml�U�j�0����]�n�%�vY�
��n[ND�d�s6}��v��.{���ڽÎl�q)�e7�t������$>��@�T\�{>FL��j��Wg�7¨�TTh��a>H�>�+��tɘE ��/�]M��%����+��Sj#���Y�je-*wI
���H�n&2�I��z��Z���s.��4X�|r�P�й �u0�9���	Qm�A�8��FW��{�KtY�ݧ;&cB� ?)���ɽ6D�.���q���P���&8���s�ߨ̹@��TWo�`	0I�\m��r�EQ���߮n>_�߿\���Tr�i�as{IM���cgk��C�TqF��<wF��?�5Q+˅蕧5�1��eFe�E��l��:(h��5��xza�&���L�6<��0N�֔Ƃ��7|�t_�W�;��B�q��B+*\�7���3!N�3|]���K��2���H0<hW���-^�Ic*�BI�@Cf,�]g�e�lu	�������_@�^�w�%�\7%��է����� h���rՆtE���E�+��T�n�4���,XI��:�[�`_Kxyݩ��B�"����S;���'�����	~w4}6�e�7�#o��"oMg^48��f������i��Y��4�)1�L<�%ۑ?���۴��>�}��p�?���������#/��p6L��,�q�8�|��t䣉�	��Zm�[A$��&	�U�����_   �� PK     ! }[:4�  l     xl/sharedStrings.xml���j�@�ð�4r{(%��!P譇�����JծCsS�m�V�rQ�!.� �Nq!}!��:��z��G�F���?�����&r_:�����\�ܺ#��훗O^0��u��
^eG\�]��#SJ���U�P��1Yk�-�]�z���-[ѣ`H��v]68W���Ryn�lG0��m��Kضp޵�ޟ�eJ�2�����jj�2��rW-�;ҳkd��%�9���k�S��^���
��N�ԑG���s����x�h铙>��\����8coY��2��y�Gc�
 ���%��N��$��<��Ev3��t:�|tK��B)��s�ďC����ШD��S~2��M�G�3&��§���0���Zz	��5�c��=Ɠt�v�'��S?��I$L��r��J<Y�7!���N���l�d��s��O�uo�a��؝�.���O�{d�4?J]moJ�K�� /���L/���S��"-C*�ՠ���  �� PK     ! A��`�   �  #   xl/worksheets/_rels/sheet1.xml.rels���N�0@�H�C�;I�Bh�.iW�n�:Ql�{�v��$.�,����}-���"1���6`�C�#���w`D�{���	�ۛ�ͨuH���T
��I5?:'a�ŦL\;C*jM��2�w�m��ޕ��VL��=�}�s8��ov��)���X��p�Ǚ*�H���sEΡ�U�u��?=r��T^I�ZVF=w����Gҭ>�}  �� PK     ! ����=  H
  '   xl/printerSettings/printerSettings1.bin�``P ��|� .f�eHd(��L��b�T�X&�,�4T6�t�0�0��a��t�������0�ۄ#�����!��	HCHG�b*F�9L@�E��0A$;\<�B�0ɰ���x��zt�� � 1+��U2��10�P�G�F����p:� 0���x�0l %�Q0C&�ŗO@�(�r�N av4�c�����A	��0�	I��@�H{�@����ɯ�Al$� u�|Z�G��h�.�S�O.Q00S02�2��22�2�T020�����w�'��4�L �~���    �� PK     ! MXj�       xl/tables/table1.xml���n!�����=����(�h~�HUM� d��QNlU}�.�}���pU�!��؍�������\��ي<2m��9�&;�s�����%KeOG%Yw�����7ז>��jir��v�06ݚ	jjbҝJj�V���4��Y3fň}Bb,(��@�D�/A��̈́:%&j����Y�.�]I�gW9�j���|�/��wZ5؅�a5�c�k���ќQ�����⽛�c�l3/?WE��I���'>
R��O�u�FQpU���
������f���_�fC/+S��t4���Z=��%pyx�J�!��F�������h-M��K�i����S�TM�HIBR!q�O� į��q���USi�j�'(,��M��Ѕ��:�����߿~�L��nG��wv7�[9(`\Ɩkc�{����X�'�~���\y(:���o�  �� PK     ! oC�N?  W   docProps/core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H�C�{⸍
XI*ꉢJ�s��mk;�mH��8I�ʁ��]9��U}�u��"I�"мRo��^��(r�i��ZC��м��ȹ�������%�(����h罡;��\:���*�Ci��0����'i:�
<�3�c3�)��4��� �c�@�������ܟ:e�T�L��w�������4M�L�!?��ˇ�n�X��VP�N��k[��s<���U��e8�F��=���v�t�{�(Ġ}��2��_/P9I�ML�8��IF��4�zo��z����8��Č�,O�2�g_��  �� PK     ! I�v~�     docProps/app.xml �(�                                                                                                                                                                                                                                                                 ���N�0��x��w�YZ!�r��RġUWڅ��L6�m�C��[�-o ����:IĒ��z������c��Mc�b2�l:�YN�Ҹu��V�',K�\��wP�-$v*>�E�"HE�T�1�8O��F�	Ɏ���F!�q�}U�^�6����1��+�<�@6$�Z�����/]�����8���n)�}�f�7��cQ��m4�����V,��0�`Y)�@�ׁ��-m�LLR�8kA��Y2?hmG,��t8kU4�!au���kF�t�������_���e���=��'9�T�����}ȕA�[�P��<3�񀳬p8s��_�Nz�=�MPnK®�b�M�
+�^�?�ZE(�v��%�2�.d^+�����^��z��rz<�?�����௿Y�  �� PK-      ! 71��{  �                   [Content_Types].xmlPK-      ! �U0#�   L               �  _rels/.relsPK-      ! 0�O  �               �  xl/workbook.xmlPK-      ! �>���   �               
  xl/_rels/workbook.xml.relsPK-      ! 7�  S               D  xl/worksheets/sheet1.xmlPK-      ! ʻF�X  �                {  xl/theme/theme1.xmlPK-      ! x��                   xl/styles.xmlPK-      ! }[:4�  l               !  xl/sharedStrings.xmlPK-      ! A��`�   �  #             G  xl/worksheets/_rels/sheet1.xml.relsPK-      ! ����=  H
  '             a  xl/printerSettings/printerSettings1.binPK-      ! MXj�                 �  xl/tables/table1.xmlPK-      ! oC�N?  W               �   docProps/core.xmlPK-      ! I�v~�                 Q#  docProps/app.xmlPK      h  #&    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08서울남산체 B"/>
                <a:ea typeface="08서울남산체 B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08서울남산체 B"/>
                <a:ea typeface="08서울남산체 B"/>
              </a:defRPr>
            </a:lvl1pPr>
          </a:lstStyle>
          <a:p>
            <a:pPr lvl="0">
              <a:defRPr lang="ko-KR" altLang="en-US"/>
            </a:pPr>
            <a:fld id="{AE9313F0-F521-4221-881F-4DEBAD9E127E}" type="datetime1">
              <a:rPr lang="ko-KR" altLang="en-US"/>
              <a:pPr lvl="0">
                <a:defRPr lang="ko-KR" altLang="en-US"/>
              </a:pPr>
              <a:t>2019-10-14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08서울남산체 B"/>
                <a:ea typeface="08서울남산체 B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08서울남산체 B"/>
                <a:ea typeface="08서울남산체 B"/>
              </a:defRPr>
            </a:lvl1pPr>
          </a:lstStyle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08서울남산체 B"/>
        <a:ea typeface="08서울남산체 B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08서울남산체 B"/>
        <a:ea typeface="08서울남산체 B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08서울남산체 B"/>
        <a:ea typeface="08서울남산체 B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08서울남산체 B"/>
        <a:ea typeface="08서울남산체 B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08서울남산체 B"/>
        <a:ea typeface="08서울남산체 B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2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2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3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3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_rels/notesSlide3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9.xml"  /><Relationship Id="rId2" Type="http://schemas.openxmlformats.org/officeDocument/2006/relationships/notesMaster" Target="../notesMasters/notesMaster1.xml"  /></Relationships>
</file>

<file path=ppt/notesSlides/_rels/notesSlide3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0.xml"  /><Relationship Id="rId2" Type="http://schemas.openxmlformats.org/officeDocument/2006/relationships/notesMaster" Target="../notesMasters/notesMaster1.xml"  /></Relationships>
</file>

<file path=ppt/notesSlides/_rels/notesSlide35.xml.rels><?xml version="1.0" encoding="UTF-8" standalone="yes" ?><Relationships xmlns="http://schemas.openxmlformats.org/package/2006/relationships"><Relationship Id="rId1" Type="http://schemas.openxmlformats.org/officeDocument/2006/relationships/slide" Target="../slides/slide41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3</a:t>
            </a:fld>
            <a:endParaRPr lang="en-US" altLang="en-US"/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13</a:t>
            </a:fld>
            <a:endParaRPr lang="en-US" altLang="en-US"/>
          </a:p>
        </p:txBody>
      </p:sp>
    </p:spTree>
  </p:cSld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14</a:t>
            </a:fld>
            <a:endParaRPr lang="en-US" altLang="en-US"/>
          </a:p>
        </p:txBody>
      </p:sp>
    </p:spTree>
  </p:cSld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16</a:t>
            </a:fld>
            <a:endParaRPr lang="en-US" altLang="en-US"/>
          </a:p>
        </p:txBody>
      </p:sp>
    </p:spTree>
  </p:cSld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17</a:t>
            </a:fld>
            <a:endParaRPr lang="en-US" altLang="en-US"/>
          </a:p>
        </p:txBody>
      </p:sp>
    </p:spTree>
  </p:cSld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19</a:t>
            </a:fld>
            <a:endParaRPr lang="en-US" altLang="en-US"/>
          </a:p>
        </p:txBody>
      </p:sp>
    </p:spTree>
  </p:cSld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20</a:t>
            </a:fld>
            <a:endParaRPr lang="en-US" altLang="en-US"/>
          </a:p>
        </p:txBody>
      </p:sp>
    </p:spTree>
  </p:cSld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22</a:t>
            </a:fld>
            <a:endParaRPr lang="en-US" altLang="en-US"/>
          </a:p>
        </p:txBody>
      </p:sp>
    </p:spTree>
  </p:cSld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23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4</a:t>
            </a:fld>
            <a:endParaRPr lang="en-US" altLang="en-US"/>
          </a:p>
        </p:txBody>
      </p:sp>
    </p:spTree>
  </p:cSld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24</a:t>
            </a:fld>
            <a:endParaRPr lang="en-US" altLang="en-US"/>
          </a:p>
        </p:txBody>
      </p:sp>
    </p:spTree>
  </p:cSld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25</a:t>
            </a:fld>
            <a:endParaRPr lang="en-US" altLang="en-US"/>
          </a:p>
        </p:txBody>
      </p:sp>
    </p:spTree>
  </p:cSld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26</a:t>
            </a:fld>
            <a:endParaRPr lang="en-US" altLang="en-US"/>
          </a:p>
        </p:txBody>
      </p:sp>
    </p:spTree>
  </p:cSld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27</a:t>
            </a:fld>
            <a:endParaRPr lang="en-US" altLang="en-US"/>
          </a:p>
        </p:txBody>
      </p:sp>
    </p:spTree>
  </p:cSld>
</p:notes>
</file>

<file path=ppt/notesSlides/notesSlide2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28</a:t>
            </a:fld>
            <a:endParaRPr lang="en-US" altLang="en-US"/>
          </a:p>
        </p:txBody>
      </p:sp>
    </p:spTree>
  </p:cSld>
</p:notes>
</file>

<file path=ppt/notesSlides/notesSlide2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30</a:t>
            </a:fld>
            <a:endParaRPr lang="en-US" altLang="en-US"/>
          </a:p>
        </p:txBody>
      </p:sp>
    </p:spTree>
  </p:cSld>
</p:notes>
</file>

<file path=ppt/notesSlides/notesSlide2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31</a:t>
            </a:fld>
            <a:endParaRPr lang="en-US" altLang="en-US"/>
          </a:p>
        </p:txBody>
      </p:sp>
    </p:spTree>
  </p:cSld>
</p:notes>
</file>

<file path=ppt/notesSlides/notesSlide2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32</a:t>
            </a:fld>
            <a:endParaRPr lang="en-US" altLang="en-US"/>
          </a:p>
        </p:txBody>
      </p:sp>
    </p:spTree>
  </p:cSld>
</p:notes>
</file>

<file path=ppt/notesSlides/notesSlide2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33</a:t>
            </a:fld>
            <a:endParaRPr lang="en-US" altLang="en-US"/>
          </a:p>
        </p:txBody>
      </p:sp>
    </p:spTree>
  </p:cSld>
</p:notes>
</file>

<file path=ppt/notesSlides/notesSlide2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38</a:t>
            </a:fld>
            <a:endParaRPr lang="ko-KR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</p:notes>
</file>

<file path=ppt/notesSlides/notesSlide3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39</a:t>
            </a:fld>
            <a:endParaRPr lang="ko-KR" altLang="en-US"/>
          </a:p>
        </p:txBody>
      </p:sp>
    </p:spTree>
  </p:cSld>
</p:notes>
</file>

<file path=ppt/notesSlides/notesSlide3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40</a:t>
            </a:fld>
            <a:endParaRPr lang="ko-KR" altLang="en-US"/>
          </a:p>
        </p:txBody>
      </p:sp>
    </p:spTree>
  </p:cSld>
</p:notes>
</file>

<file path=ppt/notesSlides/notesSlide3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41</a:t>
            </a:fld>
            <a:endParaRPr lang="ko-KR" altLang="en-US"/>
          </a:p>
        </p:txBody>
      </p:sp>
    </p:spTree>
  </p:cSld>
</p:notes>
</file>

<file path=ppt/notesSlides/notesSlide3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43</a:t>
            </a:fld>
            <a:endParaRPr lang="ko-KR" altLang="en-US"/>
          </a:p>
        </p:txBody>
      </p:sp>
    </p:spTree>
  </p:cSld>
</p:notes>
</file>

<file path=ppt/notesSlides/notesSlide3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44</a:t>
            </a:fld>
            <a:endParaRPr lang="ko-KR" altLang="en-US"/>
          </a:p>
        </p:txBody>
      </p:sp>
    </p:spTree>
  </p:cSld>
</p:notes>
</file>

<file path=ppt/notesSlides/notesSlide3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ko-KR" altLang="en-US"/>
              <a:pPr lvl="0">
                <a:defRPr lang="ko-KR" altLang="en-US"/>
              </a:pPr>
              <a:t>46</a:t>
            </a:fld>
            <a:endParaRPr lang="ko-KR" alt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6</a:t>
            </a:fld>
            <a:endParaRPr lang="en-US" alt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8</a:t>
            </a:fld>
            <a:endParaRPr lang="en-US" alt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9</a:t>
            </a:fld>
            <a:endParaRPr lang="en-US" alt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10</a:t>
            </a:fld>
            <a:endParaRPr lang="en-US" alt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11</a:t>
            </a:fld>
            <a:endParaRPr lang="en-US" alt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1A44FA-904A-41AF-A895-300702ECE93C}" type="slidenum">
              <a:rPr lang="en-US" altLang="en-US"/>
              <a:pPr lvl="0">
                <a:defRPr lang="ko-KR" altLang="en-US"/>
              </a:pPr>
              <a:t>12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5BDCA8-2D7E-45DF-B955-0ABA08697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7024BAA-1027-48E2-BEED-10961A04C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E2D094-135F-4F44-BAD8-BEFAC880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1D37FC-FE35-4F7F-9093-641BAFC9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0F5256-800B-4B4C-889C-159E3F4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8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749ED-F4A5-4E03-8DED-3196F4B3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48813DD-E545-4C64-8B0B-7A0C01AE9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8E08F6-7DB2-4C23-9E0B-7CA1374A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4108A4-3896-4692-80C1-5434AB7D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1E6B1E-D9A9-4E66-AC8D-6370015D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5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887B56-D521-486A-9E5D-94B7F0F05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6163ED-960C-481A-A855-0CC84D33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3BCA34-9472-49DD-8668-5F8539AD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4F8A84-AB4D-44BD-B8BB-2A9FB143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DA21B8-D362-4BFA-9B6D-326D6124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37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56172-7D6E-4E0D-AF07-7179732D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86D0A-0435-4C3A-8343-F899211B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8AE316-734A-45CA-B7F4-44CA893D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150013-97C6-4FD4-89D0-828FDE10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FD0426-3F00-4060-9EDB-37B6834A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78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25F13-802B-4264-8A5C-6CF095FE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53F3DB-601F-4493-A7CE-B646D5C1A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E13ED2-B32A-4488-A2A9-2AF865D4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30ACE2-D294-4399-B862-E59EC36D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1918CE-760B-43C2-9159-C322700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4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5D3DA5-8F5E-4C57-80BC-CCB0F8B2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703DE3-A5E6-4908-8E6A-F8D8E66C8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477A38-87F4-4352-B46B-D80FDAEB4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F5AC3-1AA9-4455-BBE4-7D9E06C8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F8F9E3-E5CD-4741-BA3F-A550812F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70F305-98CA-42A2-9442-0B41459A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33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D1F2FC-8F7D-465E-BA7B-5D098ACB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78AC2F-9E70-4FE4-867E-074368C8B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2CF3CF-7EF3-4C94-9243-50FA902B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251B3A-EEE9-4F24-A28D-D1F93139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E09F24-A8AA-4108-A4C6-690D877EF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0AE960-5C61-4A37-AFCA-23484DF4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816401F-B885-4BE4-8F5B-8FB23103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0E45917-A679-4011-8EEF-E5D1EAEF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30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41F742-1714-41C7-B146-4076ECD8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DA7702-5C2F-46BD-823D-5BFF3C34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572AED9-4770-4D70-BD55-8C9E271D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709C5B-1A9A-4426-B47A-5F418235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3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F035D4-1230-4AB6-88A0-C6A99489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E5064F-17E1-4A9E-866B-08C5B685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D80BAA-8F32-4099-BAA3-89313F64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5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CF236B-7FDF-41D7-9F4A-B1E40C43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F6BC6C-01DF-4E1F-98CC-F162E706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E7D5AD-01C2-4519-B7EA-93198B4A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207F59-D47F-462B-A740-F8D97C2D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A5AD73-E6CF-46E2-864E-1FEF569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EA646D-3FFE-4F31-A4A1-F3B59525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87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7E618-975D-4F65-8D64-D895F017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EFAC39-46B2-4FBC-857C-D92952C2C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B558E6-4A9B-4D55-9576-0B1900A10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62F593-4A8C-4903-9AC3-1B1BED84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15CC-690F-47AE-B109-FDDA564839D9}" type="datetimeFigureOut">
              <a:rPr lang="ko-KR" altLang="en-US" smtClean="0"/>
              <a:t>2019-10-11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249439-2270-4A08-B16C-3E4F03A2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F0E3AA-F590-43D6-8850-0AF7A5A8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C438-4DDC-49EA-A560-8CAD9774AF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6609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F5A130-5B72-41EB-966E-98BB4CA4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BE8C2D-2907-4459-B926-BF72C224D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8F549A-620C-4722-93AC-15E68E78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defRPr>
            </a:lvl1pPr>
          </a:lstStyle>
          <a:p>
            <a:fld id="{E04B15CC-690F-47AE-B109-FDDA564839D9}" type="datetimeFigureOut">
              <a:rPr lang="ko-KR" altLang="en-US" smtClean="0"/>
              <a:pPr/>
              <a:t>2019-10-11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001272-F113-4BD8-8352-28F8A859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465470-D4ED-4C7B-A5E1-83835FE6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defRPr>
            </a:lvl1pPr>
          </a:lstStyle>
          <a:p>
            <a:fld id="{92F5C438-4DDC-49EA-A560-8CAD9774AF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71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08서울남산체 B" panose="02020603020101020101" pitchFamily="18" charset="-127"/>
          <a:ea typeface="08서울남산체 B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7.xml"  /><Relationship Id="rId3" Type="http://schemas.openxmlformats.org/officeDocument/2006/relationships/chart" Target="../charts/char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8.xml"  /><Relationship Id="rId3" Type="http://schemas.openxmlformats.org/officeDocument/2006/relationships/chart" Target="../charts/chart3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9.xml"  /><Relationship Id="rId3" Type="http://schemas.openxmlformats.org/officeDocument/2006/relationships/chart" Target="../charts/chart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0.xml"  /><Relationship Id="rId3" Type="http://schemas.openxmlformats.org/officeDocument/2006/relationships/chart" Target="../charts/chart5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1.xml"  /><Relationship Id="rId3" Type="http://schemas.openxmlformats.org/officeDocument/2006/relationships/chart" Target="../charts/chart6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6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6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7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8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9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0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1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3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4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4.png"  /><Relationship Id="rId4" Type="http://schemas.microsoft.com/office/2007/relationships/hdphoto" Target="../embeddings/oleObjec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5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6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7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8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9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0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1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3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4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5.xml"  /><Relationship Id="rId3" Type="http://schemas.openxmlformats.org/officeDocument/2006/relationships/image" Target="../media/image12.jpeg"  /><Relationship Id="rId4" Type="http://schemas.openxmlformats.org/officeDocument/2006/relationships/image" Target="../media/image1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png"  /><Relationship Id="rId4" Type="http://schemas.microsoft.com/office/2007/relationships/hdphoto" Target="../embeddings/oleObjec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6.xml"  /><Relationship Id="rId3" Type="http://schemas.openxmlformats.org/officeDocument/2006/relationships/chart" Target="../charts/chart1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9B63370C-2E48-4833-8257-11EC6C40855B}"/>
              </a:ext>
            </a:extLst>
          </p:cNvPr>
          <p:cNvGrpSpPr/>
          <p:nvPr/>
        </p:nvGrpSpPr>
        <p:grpSpPr>
          <a:xfrm>
            <a:off x="1202855" y="2204420"/>
            <a:ext cx="9870021" cy="2279748"/>
            <a:chOff x="692823" y="2111123"/>
            <a:chExt cx="10544051" cy="243543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116822E-89F3-46B6-AE26-EBBC67E267DC}"/>
                </a:ext>
              </a:extLst>
            </p:cNvPr>
            <p:cNvSpPr/>
            <p:nvPr/>
          </p:nvSpPr>
          <p:spPr>
            <a:xfrm>
              <a:off x="692823" y="2111123"/>
              <a:ext cx="10544051" cy="243543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2A247DA-BD9C-4667-B400-BF757921B1D5}"/>
                </a:ext>
              </a:extLst>
            </p:cNvPr>
            <p:cNvSpPr/>
            <p:nvPr/>
          </p:nvSpPr>
          <p:spPr>
            <a:xfrm rot="16200000">
              <a:off x="4747133" y="-1943185"/>
              <a:ext cx="2435432" cy="10544050"/>
            </a:xfrm>
            <a:prstGeom prst="rect">
              <a:avLst/>
            </a:prstGeom>
            <a:noFill/>
            <a:ln w="257175" cap="rnd">
              <a:solidFill>
                <a:srgbClr val="5E5D5D"/>
              </a:solidFill>
              <a:rou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8B4A60-28F4-4595-AF73-3DDF91688943}"/>
              </a:ext>
            </a:extLst>
          </p:cNvPr>
          <p:cNvSpPr txBox="1"/>
          <p:nvPr/>
        </p:nvSpPr>
        <p:spPr>
          <a:xfrm>
            <a:off x="1548295" y="2836462"/>
            <a:ext cx="9179139" cy="1015663"/>
          </a:xfrm>
          <a:prstGeom prst="rect">
            <a:avLst/>
          </a:prstGeom>
          <a:noFill/>
          <a:effectLst>
            <a:glow rad="1447800">
              <a:srgbClr val="F6716E">
                <a:alpha val="93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gradFill flip="none" rotWithShape="1">
                  <a:gsLst>
                    <a:gs pos="28000">
                      <a:srgbClr val="BD1C19"/>
                    </a:gs>
                    <a:gs pos="54000">
                      <a:srgbClr val="CB100B"/>
                    </a:gs>
                    <a:gs pos="98000">
                      <a:srgbClr val="F1201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임신과 낙태에 대한 딜레마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2BEDD-3388-40A2-B768-F2784E09CDD8}"/>
              </a:ext>
            </a:extLst>
          </p:cNvPr>
          <p:cNvSpPr txBox="1"/>
          <p:nvPr/>
        </p:nvSpPr>
        <p:spPr>
          <a:xfrm>
            <a:off x="5421745" y="4746879"/>
            <a:ext cx="5948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조장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: 14 </a:t>
            </a:r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윤세민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</a:t>
            </a:r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조원</a:t>
            </a:r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: 15 </a:t>
            </a:r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오병호</a:t>
            </a:r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                            15 </a:t>
            </a:r>
            <a:r>
              <a:rPr lang="ko-KR" altLang="en-US" sz="2000" dirty="0" err="1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유영광</a:t>
            </a:r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                            16 </a:t>
            </a:r>
            <a:r>
              <a:rPr lang="ko-KR" altLang="en-US" sz="2000" dirty="0" err="1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차단비</a:t>
            </a:r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                            17 </a:t>
            </a:r>
            <a:r>
              <a:rPr lang="ko-KR" altLang="en-US" sz="2000" dirty="0" err="1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김채민</a:t>
            </a:r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                            17 </a:t>
            </a:r>
            <a:r>
              <a:rPr lang="ko-KR" altLang="en-US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박유나</a:t>
            </a:r>
            <a:endParaRPr lang="en-US" altLang="ko-KR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                                              17 </a:t>
            </a:r>
            <a:r>
              <a:rPr lang="ko-KR" altLang="en-US" sz="2000" dirty="0" err="1">
                <a:solidFill>
                  <a:schemeClr val="bg1">
                    <a:lumMod val="8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임선우</a:t>
            </a:r>
            <a:endParaRPr lang="ko-KR" altLang="en-US" sz="2000" dirty="0">
              <a:solidFill>
                <a:schemeClr val="bg1">
                  <a:lumMod val="85000"/>
                </a:schemeClr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11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79F27F-12F2-4D0A-B713-4F1FE998C171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B27D9787-45C2-48FB-94C2-6A951B4F39A8}"/>
              </a:ext>
            </a:extLst>
          </p:cNvPr>
          <p:cNvGraphicFramePr/>
          <p:nvPr/>
        </p:nvGraphicFramePr>
        <p:xfrm>
          <a:off x="355446" y="-439304"/>
          <a:ext cx="11198850" cy="703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직사각형 46">
            <a:extLst>
              <a:ext uri="{FF2B5EF4-FFF2-40B4-BE49-F238E27FC236}">
                <a16:creationId xmlns:a16="http://schemas.microsoft.com/office/drawing/2014/main" id="{B5A50FA0-07C5-45C2-A42C-D47A3E198372}"/>
              </a:ext>
            </a:extLst>
          </p:cNvPr>
          <p:cNvSpPr/>
          <p:nvPr/>
        </p:nvSpPr>
        <p:spPr>
          <a:xfrm>
            <a:off x="5449452" y="1352085"/>
            <a:ext cx="1145505" cy="133058"/>
          </a:xfrm>
          <a:custGeom>
            <a:avLst/>
            <a:gdLst>
              <a:gd name="connsiteX0" fmla="*/ 0 w 1145505"/>
              <a:gd name="connsiteY0" fmla="*/ 0 h 133058"/>
              <a:gd name="connsiteX1" fmla="*/ 595663 w 1145505"/>
              <a:gd name="connsiteY1" fmla="*/ 0 h 133058"/>
              <a:gd name="connsiteX2" fmla="*/ 1145505 w 1145505"/>
              <a:gd name="connsiteY2" fmla="*/ 0 h 133058"/>
              <a:gd name="connsiteX3" fmla="*/ 1145505 w 1145505"/>
              <a:gd name="connsiteY3" fmla="*/ 133058 h 133058"/>
              <a:gd name="connsiteX4" fmla="*/ 607118 w 1145505"/>
              <a:gd name="connsiteY4" fmla="*/ 133058 h 133058"/>
              <a:gd name="connsiteX5" fmla="*/ 0 w 1145505"/>
              <a:gd name="connsiteY5" fmla="*/ 133058 h 133058"/>
              <a:gd name="connsiteX6" fmla="*/ 0 w 1145505"/>
              <a:gd name="connsiteY6" fmla="*/ 0 h 1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505" h="133058" fill="none" extrusionOk="0">
                <a:moveTo>
                  <a:pt x="0" y="0"/>
                </a:moveTo>
                <a:cubicBezTo>
                  <a:pt x="222958" y="-47368"/>
                  <a:pt x="312848" y="49068"/>
                  <a:pt x="595663" y="0"/>
                </a:cubicBezTo>
                <a:cubicBezTo>
                  <a:pt x="878478" y="-49068"/>
                  <a:pt x="913909" y="18860"/>
                  <a:pt x="1145505" y="0"/>
                </a:cubicBezTo>
                <a:cubicBezTo>
                  <a:pt x="1150266" y="58623"/>
                  <a:pt x="1133319" y="95551"/>
                  <a:pt x="1145505" y="133058"/>
                </a:cubicBezTo>
                <a:cubicBezTo>
                  <a:pt x="906495" y="141617"/>
                  <a:pt x="863700" y="114147"/>
                  <a:pt x="607118" y="133058"/>
                </a:cubicBezTo>
                <a:cubicBezTo>
                  <a:pt x="350536" y="151969"/>
                  <a:pt x="284964" y="123240"/>
                  <a:pt x="0" y="133058"/>
                </a:cubicBezTo>
                <a:cubicBezTo>
                  <a:pt x="-2261" y="75496"/>
                  <a:pt x="3949" y="29986"/>
                  <a:pt x="0" y="0"/>
                </a:cubicBezTo>
                <a:close/>
              </a:path>
              <a:path w="1145505" h="133058" stroke="0" extrusionOk="0">
                <a:moveTo>
                  <a:pt x="0" y="0"/>
                </a:moveTo>
                <a:cubicBezTo>
                  <a:pt x="222869" y="-28336"/>
                  <a:pt x="415077" y="67568"/>
                  <a:pt x="595663" y="0"/>
                </a:cubicBezTo>
                <a:cubicBezTo>
                  <a:pt x="776249" y="-67568"/>
                  <a:pt x="1020303" y="38915"/>
                  <a:pt x="1145505" y="0"/>
                </a:cubicBezTo>
                <a:cubicBezTo>
                  <a:pt x="1153704" y="27000"/>
                  <a:pt x="1131301" y="86930"/>
                  <a:pt x="1145505" y="133058"/>
                </a:cubicBezTo>
                <a:cubicBezTo>
                  <a:pt x="944854" y="196454"/>
                  <a:pt x="862848" y="123399"/>
                  <a:pt x="607118" y="133058"/>
                </a:cubicBezTo>
                <a:cubicBezTo>
                  <a:pt x="351388" y="142717"/>
                  <a:pt x="241971" y="66375"/>
                  <a:pt x="0" y="133058"/>
                </a:cubicBezTo>
                <a:cubicBezTo>
                  <a:pt x="-6731" y="66675"/>
                  <a:pt x="8884" y="4576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E2A6FA5-95E1-4431-9935-E6031CC228A8}"/>
              </a:ext>
            </a:extLst>
          </p:cNvPr>
          <p:cNvSpPr/>
          <p:nvPr/>
        </p:nvSpPr>
        <p:spPr>
          <a:xfrm>
            <a:off x="5449452" y="1095378"/>
            <a:ext cx="2971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사유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복수 응답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2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개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66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D7AAA-6ED9-47D5-A992-A8564139D104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910D4728-00BA-469D-B4E8-D81522795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730726"/>
              </p:ext>
            </p:extLst>
          </p:nvPr>
        </p:nvGraphicFramePr>
        <p:xfrm>
          <a:off x="5167887" y="6384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직사각형 46">
            <a:extLst>
              <a:ext uri="{FF2B5EF4-FFF2-40B4-BE49-F238E27FC236}">
                <a16:creationId xmlns:a16="http://schemas.microsoft.com/office/drawing/2014/main" id="{E58970E0-723A-4DB8-A771-C51EF225285F}"/>
              </a:ext>
            </a:extLst>
          </p:cNvPr>
          <p:cNvSpPr/>
          <p:nvPr/>
        </p:nvSpPr>
        <p:spPr>
          <a:xfrm>
            <a:off x="2440176" y="1366608"/>
            <a:ext cx="2111276" cy="164242"/>
          </a:xfrm>
          <a:custGeom>
            <a:avLst/>
            <a:gdLst>
              <a:gd name="connsiteX0" fmla="*/ 0 w 2111276"/>
              <a:gd name="connsiteY0" fmla="*/ 0 h 164242"/>
              <a:gd name="connsiteX1" fmla="*/ 527819 w 2111276"/>
              <a:gd name="connsiteY1" fmla="*/ 0 h 164242"/>
              <a:gd name="connsiteX2" fmla="*/ 992300 w 2111276"/>
              <a:gd name="connsiteY2" fmla="*/ 0 h 164242"/>
              <a:gd name="connsiteX3" fmla="*/ 1499006 w 2111276"/>
              <a:gd name="connsiteY3" fmla="*/ 0 h 164242"/>
              <a:gd name="connsiteX4" fmla="*/ 2111276 w 2111276"/>
              <a:gd name="connsiteY4" fmla="*/ 0 h 164242"/>
              <a:gd name="connsiteX5" fmla="*/ 2111276 w 2111276"/>
              <a:gd name="connsiteY5" fmla="*/ 164242 h 164242"/>
              <a:gd name="connsiteX6" fmla="*/ 1562344 w 2111276"/>
              <a:gd name="connsiteY6" fmla="*/ 164242 h 164242"/>
              <a:gd name="connsiteX7" fmla="*/ 1055638 w 2111276"/>
              <a:gd name="connsiteY7" fmla="*/ 164242 h 164242"/>
              <a:gd name="connsiteX8" fmla="*/ 527819 w 2111276"/>
              <a:gd name="connsiteY8" fmla="*/ 164242 h 164242"/>
              <a:gd name="connsiteX9" fmla="*/ 0 w 2111276"/>
              <a:gd name="connsiteY9" fmla="*/ 164242 h 164242"/>
              <a:gd name="connsiteX10" fmla="*/ 0 w 2111276"/>
              <a:gd name="connsiteY10" fmla="*/ 0 h 1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1276" h="164242" fill="none" extrusionOk="0">
                <a:moveTo>
                  <a:pt x="0" y="0"/>
                </a:moveTo>
                <a:cubicBezTo>
                  <a:pt x="201347" y="-31741"/>
                  <a:pt x="276130" y="43514"/>
                  <a:pt x="527819" y="0"/>
                </a:cubicBezTo>
                <a:cubicBezTo>
                  <a:pt x="779508" y="-43514"/>
                  <a:pt x="769478" y="44020"/>
                  <a:pt x="992300" y="0"/>
                </a:cubicBezTo>
                <a:cubicBezTo>
                  <a:pt x="1215122" y="-44020"/>
                  <a:pt x="1297845" y="41999"/>
                  <a:pt x="1499006" y="0"/>
                </a:cubicBezTo>
                <a:cubicBezTo>
                  <a:pt x="1700167" y="-41999"/>
                  <a:pt x="1897323" y="17042"/>
                  <a:pt x="2111276" y="0"/>
                </a:cubicBezTo>
                <a:cubicBezTo>
                  <a:pt x="2129720" y="45336"/>
                  <a:pt x="2110931" y="129685"/>
                  <a:pt x="2111276" y="164242"/>
                </a:cubicBezTo>
                <a:cubicBezTo>
                  <a:pt x="1919298" y="210131"/>
                  <a:pt x="1709183" y="110875"/>
                  <a:pt x="1562344" y="164242"/>
                </a:cubicBezTo>
                <a:cubicBezTo>
                  <a:pt x="1415505" y="217609"/>
                  <a:pt x="1268708" y="113804"/>
                  <a:pt x="1055638" y="164242"/>
                </a:cubicBezTo>
                <a:cubicBezTo>
                  <a:pt x="842568" y="214680"/>
                  <a:pt x="736461" y="144615"/>
                  <a:pt x="527819" y="164242"/>
                </a:cubicBezTo>
                <a:cubicBezTo>
                  <a:pt x="319177" y="183869"/>
                  <a:pt x="189563" y="126812"/>
                  <a:pt x="0" y="164242"/>
                </a:cubicBezTo>
                <a:cubicBezTo>
                  <a:pt x="-14713" y="130962"/>
                  <a:pt x="10333" y="75536"/>
                  <a:pt x="0" y="0"/>
                </a:cubicBezTo>
                <a:close/>
              </a:path>
              <a:path w="2111276" h="164242" stroke="0" extrusionOk="0">
                <a:moveTo>
                  <a:pt x="0" y="0"/>
                </a:moveTo>
                <a:cubicBezTo>
                  <a:pt x="187049" y="-5862"/>
                  <a:pt x="437844" y="33795"/>
                  <a:pt x="570045" y="0"/>
                </a:cubicBezTo>
                <a:cubicBezTo>
                  <a:pt x="702246" y="-33795"/>
                  <a:pt x="1002669" y="44451"/>
                  <a:pt x="1140089" y="0"/>
                </a:cubicBezTo>
                <a:cubicBezTo>
                  <a:pt x="1277509" y="-44451"/>
                  <a:pt x="1451163" y="59433"/>
                  <a:pt x="1646795" y="0"/>
                </a:cubicBezTo>
                <a:cubicBezTo>
                  <a:pt x="1842427" y="-59433"/>
                  <a:pt x="1904765" y="37584"/>
                  <a:pt x="2111276" y="0"/>
                </a:cubicBezTo>
                <a:cubicBezTo>
                  <a:pt x="2129378" y="45350"/>
                  <a:pt x="2099438" y="118185"/>
                  <a:pt x="2111276" y="164242"/>
                </a:cubicBezTo>
                <a:cubicBezTo>
                  <a:pt x="1985888" y="181681"/>
                  <a:pt x="1826021" y="136719"/>
                  <a:pt x="1625683" y="164242"/>
                </a:cubicBezTo>
                <a:cubicBezTo>
                  <a:pt x="1425345" y="191765"/>
                  <a:pt x="1307399" y="132273"/>
                  <a:pt x="1076751" y="164242"/>
                </a:cubicBezTo>
                <a:cubicBezTo>
                  <a:pt x="846103" y="196211"/>
                  <a:pt x="784472" y="150705"/>
                  <a:pt x="506706" y="164242"/>
                </a:cubicBezTo>
                <a:cubicBezTo>
                  <a:pt x="228941" y="177779"/>
                  <a:pt x="170455" y="162598"/>
                  <a:pt x="0" y="164242"/>
                </a:cubicBezTo>
                <a:cubicBezTo>
                  <a:pt x="-874" y="88306"/>
                  <a:pt x="6342" y="69644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A92EF0F-99FB-4C6D-A5B8-234056982E06}"/>
              </a:ext>
            </a:extLst>
          </p:cNvPr>
          <p:cNvSpPr/>
          <p:nvPr/>
        </p:nvSpPr>
        <p:spPr>
          <a:xfrm>
            <a:off x="2411939" y="1126204"/>
            <a:ext cx="9649922" cy="274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낙태죄에 관한 의견</a:t>
            </a:r>
            <a:endParaRPr lang="en-US" altLang="ko-KR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형법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269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270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개정 필요성에 관해 개정이 필요하다는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답이 압도적으로 높았음</a:t>
            </a:r>
          </a:p>
        </p:txBody>
      </p:sp>
    </p:spTree>
    <p:extLst>
      <p:ext uri="{BB962C8B-B14F-4D97-AF65-F5344CB8AC3E}">
        <p14:creationId xmlns:p14="http://schemas.microsoft.com/office/powerpoint/2010/main" val="13796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5F21EF-5C36-4E5F-B977-71E90A2E174F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FBE02AAF-8F1E-4F9F-86C6-BEA85249F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18947"/>
              </p:ext>
            </p:extLst>
          </p:nvPr>
        </p:nvGraphicFramePr>
        <p:xfrm>
          <a:off x="5866717" y="853518"/>
          <a:ext cx="68345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직사각형 47">
            <a:extLst>
              <a:ext uri="{FF2B5EF4-FFF2-40B4-BE49-F238E27FC236}">
                <a16:creationId xmlns:a16="http://schemas.microsoft.com/office/drawing/2014/main" id="{4E8514CD-DF2E-4B09-9A48-C822B284F9D6}"/>
              </a:ext>
            </a:extLst>
          </p:cNvPr>
          <p:cNvSpPr/>
          <p:nvPr/>
        </p:nvSpPr>
        <p:spPr>
          <a:xfrm>
            <a:off x="2361565" y="1275239"/>
            <a:ext cx="2537885" cy="163143"/>
          </a:xfrm>
          <a:custGeom>
            <a:avLst/>
            <a:gdLst>
              <a:gd name="connsiteX0" fmla="*/ 0 w 2537885"/>
              <a:gd name="connsiteY0" fmla="*/ 0 h 163143"/>
              <a:gd name="connsiteX1" fmla="*/ 558335 w 2537885"/>
              <a:gd name="connsiteY1" fmla="*/ 0 h 163143"/>
              <a:gd name="connsiteX2" fmla="*/ 989775 w 2537885"/>
              <a:gd name="connsiteY2" fmla="*/ 0 h 163143"/>
              <a:gd name="connsiteX3" fmla="*/ 1548110 w 2537885"/>
              <a:gd name="connsiteY3" fmla="*/ 0 h 163143"/>
              <a:gd name="connsiteX4" fmla="*/ 2004929 w 2537885"/>
              <a:gd name="connsiteY4" fmla="*/ 0 h 163143"/>
              <a:gd name="connsiteX5" fmla="*/ 2537885 w 2537885"/>
              <a:gd name="connsiteY5" fmla="*/ 0 h 163143"/>
              <a:gd name="connsiteX6" fmla="*/ 2537885 w 2537885"/>
              <a:gd name="connsiteY6" fmla="*/ 163143 h 163143"/>
              <a:gd name="connsiteX7" fmla="*/ 1979550 w 2537885"/>
              <a:gd name="connsiteY7" fmla="*/ 163143 h 163143"/>
              <a:gd name="connsiteX8" fmla="*/ 1522731 w 2537885"/>
              <a:gd name="connsiteY8" fmla="*/ 163143 h 163143"/>
              <a:gd name="connsiteX9" fmla="*/ 989775 w 2537885"/>
              <a:gd name="connsiteY9" fmla="*/ 163143 h 163143"/>
              <a:gd name="connsiteX10" fmla="*/ 532956 w 2537885"/>
              <a:gd name="connsiteY10" fmla="*/ 163143 h 163143"/>
              <a:gd name="connsiteX11" fmla="*/ 0 w 2537885"/>
              <a:gd name="connsiteY11" fmla="*/ 163143 h 163143"/>
              <a:gd name="connsiteX12" fmla="*/ 0 w 2537885"/>
              <a:gd name="connsiteY12" fmla="*/ 0 h 16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7885" h="163143" fill="none" extrusionOk="0">
                <a:moveTo>
                  <a:pt x="0" y="0"/>
                </a:moveTo>
                <a:cubicBezTo>
                  <a:pt x="210127" y="-44868"/>
                  <a:pt x="402240" y="46857"/>
                  <a:pt x="558335" y="0"/>
                </a:cubicBezTo>
                <a:cubicBezTo>
                  <a:pt x="714431" y="-46857"/>
                  <a:pt x="878340" y="45549"/>
                  <a:pt x="989775" y="0"/>
                </a:cubicBezTo>
                <a:cubicBezTo>
                  <a:pt x="1101210" y="-45549"/>
                  <a:pt x="1399978" y="13025"/>
                  <a:pt x="1548110" y="0"/>
                </a:cubicBezTo>
                <a:cubicBezTo>
                  <a:pt x="1696242" y="-13025"/>
                  <a:pt x="1782977" y="51012"/>
                  <a:pt x="2004929" y="0"/>
                </a:cubicBezTo>
                <a:cubicBezTo>
                  <a:pt x="2226881" y="-51012"/>
                  <a:pt x="2428295" y="52887"/>
                  <a:pt x="2537885" y="0"/>
                </a:cubicBezTo>
                <a:cubicBezTo>
                  <a:pt x="2556517" y="76256"/>
                  <a:pt x="2521641" y="97495"/>
                  <a:pt x="2537885" y="163143"/>
                </a:cubicBezTo>
                <a:cubicBezTo>
                  <a:pt x="2404376" y="207727"/>
                  <a:pt x="2092094" y="115777"/>
                  <a:pt x="1979550" y="163143"/>
                </a:cubicBezTo>
                <a:cubicBezTo>
                  <a:pt x="1867006" y="210509"/>
                  <a:pt x="1652436" y="125065"/>
                  <a:pt x="1522731" y="163143"/>
                </a:cubicBezTo>
                <a:cubicBezTo>
                  <a:pt x="1393026" y="201221"/>
                  <a:pt x="1234572" y="161914"/>
                  <a:pt x="989775" y="163143"/>
                </a:cubicBezTo>
                <a:cubicBezTo>
                  <a:pt x="744978" y="164372"/>
                  <a:pt x="652974" y="138185"/>
                  <a:pt x="532956" y="163143"/>
                </a:cubicBezTo>
                <a:cubicBezTo>
                  <a:pt x="412938" y="188101"/>
                  <a:pt x="120785" y="156359"/>
                  <a:pt x="0" y="163143"/>
                </a:cubicBezTo>
                <a:cubicBezTo>
                  <a:pt x="-7951" y="93942"/>
                  <a:pt x="12308" y="35054"/>
                  <a:pt x="0" y="0"/>
                </a:cubicBezTo>
                <a:close/>
              </a:path>
              <a:path w="2537885" h="163143" stroke="0" extrusionOk="0">
                <a:moveTo>
                  <a:pt x="0" y="0"/>
                </a:moveTo>
                <a:cubicBezTo>
                  <a:pt x="140702" y="-37259"/>
                  <a:pt x="387195" y="52610"/>
                  <a:pt x="558335" y="0"/>
                </a:cubicBezTo>
                <a:cubicBezTo>
                  <a:pt x="729476" y="-52610"/>
                  <a:pt x="1003035" y="37339"/>
                  <a:pt x="1116669" y="0"/>
                </a:cubicBezTo>
                <a:cubicBezTo>
                  <a:pt x="1230303" y="-37339"/>
                  <a:pt x="1457755" y="51611"/>
                  <a:pt x="1598868" y="0"/>
                </a:cubicBezTo>
                <a:cubicBezTo>
                  <a:pt x="1739981" y="-51611"/>
                  <a:pt x="1883205" y="4647"/>
                  <a:pt x="2081066" y="0"/>
                </a:cubicBezTo>
                <a:cubicBezTo>
                  <a:pt x="2278927" y="-4647"/>
                  <a:pt x="2413273" y="4459"/>
                  <a:pt x="2537885" y="0"/>
                </a:cubicBezTo>
                <a:cubicBezTo>
                  <a:pt x="2554582" y="80992"/>
                  <a:pt x="2524048" y="114755"/>
                  <a:pt x="2537885" y="163143"/>
                </a:cubicBezTo>
                <a:cubicBezTo>
                  <a:pt x="2297556" y="168452"/>
                  <a:pt x="2217165" y="150845"/>
                  <a:pt x="2030308" y="163143"/>
                </a:cubicBezTo>
                <a:cubicBezTo>
                  <a:pt x="1843451" y="175441"/>
                  <a:pt x="1605233" y="118846"/>
                  <a:pt x="1471973" y="163143"/>
                </a:cubicBezTo>
                <a:cubicBezTo>
                  <a:pt x="1338713" y="207440"/>
                  <a:pt x="1198360" y="135230"/>
                  <a:pt x="1040533" y="163143"/>
                </a:cubicBezTo>
                <a:cubicBezTo>
                  <a:pt x="882706" y="191056"/>
                  <a:pt x="798857" y="140904"/>
                  <a:pt x="609092" y="163143"/>
                </a:cubicBezTo>
                <a:cubicBezTo>
                  <a:pt x="419327" y="185382"/>
                  <a:pt x="196775" y="136662"/>
                  <a:pt x="0" y="163143"/>
                </a:cubicBezTo>
                <a:cubicBezTo>
                  <a:pt x="-5146" y="84535"/>
                  <a:pt x="14495" y="67565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04BC091-F6C6-41DE-A981-A64905A45A4F}"/>
              </a:ext>
            </a:extLst>
          </p:cNvPr>
          <p:cNvSpPr/>
          <p:nvPr/>
        </p:nvSpPr>
        <p:spPr>
          <a:xfrm>
            <a:off x="2299660" y="1035611"/>
            <a:ext cx="7411092" cy="49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모자보건법에 관한 의견</a:t>
            </a: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합법적으로 낙태할 수 있는 요건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예외적 허용 요건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을 규정한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모자보건법에 관해서는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개정이 필요하다는 의견이 절반 가까이 나왔음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63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802A62-5C62-4836-91FA-F96ED55D2476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3BA1744D-8A6F-4F5E-B356-2FE58CF4E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710240"/>
              </p:ext>
            </p:extLst>
          </p:nvPr>
        </p:nvGraphicFramePr>
        <p:xfrm>
          <a:off x="3180900" y="127997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직사각형 46">
            <a:extLst>
              <a:ext uri="{FF2B5EF4-FFF2-40B4-BE49-F238E27FC236}">
                <a16:creationId xmlns:a16="http://schemas.microsoft.com/office/drawing/2014/main" id="{D0FD4750-6A46-486E-A1D8-30F42A54FB8C}"/>
              </a:ext>
            </a:extLst>
          </p:cNvPr>
          <p:cNvSpPr/>
          <p:nvPr/>
        </p:nvSpPr>
        <p:spPr>
          <a:xfrm>
            <a:off x="6171993" y="799316"/>
            <a:ext cx="2098703" cy="185949"/>
          </a:xfrm>
          <a:custGeom>
            <a:avLst/>
            <a:gdLst>
              <a:gd name="connsiteX0" fmla="*/ 0 w 2098703"/>
              <a:gd name="connsiteY0" fmla="*/ 0 h 185949"/>
              <a:gd name="connsiteX1" fmla="*/ 524676 w 2098703"/>
              <a:gd name="connsiteY1" fmla="*/ 0 h 185949"/>
              <a:gd name="connsiteX2" fmla="*/ 986390 w 2098703"/>
              <a:gd name="connsiteY2" fmla="*/ 0 h 185949"/>
              <a:gd name="connsiteX3" fmla="*/ 1490079 w 2098703"/>
              <a:gd name="connsiteY3" fmla="*/ 0 h 185949"/>
              <a:gd name="connsiteX4" fmla="*/ 2098703 w 2098703"/>
              <a:gd name="connsiteY4" fmla="*/ 0 h 185949"/>
              <a:gd name="connsiteX5" fmla="*/ 2098703 w 2098703"/>
              <a:gd name="connsiteY5" fmla="*/ 185949 h 185949"/>
              <a:gd name="connsiteX6" fmla="*/ 1553040 w 2098703"/>
              <a:gd name="connsiteY6" fmla="*/ 185949 h 185949"/>
              <a:gd name="connsiteX7" fmla="*/ 1049352 w 2098703"/>
              <a:gd name="connsiteY7" fmla="*/ 185949 h 185949"/>
              <a:gd name="connsiteX8" fmla="*/ 524676 w 2098703"/>
              <a:gd name="connsiteY8" fmla="*/ 185949 h 185949"/>
              <a:gd name="connsiteX9" fmla="*/ 0 w 2098703"/>
              <a:gd name="connsiteY9" fmla="*/ 185949 h 185949"/>
              <a:gd name="connsiteX10" fmla="*/ 0 w 2098703"/>
              <a:gd name="connsiteY10" fmla="*/ 0 h 18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703" h="185949" fill="none" extrusionOk="0">
                <a:moveTo>
                  <a:pt x="0" y="0"/>
                </a:moveTo>
                <a:cubicBezTo>
                  <a:pt x="185591" y="-62077"/>
                  <a:pt x="263718" y="29232"/>
                  <a:pt x="524676" y="0"/>
                </a:cubicBezTo>
                <a:cubicBezTo>
                  <a:pt x="785634" y="-29232"/>
                  <a:pt x="755734" y="29575"/>
                  <a:pt x="986390" y="0"/>
                </a:cubicBezTo>
                <a:cubicBezTo>
                  <a:pt x="1217046" y="-29575"/>
                  <a:pt x="1367826" y="57814"/>
                  <a:pt x="1490079" y="0"/>
                </a:cubicBezTo>
                <a:cubicBezTo>
                  <a:pt x="1612332" y="-57814"/>
                  <a:pt x="1898866" y="17569"/>
                  <a:pt x="2098703" y="0"/>
                </a:cubicBezTo>
                <a:cubicBezTo>
                  <a:pt x="2109169" y="91111"/>
                  <a:pt x="2079457" y="115882"/>
                  <a:pt x="2098703" y="185949"/>
                </a:cubicBezTo>
                <a:cubicBezTo>
                  <a:pt x="1907662" y="201990"/>
                  <a:pt x="1663668" y="149090"/>
                  <a:pt x="1553040" y="185949"/>
                </a:cubicBezTo>
                <a:cubicBezTo>
                  <a:pt x="1442412" y="222808"/>
                  <a:pt x="1263436" y="162635"/>
                  <a:pt x="1049352" y="185949"/>
                </a:cubicBezTo>
                <a:cubicBezTo>
                  <a:pt x="835268" y="209263"/>
                  <a:pt x="740001" y="179899"/>
                  <a:pt x="524676" y="185949"/>
                </a:cubicBezTo>
                <a:cubicBezTo>
                  <a:pt x="309351" y="191999"/>
                  <a:pt x="251080" y="180307"/>
                  <a:pt x="0" y="185949"/>
                </a:cubicBezTo>
                <a:cubicBezTo>
                  <a:pt x="-3050" y="103824"/>
                  <a:pt x="15973" y="88853"/>
                  <a:pt x="0" y="0"/>
                </a:cubicBezTo>
                <a:close/>
              </a:path>
              <a:path w="2098703" h="185949" stroke="0" extrusionOk="0">
                <a:moveTo>
                  <a:pt x="0" y="0"/>
                </a:moveTo>
                <a:cubicBezTo>
                  <a:pt x="145302" y="-54204"/>
                  <a:pt x="370812" y="65585"/>
                  <a:pt x="566650" y="0"/>
                </a:cubicBezTo>
                <a:cubicBezTo>
                  <a:pt x="762488" y="-65585"/>
                  <a:pt x="953297" y="66223"/>
                  <a:pt x="1133300" y="0"/>
                </a:cubicBezTo>
                <a:cubicBezTo>
                  <a:pt x="1313303" y="-66223"/>
                  <a:pt x="1512002" y="19509"/>
                  <a:pt x="1636988" y="0"/>
                </a:cubicBezTo>
                <a:cubicBezTo>
                  <a:pt x="1761974" y="-19509"/>
                  <a:pt x="1972627" y="35182"/>
                  <a:pt x="2098703" y="0"/>
                </a:cubicBezTo>
                <a:cubicBezTo>
                  <a:pt x="2116403" y="70508"/>
                  <a:pt x="2095995" y="110607"/>
                  <a:pt x="2098703" y="185949"/>
                </a:cubicBezTo>
                <a:cubicBezTo>
                  <a:pt x="1996705" y="237886"/>
                  <a:pt x="1796435" y="163979"/>
                  <a:pt x="1616001" y="185949"/>
                </a:cubicBezTo>
                <a:cubicBezTo>
                  <a:pt x="1435567" y="207919"/>
                  <a:pt x="1297721" y="185148"/>
                  <a:pt x="1070339" y="185949"/>
                </a:cubicBezTo>
                <a:cubicBezTo>
                  <a:pt x="842957" y="186750"/>
                  <a:pt x="694457" y="185386"/>
                  <a:pt x="503689" y="185949"/>
                </a:cubicBezTo>
                <a:cubicBezTo>
                  <a:pt x="312921" y="186512"/>
                  <a:pt x="217935" y="166909"/>
                  <a:pt x="0" y="185949"/>
                </a:cubicBezTo>
                <a:cubicBezTo>
                  <a:pt x="-21523" y="144911"/>
                  <a:pt x="3737" y="41610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16384BE-9BBB-4642-88C5-4B50012D5F89}"/>
              </a:ext>
            </a:extLst>
          </p:cNvPr>
          <p:cNvSpPr/>
          <p:nvPr/>
        </p:nvSpPr>
        <p:spPr>
          <a:xfrm>
            <a:off x="5941483" y="558407"/>
            <a:ext cx="2606834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당시 혼인 여부</a:t>
            </a:r>
          </a:p>
        </p:txBody>
      </p:sp>
    </p:spTree>
    <p:extLst>
      <p:ext uri="{BB962C8B-B14F-4D97-AF65-F5344CB8AC3E}">
        <p14:creationId xmlns:p14="http://schemas.microsoft.com/office/powerpoint/2010/main" val="1001208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8D77FB-3703-494E-B2A1-68825121CAC6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0F7135F9-C1AA-4D8B-AF2E-C09ABACF77E2}"/>
              </a:ext>
            </a:extLst>
          </p:cNvPr>
          <p:cNvGraphicFramePr/>
          <p:nvPr/>
        </p:nvGraphicFramePr>
        <p:xfrm>
          <a:off x="1526140" y="14989"/>
          <a:ext cx="106658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직사각형 46">
            <a:extLst>
              <a:ext uri="{FF2B5EF4-FFF2-40B4-BE49-F238E27FC236}">
                <a16:creationId xmlns:a16="http://schemas.microsoft.com/office/drawing/2014/main" id="{3388A87A-FBCF-4154-94E1-A9F8B09CADB4}"/>
              </a:ext>
            </a:extLst>
          </p:cNvPr>
          <p:cNvSpPr/>
          <p:nvPr/>
        </p:nvSpPr>
        <p:spPr>
          <a:xfrm>
            <a:off x="2383817" y="1991937"/>
            <a:ext cx="3021621" cy="164468"/>
          </a:xfrm>
          <a:custGeom>
            <a:avLst/>
            <a:gdLst>
              <a:gd name="connsiteX0" fmla="*/ 0 w 3021621"/>
              <a:gd name="connsiteY0" fmla="*/ 0 h 164468"/>
              <a:gd name="connsiteX1" fmla="*/ 533820 w 3021621"/>
              <a:gd name="connsiteY1" fmla="*/ 0 h 164468"/>
              <a:gd name="connsiteX2" fmla="*/ 1097856 w 3021621"/>
              <a:gd name="connsiteY2" fmla="*/ 0 h 164468"/>
              <a:gd name="connsiteX3" fmla="*/ 1631675 w 3021621"/>
              <a:gd name="connsiteY3" fmla="*/ 0 h 164468"/>
              <a:gd name="connsiteX4" fmla="*/ 2105063 w 3021621"/>
              <a:gd name="connsiteY4" fmla="*/ 0 h 164468"/>
              <a:gd name="connsiteX5" fmla="*/ 3021621 w 3021621"/>
              <a:gd name="connsiteY5" fmla="*/ 0 h 164468"/>
              <a:gd name="connsiteX6" fmla="*/ 3021621 w 3021621"/>
              <a:gd name="connsiteY6" fmla="*/ 164468 h 164468"/>
              <a:gd name="connsiteX7" fmla="*/ 2608666 w 3021621"/>
              <a:gd name="connsiteY7" fmla="*/ 164468 h 164468"/>
              <a:gd name="connsiteX8" fmla="*/ 2165495 w 3021621"/>
              <a:gd name="connsiteY8" fmla="*/ 164468 h 164468"/>
              <a:gd name="connsiteX9" fmla="*/ 1601459 w 3021621"/>
              <a:gd name="connsiteY9" fmla="*/ 164468 h 164468"/>
              <a:gd name="connsiteX10" fmla="*/ 1037423 w 3021621"/>
              <a:gd name="connsiteY10" fmla="*/ 164468 h 164468"/>
              <a:gd name="connsiteX11" fmla="*/ 624468 w 3021621"/>
              <a:gd name="connsiteY11" fmla="*/ 164468 h 164468"/>
              <a:gd name="connsiteX12" fmla="*/ 0 w 3021621"/>
              <a:gd name="connsiteY12" fmla="*/ 164468 h 164468"/>
              <a:gd name="connsiteX13" fmla="*/ 0 w 3021621"/>
              <a:gd name="connsiteY13" fmla="*/ 0 h 16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1621" h="164468" fill="none" extrusionOk="0">
                <a:moveTo>
                  <a:pt x="0" y="0"/>
                </a:moveTo>
                <a:cubicBezTo>
                  <a:pt x="188367" y="-47505"/>
                  <a:pt x="378322" y="1574"/>
                  <a:pt x="533820" y="0"/>
                </a:cubicBezTo>
                <a:cubicBezTo>
                  <a:pt x="689318" y="-1574"/>
                  <a:pt x="864442" y="52084"/>
                  <a:pt x="1097856" y="0"/>
                </a:cubicBezTo>
                <a:cubicBezTo>
                  <a:pt x="1331270" y="-52084"/>
                  <a:pt x="1514057" y="33350"/>
                  <a:pt x="1631675" y="0"/>
                </a:cubicBezTo>
                <a:cubicBezTo>
                  <a:pt x="1749293" y="-33350"/>
                  <a:pt x="2000223" y="4830"/>
                  <a:pt x="2105063" y="0"/>
                </a:cubicBezTo>
                <a:cubicBezTo>
                  <a:pt x="2209903" y="-4830"/>
                  <a:pt x="2575303" y="5082"/>
                  <a:pt x="3021621" y="0"/>
                </a:cubicBezTo>
                <a:cubicBezTo>
                  <a:pt x="3039930" y="35394"/>
                  <a:pt x="3015617" y="92081"/>
                  <a:pt x="3021621" y="164468"/>
                </a:cubicBezTo>
                <a:cubicBezTo>
                  <a:pt x="2866993" y="212971"/>
                  <a:pt x="2729632" y="136416"/>
                  <a:pt x="2608666" y="164468"/>
                </a:cubicBezTo>
                <a:cubicBezTo>
                  <a:pt x="2487700" y="192520"/>
                  <a:pt x="2300171" y="111809"/>
                  <a:pt x="2165495" y="164468"/>
                </a:cubicBezTo>
                <a:cubicBezTo>
                  <a:pt x="2030819" y="217127"/>
                  <a:pt x="1732150" y="131140"/>
                  <a:pt x="1601459" y="164468"/>
                </a:cubicBezTo>
                <a:cubicBezTo>
                  <a:pt x="1470768" y="197796"/>
                  <a:pt x="1216124" y="100306"/>
                  <a:pt x="1037423" y="164468"/>
                </a:cubicBezTo>
                <a:cubicBezTo>
                  <a:pt x="858722" y="228630"/>
                  <a:pt x="796154" y="115990"/>
                  <a:pt x="624468" y="164468"/>
                </a:cubicBezTo>
                <a:cubicBezTo>
                  <a:pt x="452782" y="212946"/>
                  <a:pt x="269106" y="99605"/>
                  <a:pt x="0" y="164468"/>
                </a:cubicBezTo>
                <a:cubicBezTo>
                  <a:pt x="-1306" y="87793"/>
                  <a:pt x="14549" y="38904"/>
                  <a:pt x="0" y="0"/>
                </a:cubicBezTo>
                <a:close/>
              </a:path>
              <a:path w="3021621" h="164468" stroke="0" extrusionOk="0">
                <a:moveTo>
                  <a:pt x="0" y="0"/>
                </a:moveTo>
                <a:cubicBezTo>
                  <a:pt x="273170" y="-22813"/>
                  <a:pt x="309419" y="59135"/>
                  <a:pt x="564036" y="0"/>
                </a:cubicBezTo>
                <a:cubicBezTo>
                  <a:pt x="818653" y="-59135"/>
                  <a:pt x="972912" y="22352"/>
                  <a:pt x="1128072" y="0"/>
                </a:cubicBezTo>
                <a:cubicBezTo>
                  <a:pt x="1283232" y="-22352"/>
                  <a:pt x="1412036" y="54744"/>
                  <a:pt x="1601459" y="0"/>
                </a:cubicBezTo>
                <a:cubicBezTo>
                  <a:pt x="1790882" y="-54744"/>
                  <a:pt x="1966548" y="19482"/>
                  <a:pt x="2074846" y="0"/>
                </a:cubicBezTo>
                <a:cubicBezTo>
                  <a:pt x="2183144" y="-19482"/>
                  <a:pt x="2323868" y="6008"/>
                  <a:pt x="2487801" y="0"/>
                </a:cubicBezTo>
                <a:cubicBezTo>
                  <a:pt x="2651734" y="-6008"/>
                  <a:pt x="2755537" y="6626"/>
                  <a:pt x="3021621" y="0"/>
                </a:cubicBezTo>
                <a:cubicBezTo>
                  <a:pt x="3033849" y="50074"/>
                  <a:pt x="3004653" y="118234"/>
                  <a:pt x="3021621" y="164468"/>
                </a:cubicBezTo>
                <a:cubicBezTo>
                  <a:pt x="2902680" y="188195"/>
                  <a:pt x="2734316" y="112069"/>
                  <a:pt x="2548234" y="164468"/>
                </a:cubicBezTo>
                <a:cubicBezTo>
                  <a:pt x="2362152" y="216867"/>
                  <a:pt x="2265723" y="122669"/>
                  <a:pt x="2135279" y="164468"/>
                </a:cubicBezTo>
                <a:cubicBezTo>
                  <a:pt x="2004835" y="206267"/>
                  <a:pt x="1921440" y="131365"/>
                  <a:pt x="1722324" y="164468"/>
                </a:cubicBezTo>
                <a:cubicBezTo>
                  <a:pt x="1523208" y="197571"/>
                  <a:pt x="1497114" y="162195"/>
                  <a:pt x="1309369" y="164468"/>
                </a:cubicBezTo>
                <a:cubicBezTo>
                  <a:pt x="1121625" y="166741"/>
                  <a:pt x="1025235" y="157422"/>
                  <a:pt x="896414" y="164468"/>
                </a:cubicBezTo>
                <a:cubicBezTo>
                  <a:pt x="767594" y="171514"/>
                  <a:pt x="643006" y="149191"/>
                  <a:pt x="483459" y="164468"/>
                </a:cubicBezTo>
                <a:cubicBezTo>
                  <a:pt x="323913" y="179745"/>
                  <a:pt x="99620" y="142178"/>
                  <a:pt x="0" y="164468"/>
                </a:cubicBezTo>
                <a:cubicBezTo>
                  <a:pt x="-17017" y="123216"/>
                  <a:pt x="6908" y="72139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34B5C31-C388-4413-A728-4E0CF9D6AFDA}"/>
              </a:ext>
            </a:extLst>
          </p:cNvPr>
          <p:cNvSpPr/>
          <p:nvPr/>
        </p:nvSpPr>
        <p:spPr>
          <a:xfrm>
            <a:off x="2406043" y="1736565"/>
            <a:ext cx="4859022" cy="52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낙태와 관련한 국가의 할 일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우선순위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순위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7471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endParaRPr lang="ko-KR" altLang="en-US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F8EB23-A384-41B8-A911-B86BCBBC7714}"/>
              </a:ext>
            </a:extLst>
          </p:cNvPr>
          <p:cNvSpPr/>
          <p:nvPr/>
        </p:nvSpPr>
        <p:spPr>
          <a:xfrm>
            <a:off x="2094453" y="5404859"/>
            <a:ext cx="9904781" cy="136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위 그래프는 여섯 가지 질문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한 여성은 이기적이라고 생각한다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대한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“나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자신”의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인식과 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내가 생각하기에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우리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사회”의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인식에 대한 조사대상 여성의 답변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전혀 그렇지 않다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–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별로 그렇지 않다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–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대체로 그렇다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–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매우 그렇다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를 반영한 것</a:t>
            </a:r>
          </a:p>
        </p:txBody>
      </p:sp>
      <p:pic>
        <p:nvPicPr>
          <p:cNvPr id="6145" name="_x421387160" descr="EMB00003a943f1e">
            <a:extLst>
              <a:ext uri="{FF2B5EF4-FFF2-40B4-BE49-F238E27FC236}">
                <a16:creationId xmlns:a16="http://schemas.microsoft.com/office/drawing/2014/main" id="{E4D273CB-2620-493A-949C-E835AE136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402" y="-13924"/>
            <a:ext cx="7342598" cy="49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53B3E30-0983-48E2-8029-1B4ADB21AFC6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D7CC974-FEE8-4DAA-AC86-357688201A5F}"/>
              </a:ext>
            </a:extLst>
          </p:cNvPr>
          <p:cNvSpPr/>
          <p:nvPr/>
        </p:nvSpPr>
        <p:spPr>
          <a:xfrm>
            <a:off x="4752567" y="5117383"/>
            <a:ext cx="4576368" cy="205004"/>
          </a:xfrm>
          <a:custGeom>
            <a:avLst/>
            <a:gdLst>
              <a:gd name="connsiteX0" fmla="*/ 0 w 4576368"/>
              <a:gd name="connsiteY0" fmla="*/ 0 h 205004"/>
              <a:gd name="connsiteX1" fmla="*/ 572046 w 4576368"/>
              <a:gd name="connsiteY1" fmla="*/ 0 h 205004"/>
              <a:gd name="connsiteX2" fmla="*/ 1052565 w 4576368"/>
              <a:gd name="connsiteY2" fmla="*/ 0 h 205004"/>
              <a:gd name="connsiteX3" fmla="*/ 1578847 w 4576368"/>
              <a:gd name="connsiteY3" fmla="*/ 0 h 205004"/>
              <a:gd name="connsiteX4" fmla="*/ 2242420 w 4576368"/>
              <a:gd name="connsiteY4" fmla="*/ 0 h 205004"/>
              <a:gd name="connsiteX5" fmla="*/ 2722939 w 4576368"/>
              <a:gd name="connsiteY5" fmla="*/ 0 h 205004"/>
              <a:gd name="connsiteX6" fmla="*/ 3386512 w 4576368"/>
              <a:gd name="connsiteY6" fmla="*/ 0 h 205004"/>
              <a:gd name="connsiteX7" fmla="*/ 4004322 w 4576368"/>
              <a:gd name="connsiteY7" fmla="*/ 0 h 205004"/>
              <a:gd name="connsiteX8" fmla="*/ 4576368 w 4576368"/>
              <a:gd name="connsiteY8" fmla="*/ 0 h 205004"/>
              <a:gd name="connsiteX9" fmla="*/ 4576368 w 4576368"/>
              <a:gd name="connsiteY9" fmla="*/ 205004 h 205004"/>
              <a:gd name="connsiteX10" fmla="*/ 4050086 w 4576368"/>
              <a:gd name="connsiteY10" fmla="*/ 205004 h 205004"/>
              <a:gd name="connsiteX11" fmla="*/ 3615331 w 4576368"/>
              <a:gd name="connsiteY11" fmla="*/ 205004 h 205004"/>
              <a:gd name="connsiteX12" fmla="*/ 3043285 w 4576368"/>
              <a:gd name="connsiteY12" fmla="*/ 205004 h 205004"/>
              <a:gd name="connsiteX13" fmla="*/ 2471239 w 4576368"/>
              <a:gd name="connsiteY13" fmla="*/ 205004 h 205004"/>
              <a:gd name="connsiteX14" fmla="*/ 1807665 w 4576368"/>
              <a:gd name="connsiteY14" fmla="*/ 205004 h 205004"/>
              <a:gd name="connsiteX15" fmla="*/ 1144092 w 4576368"/>
              <a:gd name="connsiteY15" fmla="*/ 205004 h 205004"/>
              <a:gd name="connsiteX16" fmla="*/ 617810 w 4576368"/>
              <a:gd name="connsiteY16" fmla="*/ 205004 h 205004"/>
              <a:gd name="connsiteX17" fmla="*/ 0 w 4576368"/>
              <a:gd name="connsiteY17" fmla="*/ 205004 h 205004"/>
              <a:gd name="connsiteX18" fmla="*/ 0 w 4576368"/>
              <a:gd name="connsiteY18" fmla="*/ 0 h 20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6368" h="205004" fill="none" extrusionOk="0">
                <a:moveTo>
                  <a:pt x="0" y="0"/>
                </a:moveTo>
                <a:cubicBezTo>
                  <a:pt x="161856" y="-32042"/>
                  <a:pt x="406036" y="2243"/>
                  <a:pt x="572046" y="0"/>
                </a:cubicBezTo>
                <a:cubicBezTo>
                  <a:pt x="738056" y="-2243"/>
                  <a:pt x="823994" y="25678"/>
                  <a:pt x="1052565" y="0"/>
                </a:cubicBezTo>
                <a:cubicBezTo>
                  <a:pt x="1281136" y="-25678"/>
                  <a:pt x="1360629" y="59543"/>
                  <a:pt x="1578847" y="0"/>
                </a:cubicBezTo>
                <a:cubicBezTo>
                  <a:pt x="1797065" y="-59543"/>
                  <a:pt x="1978746" y="19639"/>
                  <a:pt x="2242420" y="0"/>
                </a:cubicBezTo>
                <a:cubicBezTo>
                  <a:pt x="2506094" y="-19639"/>
                  <a:pt x="2607794" y="49910"/>
                  <a:pt x="2722939" y="0"/>
                </a:cubicBezTo>
                <a:cubicBezTo>
                  <a:pt x="2838084" y="-49910"/>
                  <a:pt x="3073371" y="7397"/>
                  <a:pt x="3386512" y="0"/>
                </a:cubicBezTo>
                <a:cubicBezTo>
                  <a:pt x="3699653" y="-7397"/>
                  <a:pt x="3875360" y="13020"/>
                  <a:pt x="4004322" y="0"/>
                </a:cubicBezTo>
                <a:cubicBezTo>
                  <a:pt x="4133284" y="-13020"/>
                  <a:pt x="4368673" y="399"/>
                  <a:pt x="4576368" y="0"/>
                </a:cubicBezTo>
                <a:cubicBezTo>
                  <a:pt x="4588950" y="72099"/>
                  <a:pt x="4566134" y="149461"/>
                  <a:pt x="4576368" y="205004"/>
                </a:cubicBezTo>
                <a:cubicBezTo>
                  <a:pt x="4449091" y="254190"/>
                  <a:pt x="4268126" y="166589"/>
                  <a:pt x="4050086" y="205004"/>
                </a:cubicBezTo>
                <a:cubicBezTo>
                  <a:pt x="3832046" y="243419"/>
                  <a:pt x="3720142" y="154645"/>
                  <a:pt x="3615331" y="205004"/>
                </a:cubicBezTo>
                <a:cubicBezTo>
                  <a:pt x="3510520" y="255363"/>
                  <a:pt x="3319736" y="164142"/>
                  <a:pt x="3043285" y="205004"/>
                </a:cubicBezTo>
                <a:cubicBezTo>
                  <a:pt x="2766834" y="245866"/>
                  <a:pt x="2751348" y="200693"/>
                  <a:pt x="2471239" y="205004"/>
                </a:cubicBezTo>
                <a:cubicBezTo>
                  <a:pt x="2191130" y="209315"/>
                  <a:pt x="2076911" y="138451"/>
                  <a:pt x="1807665" y="205004"/>
                </a:cubicBezTo>
                <a:cubicBezTo>
                  <a:pt x="1538419" y="271557"/>
                  <a:pt x="1283681" y="125994"/>
                  <a:pt x="1144092" y="205004"/>
                </a:cubicBezTo>
                <a:cubicBezTo>
                  <a:pt x="1004503" y="284014"/>
                  <a:pt x="832763" y="168658"/>
                  <a:pt x="617810" y="205004"/>
                </a:cubicBezTo>
                <a:cubicBezTo>
                  <a:pt x="402857" y="241350"/>
                  <a:pt x="137520" y="140069"/>
                  <a:pt x="0" y="205004"/>
                </a:cubicBezTo>
                <a:cubicBezTo>
                  <a:pt x="-18935" y="143266"/>
                  <a:pt x="9593" y="74650"/>
                  <a:pt x="0" y="0"/>
                </a:cubicBezTo>
                <a:close/>
              </a:path>
              <a:path w="4576368" h="205004" stroke="0" extrusionOk="0">
                <a:moveTo>
                  <a:pt x="0" y="0"/>
                </a:moveTo>
                <a:cubicBezTo>
                  <a:pt x="298891" y="-19582"/>
                  <a:pt x="395116" y="37695"/>
                  <a:pt x="663573" y="0"/>
                </a:cubicBezTo>
                <a:cubicBezTo>
                  <a:pt x="932030" y="-37695"/>
                  <a:pt x="1091525" y="79465"/>
                  <a:pt x="1327147" y="0"/>
                </a:cubicBezTo>
                <a:cubicBezTo>
                  <a:pt x="1562769" y="-79465"/>
                  <a:pt x="1722999" y="14126"/>
                  <a:pt x="1853429" y="0"/>
                </a:cubicBezTo>
                <a:cubicBezTo>
                  <a:pt x="1983859" y="-14126"/>
                  <a:pt x="2255251" y="38711"/>
                  <a:pt x="2379711" y="0"/>
                </a:cubicBezTo>
                <a:cubicBezTo>
                  <a:pt x="2504171" y="-38711"/>
                  <a:pt x="2721873" y="39494"/>
                  <a:pt x="2814466" y="0"/>
                </a:cubicBezTo>
                <a:cubicBezTo>
                  <a:pt x="2907059" y="-39494"/>
                  <a:pt x="3047510" y="16270"/>
                  <a:pt x="3249221" y="0"/>
                </a:cubicBezTo>
                <a:cubicBezTo>
                  <a:pt x="3450933" y="-16270"/>
                  <a:pt x="3541034" y="8344"/>
                  <a:pt x="3683976" y="0"/>
                </a:cubicBezTo>
                <a:cubicBezTo>
                  <a:pt x="3826918" y="-8344"/>
                  <a:pt x="4233592" y="82846"/>
                  <a:pt x="4576368" y="0"/>
                </a:cubicBezTo>
                <a:cubicBezTo>
                  <a:pt x="4581683" y="96047"/>
                  <a:pt x="4575425" y="105023"/>
                  <a:pt x="4576368" y="205004"/>
                </a:cubicBezTo>
                <a:cubicBezTo>
                  <a:pt x="4430025" y="233249"/>
                  <a:pt x="4216284" y="161052"/>
                  <a:pt x="4004322" y="205004"/>
                </a:cubicBezTo>
                <a:cubicBezTo>
                  <a:pt x="3792360" y="248956"/>
                  <a:pt x="3708464" y="199841"/>
                  <a:pt x="3569567" y="205004"/>
                </a:cubicBezTo>
                <a:cubicBezTo>
                  <a:pt x="3430670" y="210167"/>
                  <a:pt x="3260135" y="162665"/>
                  <a:pt x="3134812" y="205004"/>
                </a:cubicBezTo>
                <a:cubicBezTo>
                  <a:pt x="3009489" y="247343"/>
                  <a:pt x="2807999" y="176364"/>
                  <a:pt x="2700057" y="205004"/>
                </a:cubicBezTo>
                <a:cubicBezTo>
                  <a:pt x="2592116" y="233644"/>
                  <a:pt x="2209281" y="165932"/>
                  <a:pt x="2036484" y="205004"/>
                </a:cubicBezTo>
                <a:cubicBezTo>
                  <a:pt x="1863687" y="244076"/>
                  <a:pt x="1801925" y="160552"/>
                  <a:pt x="1601729" y="205004"/>
                </a:cubicBezTo>
                <a:cubicBezTo>
                  <a:pt x="1401534" y="249456"/>
                  <a:pt x="1165765" y="140414"/>
                  <a:pt x="1029683" y="205004"/>
                </a:cubicBezTo>
                <a:cubicBezTo>
                  <a:pt x="893601" y="269594"/>
                  <a:pt x="656098" y="194710"/>
                  <a:pt x="549164" y="205004"/>
                </a:cubicBezTo>
                <a:cubicBezTo>
                  <a:pt x="442230" y="215298"/>
                  <a:pt x="230433" y="168569"/>
                  <a:pt x="0" y="205004"/>
                </a:cubicBezTo>
                <a:cubicBezTo>
                  <a:pt x="-11417" y="124013"/>
                  <a:pt x="10962" y="8530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1E86F14-B588-4FF0-8393-CDE733C33700}"/>
              </a:ext>
            </a:extLst>
          </p:cNvPr>
          <p:cNvSpPr/>
          <p:nvPr/>
        </p:nvSpPr>
        <p:spPr>
          <a:xfrm>
            <a:off x="3998843" y="4924406"/>
            <a:ext cx="6096000" cy="4804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낙태에 대한 의식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나 자신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vs.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우리 사회의 인식</a:t>
            </a:r>
          </a:p>
        </p:txBody>
      </p:sp>
    </p:spTree>
    <p:extLst>
      <p:ext uri="{BB962C8B-B14F-4D97-AF65-F5344CB8AC3E}">
        <p14:creationId xmlns:p14="http://schemas.microsoft.com/office/powerpoint/2010/main" val="3014644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7173" name="_x421406744" descr="EMB00003a943f22">
            <a:extLst>
              <a:ext uri="{FF2B5EF4-FFF2-40B4-BE49-F238E27FC236}">
                <a16:creationId xmlns:a16="http://schemas.microsoft.com/office/drawing/2014/main" id="{03866201-04D9-4952-ACA1-A15B85B3D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7757" y="0"/>
            <a:ext cx="7234244" cy="49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391A4B6-20DB-4ADC-AF88-6FED4A1D8AA4}"/>
              </a:ext>
            </a:extLst>
          </p:cNvPr>
          <p:cNvSpPr/>
          <p:nvPr/>
        </p:nvSpPr>
        <p:spPr>
          <a:xfrm>
            <a:off x="2371727" y="4949895"/>
            <a:ext cx="9738701" cy="167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피임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실천율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증가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: 19.7% (’11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→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7.3% (’18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사후 피임약 처방 건수 증가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: 1,384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백건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(’12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→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1,783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백건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(’17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), 28.8%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증가</a:t>
            </a:r>
          </a:p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15~44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여성 수 감소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: 11,231,003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명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(’10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→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10,279,045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명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(’17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), 8.5%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감소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D3E0B3-67A6-44C8-A901-ECA964DCB903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AB9A84C-0172-4F04-9F34-46FB5AF483D8}"/>
              </a:ext>
            </a:extLst>
          </p:cNvPr>
          <p:cNvSpPr/>
          <p:nvPr/>
        </p:nvSpPr>
        <p:spPr>
          <a:xfrm>
            <a:off x="2460724" y="4330183"/>
            <a:ext cx="2026994" cy="149350"/>
          </a:xfrm>
          <a:custGeom>
            <a:avLst/>
            <a:gdLst>
              <a:gd name="connsiteX0" fmla="*/ 0 w 2026994"/>
              <a:gd name="connsiteY0" fmla="*/ 0 h 149350"/>
              <a:gd name="connsiteX1" fmla="*/ 506749 w 2026994"/>
              <a:gd name="connsiteY1" fmla="*/ 0 h 149350"/>
              <a:gd name="connsiteX2" fmla="*/ 952687 w 2026994"/>
              <a:gd name="connsiteY2" fmla="*/ 0 h 149350"/>
              <a:gd name="connsiteX3" fmla="*/ 1439166 w 2026994"/>
              <a:gd name="connsiteY3" fmla="*/ 0 h 149350"/>
              <a:gd name="connsiteX4" fmla="*/ 2026994 w 2026994"/>
              <a:gd name="connsiteY4" fmla="*/ 0 h 149350"/>
              <a:gd name="connsiteX5" fmla="*/ 2026994 w 2026994"/>
              <a:gd name="connsiteY5" fmla="*/ 149350 h 149350"/>
              <a:gd name="connsiteX6" fmla="*/ 1499976 w 2026994"/>
              <a:gd name="connsiteY6" fmla="*/ 149350 h 149350"/>
              <a:gd name="connsiteX7" fmla="*/ 1013497 w 2026994"/>
              <a:gd name="connsiteY7" fmla="*/ 149350 h 149350"/>
              <a:gd name="connsiteX8" fmla="*/ 506749 w 2026994"/>
              <a:gd name="connsiteY8" fmla="*/ 149350 h 149350"/>
              <a:gd name="connsiteX9" fmla="*/ 0 w 2026994"/>
              <a:gd name="connsiteY9" fmla="*/ 149350 h 149350"/>
              <a:gd name="connsiteX10" fmla="*/ 0 w 2026994"/>
              <a:gd name="connsiteY10" fmla="*/ 0 h 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6994" h="149350" fill="none" extrusionOk="0">
                <a:moveTo>
                  <a:pt x="0" y="0"/>
                </a:moveTo>
                <a:cubicBezTo>
                  <a:pt x="198595" y="-52713"/>
                  <a:pt x="298835" y="43974"/>
                  <a:pt x="506749" y="0"/>
                </a:cubicBezTo>
                <a:cubicBezTo>
                  <a:pt x="714663" y="-43974"/>
                  <a:pt x="840338" y="2238"/>
                  <a:pt x="952687" y="0"/>
                </a:cubicBezTo>
                <a:cubicBezTo>
                  <a:pt x="1065036" y="-2238"/>
                  <a:pt x="1207091" y="46279"/>
                  <a:pt x="1439166" y="0"/>
                </a:cubicBezTo>
                <a:cubicBezTo>
                  <a:pt x="1671241" y="-46279"/>
                  <a:pt x="1832035" y="54252"/>
                  <a:pt x="2026994" y="0"/>
                </a:cubicBezTo>
                <a:cubicBezTo>
                  <a:pt x="2033371" y="65302"/>
                  <a:pt x="2023501" y="84172"/>
                  <a:pt x="2026994" y="149350"/>
                </a:cubicBezTo>
                <a:cubicBezTo>
                  <a:pt x="1771048" y="185348"/>
                  <a:pt x="1712096" y="89997"/>
                  <a:pt x="1499976" y="149350"/>
                </a:cubicBezTo>
                <a:cubicBezTo>
                  <a:pt x="1287856" y="208703"/>
                  <a:pt x="1239174" y="109116"/>
                  <a:pt x="1013497" y="149350"/>
                </a:cubicBezTo>
                <a:cubicBezTo>
                  <a:pt x="787820" y="189584"/>
                  <a:pt x="616538" y="136026"/>
                  <a:pt x="506749" y="149350"/>
                </a:cubicBezTo>
                <a:cubicBezTo>
                  <a:pt x="396960" y="162674"/>
                  <a:pt x="146493" y="130399"/>
                  <a:pt x="0" y="149350"/>
                </a:cubicBezTo>
                <a:cubicBezTo>
                  <a:pt x="-11230" y="104858"/>
                  <a:pt x="16440" y="68285"/>
                  <a:pt x="0" y="0"/>
                </a:cubicBezTo>
                <a:close/>
              </a:path>
              <a:path w="2026994" h="149350" stroke="0" extrusionOk="0">
                <a:moveTo>
                  <a:pt x="0" y="0"/>
                </a:moveTo>
                <a:cubicBezTo>
                  <a:pt x="251166" y="-11482"/>
                  <a:pt x="420786" y="18401"/>
                  <a:pt x="547288" y="0"/>
                </a:cubicBezTo>
                <a:cubicBezTo>
                  <a:pt x="673790" y="-18401"/>
                  <a:pt x="885083" y="60608"/>
                  <a:pt x="1094577" y="0"/>
                </a:cubicBezTo>
                <a:cubicBezTo>
                  <a:pt x="1304071" y="-60608"/>
                  <a:pt x="1466802" y="4865"/>
                  <a:pt x="1581055" y="0"/>
                </a:cubicBezTo>
                <a:cubicBezTo>
                  <a:pt x="1695308" y="-4865"/>
                  <a:pt x="1814647" y="6261"/>
                  <a:pt x="2026994" y="0"/>
                </a:cubicBezTo>
                <a:cubicBezTo>
                  <a:pt x="2037206" y="67646"/>
                  <a:pt x="2018810" y="109819"/>
                  <a:pt x="2026994" y="149350"/>
                </a:cubicBezTo>
                <a:cubicBezTo>
                  <a:pt x="1816867" y="173395"/>
                  <a:pt x="1790691" y="147519"/>
                  <a:pt x="1560785" y="149350"/>
                </a:cubicBezTo>
                <a:cubicBezTo>
                  <a:pt x="1330879" y="151181"/>
                  <a:pt x="1139750" y="119879"/>
                  <a:pt x="1033767" y="149350"/>
                </a:cubicBezTo>
                <a:cubicBezTo>
                  <a:pt x="927784" y="178821"/>
                  <a:pt x="616199" y="132563"/>
                  <a:pt x="486479" y="149350"/>
                </a:cubicBezTo>
                <a:cubicBezTo>
                  <a:pt x="356759" y="166137"/>
                  <a:pt x="204576" y="92869"/>
                  <a:pt x="0" y="149350"/>
                </a:cubicBezTo>
                <a:cubicBezTo>
                  <a:pt x="-11302" y="103546"/>
                  <a:pt x="804" y="73241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702672-4D36-4845-8E73-109175AD690D}"/>
              </a:ext>
            </a:extLst>
          </p:cNvPr>
          <p:cNvSpPr/>
          <p:nvPr/>
        </p:nvSpPr>
        <p:spPr>
          <a:xfrm>
            <a:off x="2443471" y="4087092"/>
            <a:ext cx="2193229" cy="523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낙태률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추이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 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감소</a:t>
            </a:r>
          </a:p>
        </p:txBody>
      </p:sp>
    </p:spTree>
    <p:extLst>
      <p:ext uri="{BB962C8B-B14F-4D97-AF65-F5344CB8AC3E}">
        <p14:creationId xmlns:p14="http://schemas.microsoft.com/office/powerpoint/2010/main" val="209923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B83BA5-F1E3-4886-8DD9-2BA3AFD329B4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A8A14897-54A3-4E11-87D1-282D0008E05A}"/>
              </a:ext>
            </a:extLst>
          </p:cNvPr>
          <p:cNvGrpSpPr/>
          <p:nvPr/>
        </p:nvGrpSpPr>
        <p:grpSpPr>
          <a:xfrm>
            <a:off x="2192355" y="912807"/>
            <a:ext cx="3231975" cy="523605"/>
            <a:chOff x="5628912" y="372582"/>
            <a:chExt cx="3231975" cy="523605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4076BD8E-AB71-4180-9D08-4A9C670CA809}"/>
                </a:ext>
              </a:extLst>
            </p:cNvPr>
            <p:cNvSpPr/>
            <p:nvPr/>
          </p:nvSpPr>
          <p:spPr>
            <a:xfrm>
              <a:off x="5628912" y="607588"/>
              <a:ext cx="3231974" cy="171702"/>
            </a:xfrm>
            <a:custGeom>
              <a:avLst/>
              <a:gdLst>
                <a:gd name="connsiteX0" fmla="*/ 0 w 3231974"/>
                <a:gd name="connsiteY0" fmla="*/ 0 h 171702"/>
                <a:gd name="connsiteX1" fmla="*/ 570982 w 3231974"/>
                <a:gd name="connsiteY1" fmla="*/ 0 h 171702"/>
                <a:gd name="connsiteX2" fmla="*/ 1174284 w 3231974"/>
                <a:gd name="connsiteY2" fmla="*/ 0 h 171702"/>
                <a:gd name="connsiteX3" fmla="*/ 1745266 w 3231974"/>
                <a:gd name="connsiteY3" fmla="*/ 0 h 171702"/>
                <a:gd name="connsiteX4" fmla="*/ 2251609 w 3231974"/>
                <a:gd name="connsiteY4" fmla="*/ 0 h 171702"/>
                <a:gd name="connsiteX5" fmla="*/ 3231974 w 3231974"/>
                <a:gd name="connsiteY5" fmla="*/ 0 h 171702"/>
                <a:gd name="connsiteX6" fmla="*/ 3231974 w 3231974"/>
                <a:gd name="connsiteY6" fmla="*/ 171702 h 171702"/>
                <a:gd name="connsiteX7" fmla="*/ 2790271 w 3231974"/>
                <a:gd name="connsiteY7" fmla="*/ 171702 h 171702"/>
                <a:gd name="connsiteX8" fmla="*/ 2316248 w 3231974"/>
                <a:gd name="connsiteY8" fmla="*/ 171702 h 171702"/>
                <a:gd name="connsiteX9" fmla="*/ 1712946 w 3231974"/>
                <a:gd name="connsiteY9" fmla="*/ 171702 h 171702"/>
                <a:gd name="connsiteX10" fmla="*/ 1109644 w 3231974"/>
                <a:gd name="connsiteY10" fmla="*/ 171702 h 171702"/>
                <a:gd name="connsiteX11" fmla="*/ 667941 w 3231974"/>
                <a:gd name="connsiteY11" fmla="*/ 171702 h 171702"/>
                <a:gd name="connsiteX12" fmla="*/ 0 w 3231974"/>
                <a:gd name="connsiteY12" fmla="*/ 171702 h 171702"/>
                <a:gd name="connsiteX13" fmla="*/ 0 w 3231974"/>
                <a:gd name="connsiteY13" fmla="*/ 0 h 1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1974" h="171702" fill="none" extrusionOk="0">
                  <a:moveTo>
                    <a:pt x="0" y="0"/>
                  </a:moveTo>
                  <a:cubicBezTo>
                    <a:pt x="165645" y="-49647"/>
                    <a:pt x="332742" y="13689"/>
                    <a:pt x="570982" y="0"/>
                  </a:cubicBezTo>
                  <a:cubicBezTo>
                    <a:pt x="809222" y="-13689"/>
                    <a:pt x="970120" y="9681"/>
                    <a:pt x="1174284" y="0"/>
                  </a:cubicBezTo>
                  <a:cubicBezTo>
                    <a:pt x="1378448" y="-9681"/>
                    <a:pt x="1521789" y="2878"/>
                    <a:pt x="1745266" y="0"/>
                  </a:cubicBezTo>
                  <a:cubicBezTo>
                    <a:pt x="1968743" y="-2878"/>
                    <a:pt x="2018308" y="37238"/>
                    <a:pt x="2251609" y="0"/>
                  </a:cubicBezTo>
                  <a:cubicBezTo>
                    <a:pt x="2484910" y="-37238"/>
                    <a:pt x="2906731" y="41678"/>
                    <a:pt x="3231974" y="0"/>
                  </a:cubicBezTo>
                  <a:cubicBezTo>
                    <a:pt x="3248373" y="54171"/>
                    <a:pt x="3220512" y="108297"/>
                    <a:pt x="3231974" y="171702"/>
                  </a:cubicBezTo>
                  <a:cubicBezTo>
                    <a:pt x="3091184" y="202597"/>
                    <a:pt x="2903669" y="157666"/>
                    <a:pt x="2790271" y="171702"/>
                  </a:cubicBezTo>
                  <a:cubicBezTo>
                    <a:pt x="2676873" y="185738"/>
                    <a:pt x="2439862" y="151023"/>
                    <a:pt x="2316248" y="171702"/>
                  </a:cubicBezTo>
                  <a:cubicBezTo>
                    <a:pt x="2192634" y="192381"/>
                    <a:pt x="1924305" y="160142"/>
                    <a:pt x="1712946" y="171702"/>
                  </a:cubicBezTo>
                  <a:cubicBezTo>
                    <a:pt x="1501587" y="183262"/>
                    <a:pt x="1266049" y="162269"/>
                    <a:pt x="1109644" y="171702"/>
                  </a:cubicBezTo>
                  <a:cubicBezTo>
                    <a:pt x="953239" y="181135"/>
                    <a:pt x="871020" y="141687"/>
                    <a:pt x="667941" y="171702"/>
                  </a:cubicBezTo>
                  <a:cubicBezTo>
                    <a:pt x="464862" y="201717"/>
                    <a:pt x="304775" y="164761"/>
                    <a:pt x="0" y="171702"/>
                  </a:cubicBezTo>
                  <a:cubicBezTo>
                    <a:pt x="-3493" y="107781"/>
                    <a:pt x="1581" y="40148"/>
                    <a:pt x="0" y="0"/>
                  </a:cubicBezTo>
                  <a:close/>
                </a:path>
                <a:path w="3231974" h="171702" stroke="0" extrusionOk="0">
                  <a:moveTo>
                    <a:pt x="0" y="0"/>
                  </a:moveTo>
                  <a:cubicBezTo>
                    <a:pt x="249784" y="-55528"/>
                    <a:pt x="351326" y="12312"/>
                    <a:pt x="603302" y="0"/>
                  </a:cubicBezTo>
                  <a:cubicBezTo>
                    <a:pt x="855278" y="-12312"/>
                    <a:pt x="1043944" y="59893"/>
                    <a:pt x="1206604" y="0"/>
                  </a:cubicBezTo>
                  <a:cubicBezTo>
                    <a:pt x="1369264" y="-59893"/>
                    <a:pt x="1574236" y="22675"/>
                    <a:pt x="1712946" y="0"/>
                  </a:cubicBezTo>
                  <a:cubicBezTo>
                    <a:pt x="1851656" y="-22675"/>
                    <a:pt x="2088404" y="54048"/>
                    <a:pt x="2219289" y="0"/>
                  </a:cubicBezTo>
                  <a:cubicBezTo>
                    <a:pt x="2350174" y="-54048"/>
                    <a:pt x="2514589" y="14823"/>
                    <a:pt x="2660992" y="0"/>
                  </a:cubicBezTo>
                  <a:cubicBezTo>
                    <a:pt x="2807395" y="-14823"/>
                    <a:pt x="2967654" y="57295"/>
                    <a:pt x="3231974" y="0"/>
                  </a:cubicBezTo>
                  <a:cubicBezTo>
                    <a:pt x="3250163" y="38672"/>
                    <a:pt x="3211573" y="125489"/>
                    <a:pt x="3231974" y="171702"/>
                  </a:cubicBezTo>
                  <a:cubicBezTo>
                    <a:pt x="3115041" y="184479"/>
                    <a:pt x="2924119" y="121856"/>
                    <a:pt x="2725631" y="171702"/>
                  </a:cubicBezTo>
                  <a:cubicBezTo>
                    <a:pt x="2527143" y="221548"/>
                    <a:pt x="2384890" y="136116"/>
                    <a:pt x="2283928" y="171702"/>
                  </a:cubicBezTo>
                  <a:cubicBezTo>
                    <a:pt x="2182966" y="207288"/>
                    <a:pt x="1981925" y="171438"/>
                    <a:pt x="1842225" y="171702"/>
                  </a:cubicBezTo>
                  <a:cubicBezTo>
                    <a:pt x="1702525" y="171966"/>
                    <a:pt x="1514579" y="146111"/>
                    <a:pt x="1400522" y="171702"/>
                  </a:cubicBezTo>
                  <a:cubicBezTo>
                    <a:pt x="1286465" y="197293"/>
                    <a:pt x="1122777" y="143927"/>
                    <a:pt x="958819" y="171702"/>
                  </a:cubicBezTo>
                  <a:cubicBezTo>
                    <a:pt x="794861" y="199477"/>
                    <a:pt x="640657" y="134512"/>
                    <a:pt x="517116" y="171702"/>
                  </a:cubicBezTo>
                  <a:cubicBezTo>
                    <a:pt x="393575" y="208892"/>
                    <a:pt x="192754" y="140361"/>
                    <a:pt x="0" y="171702"/>
                  </a:cubicBezTo>
                  <a:cubicBezTo>
                    <a:pt x="-11952" y="129915"/>
                    <a:pt x="4821" y="3589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DC2CF383-98B6-47A7-8278-DCF468BD4DD8}"/>
                </a:ext>
              </a:extLst>
            </p:cNvPr>
            <p:cNvSpPr/>
            <p:nvPr/>
          </p:nvSpPr>
          <p:spPr>
            <a:xfrm>
              <a:off x="5628912" y="372582"/>
              <a:ext cx="3231975" cy="523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OECD 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국가의 낙태 허용 사유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EA13E889-C292-487D-845A-5849778B0023}"/>
              </a:ext>
            </a:extLst>
          </p:cNvPr>
          <p:cNvSpPr/>
          <p:nvPr/>
        </p:nvSpPr>
        <p:spPr>
          <a:xfrm>
            <a:off x="2414427" y="3246049"/>
            <a:ext cx="1561672" cy="193808"/>
          </a:xfrm>
          <a:custGeom>
            <a:avLst/>
            <a:gdLst>
              <a:gd name="connsiteX0" fmla="*/ 0 w 1561672"/>
              <a:gd name="connsiteY0" fmla="*/ 0 h 193808"/>
              <a:gd name="connsiteX1" fmla="*/ 536174 w 1561672"/>
              <a:gd name="connsiteY1" fmla="*/ 0 h 193808"/>
              <a:gd name="connsiteX2" fmla="*/ 1056731 w 1561672"/>
              <a:gd name="connsiteY2" fmla="*/ 0 h 193808"/>
              <a:gd name="connsiteX3" fmla="*/ 1561672 w 1561672"/>
              <a:gd name="connsiteY3" fmla="*/ 0 h 193808"/>
              <a:gd name="connsiteX4" fmla="*/ 1561672 w 1561672"/>
              <a:gd name="connsiteY4" fmla="*/ 193808 h 193808"/>
              <a:gd name="connsiteX5" fmla="*/ 1041115 w 1561672"/>
              <a:gd name="connsiteY5" fmla="*/ 193808 h 193808"/>
              <a:gd name="connsiteX6" fmla="*/ 551791 w 1561672"/>
              <a:gd name="connsiteY6" fmla="*/ 193808 h 193808"/>
              <a:gd name="connsiteX7" fmla="*/ 0 w 1561672"/>
              <a:gd name="connsiteY7" fmla="*/ 193808 h 193808"/>
              <a:gd name="connsiteX8" fmla="*/ 0 w 1561672"/>
              <a:gd name="connsiteY8" fmla="*/ 0 h 1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672" h="193808" fill="none" extrusionOk="0">
                <a:moveTo>
                  <a:pt x="0" y="0"/>
                </a:moveTo>
                <a:cubicBezTo>
                  <a:pt x="139573" y="-38875"/>
                  <a:pt x="360208" y="59942"/>
                  <a:pt x="536174" y="0"/>
                </a:cubicBezTo>
                <a:cubicBezTo>
                  <a:pt x="712140" y="-59942"/>
                  <a:pt x="873768" y="25095"/>
                  <a:pt x="1056731" y="0"/>
                </a:cubicBezTo>
                <a:cubicBezTo>
                  <a:pt x="1239694" y="-25095"/>
                  <a:pt x="1440206" y="19621"/>
                  <a:pt x="1561672" y="0"/>
                </a:cubicBezTo>
                <a:cubicBezTo>
                  <a:pt x="1568110" y="50694"/>
                  <a:pt x="1556596" y="100745"/>
                  <a:pt x="1561672" y="193808"/>
                </a:cubicBezTo>
                <a:cubicBezTo>
                  <a:pt x="1372594" y="234599"/>
                  <a:pt x="1202449" y="175508"/>
                  <a:pt x="1041115" y="193808"/>
                </a:cubicBezTo>
                <a:cubicBezTo>
                  <a:pt x="879781" y="212108"/>
                  <a:pt x="670459" y="157063"/>
                  <a:pt x="551791" y="193808"/>
                </a:cubicBezTo>
                <a:cubicBezTo>
                  <a:pt x="433123" y="230553"/>
                  <a:pt x="168004" y="131927"/>
                  <a:pt x="0" y="193808"/>
                </a:cubicBezTo>
                <a:cubicBezTo>
                  <a:pt x="-12440" y="120220"/>
                  <a:pt x="21491" y="48348"/>
                  <a:pt x="0" y="0"/>
                </a:cubicBezTo>
                <a:close/>
              </a:path>
              <a:path w="1561672" h="193808" stroke="0" extrusionOk="0">
                <a:moveTo>
                  <a:pt x="0" y="0"/>
                </a:moveTo>
                <a:cubicBezTo>
                  <a:pt x="143307" y="-5966"/>
                  <a:pt x="246896" y="30636"/>
                  <a:pt x="489324" y="0"/>
                </a:cubicBezTo>
                <a:cubicBezTo>
                  <a:pt x="731752" y="-30636"/>
                  <a:pt x="790371" y="36327"/>
                  <a:pt x="1025498" y="0"/>
                </a:cubicBezTo>
                <a:cubicBezTo>
                  <a:pt x="1260625" y="-36327"/>
                  <a:pt x="1383748" y="57087"/>
                  <a:pt x="1561672" y="0"/>
                </a:cubicBezTo>
                <a:cubicBezTo>
                  <a:pt x="1570695" y="84581"/>
                  <a:pt x="1540962" y="145955"/>
                  <a:pt x="1561672" y="193808"/>
                </a:cubicBezTo>
                <a:cubicBezTo>
                  <a:pt x="1456480" y="234907"/>
                  <a:pt x="1161021" y="170556"/>
                  <a:pt x="1056731" y="193808"/>
                </a:cubicBezTo>
                <a:cubicBezTo>
                  <a:pt x="952441" y="217060"/>
                  <a:pt x="659201" y="172858"/>
                  <a:pt x="504941" y="193808"/>
                </a:cubicBezTo>
                <a:cubicBezTo>
                  <a:pt x="350681" y="214758"/>
                  <a:pt x="207045" y="143019"/>
                  <a:pt x="0" y="193808"/>
                </a:cubicBezTo>
                <a:cubicBezTo>
                  <a:pt x="-685" y="98390"/>
                  <a:pt x="12840" y="63918"/>
                  <a:pt x="0" y="0"/>
                </a:cubicBezTo>
                <a:close/>
              </a:path>
            </a:pathLst>
          </a:custGeom>
          <a:solidFill>
            <a:srgbClr val="F7F7D2"/>
          </a:solidFill>
          <a:ln>
            <a:solidFill>
              <a:srgbClr val="F7F7D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6DB5E53-BD0B-4A5C-A673-4C45EF9565B4}"/>
              </a:ext>
            </a:extLst>
          </p:cNvPr>
          <p:cNvSpPr/>
          <p:nvPr/>
        </p:nvSpPr>
        <p:spPr>
          <a:xfrm>
            <a:off x="2060714" y="1736565"/>
            <a:ext cx="9949776" cy="4026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만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15~44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여성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1,000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명당 인공임신중절 건수를 의미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OECD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회원국은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리투아니아 가입으로 현재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36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개국”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“아일랜드의 경우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2018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5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월 국민투표를 통해 낙태 금지를 규정한 헌법 규정 폐지가 결정된 상태로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임신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 이내 수술은 제한을 두지 않고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12~24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 사이엔 특정 사유에 대해 낙태를 허용하는 법안을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제출하였다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”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 함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국제적으로 보고되는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인공임신중절률은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산출되고 있지 않으나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보조 수치로서 영국에서 인공임신중절을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받은 아일랜드 여성의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인공임신중절률은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보고되고 있다”고 함</a:t>
            </a:r>
          </a:p>
        </p:txBody>
      </p:sp>
    </p:spTree>
    <p:extLst>
      <p:ext uri="{BB962C8B-B14F-4D97-AF65-F5344CB8AC3E}">
        <p14:creationId xmlns:p14="http://schemas.microsoft.com/office/powerpoint/2010/main" val="350393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8193" name="_x421384280" descr="EMB00003a943f24">
            <a:extLst>
              <a:ext uri="{FF2B5EF4-FFF2-40B4-BE49-F238E27FC236}">
                <a16:creationId xmlns:a16="http://schemas.microsoft.com/office/drawing/2014/main" id="{6002D398-9B33-4334-97EC-29E1D3D9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3306611" y="1035611"/>
            <a:ext cx="7671094" cy="58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DB83BA5-F1E3-4886-8DD9-2BA3AFD329B4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5DE79B-AC25-49A1-A5E9-3A997E47CA3E}"/>
              </a:ext>
            </a:extLst>
          </p:cNvPr>
          <p:cNvGrpSpPr/>
          <p:nvPr/>
        </p:nvGrpSpPr>
        <p:grpSpPr>
          <a:xfrm>
            <a:off x="5628912" y="372583"/>
            <a:ext cx="3231975" cy="523605"/>
            <a:chOff x="5628912" y="372582"/>
            <a:chExt cx="3231975" cy="523605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DFC90F9C-ED9B-49B0-A60C-555AA7BAC205}"/>
                </a:ext>
              </a:extLst>
            </p:cNvPr>
            <p:cNvSpPr/>
            <p:nvPr/>
          </p:nvSpPr>
          <p:spPr>
            <a:xfrm>
              <a:off x="5628912" y="607588"/>
              <a:ext cx="3231974" cy="171702"/>
            </a:xfrm>
            <a:custGeom>
              <a:avLst/>
              <a:gdLst>
                <a:gd name="connsiteX0" fmla="*/ 0 w 3231974"/>
                <a:gd name="connsiteY0" fmla="*/ 0 h 171702"/>
                <a:gd name="connsiteX1" fmla="*/ 570982 w 3231974"/>
                <a:gd name="connsiteY1" fmla="*/ 0 h 171702"/>
                <a:gd name="connsiteX2" fmla="*/ 1174284 w 3231974"/>
                <a:gd name="connsiteY2" fmla="*/ 0 h 171702"/>
                <a:gd name="connsiteX3" fmla="*/ 1745266 w 3231974"/>
                <a:gd name="connsiteY3" fmla="*/ 0 h 171702"/>
                <a:gd name="connsiteX4" fmla="*/ 2251609 w 3231974"/>
                <a:gd name="connsiteY4" fmla="*/ 0 h 171702"/>
                <a:gd name="connsiteX5" fmla="*/ 3231974 w 3231974"/>
                <a:gd name="connsiteY5" fmla="*/ 0 h 171702"/>
                <a:gd name="connsiteX6" fmla="*/ 3231974 w 3231974"/>
                <a:gd name="connsiteY6" fmla="*/ 171702 h 171702"/>
                <a:gd name="connsiteX7" fmla="*/ 2790271 w 3231974"/>
                <a:gd name="connsiteY7" fmla="*/ 171702 h 171702"/>
                <a:gd name="connsiteX8" fmla="*/ 2316248 w 3231974"/>
                <a:gd name="connsiteY8" fmla="*/ 171702 h 171702"/>
                <a:gd name="connsiteX9" fmla="*/ 1712946 w 3231974"/>
                <a:gd name="connsiteY9" fmla="*/ 171702 h 171702"/>
                <a:gd name="connsiteX10" fmla="*/ 1109644 w 3231974"/>
                <a:gd name="connsiteY10" fmla="*/ 171702 h 171702"/>
                <a:gd name="connsiteX11" fmla="*/ 667941 w 3231974"/>
                <a:gd name="connsiteY11" fmla="*/ 171702 h 171702"/>
                <a:gd name="connsiteX12" fmla="*/ 0 w 3231974"/>
                <a:gd name="connsiteY12" fmla="*/ 171702 h 171702"/>
                <a:gd name="connsiteX13" fmla="*/ 0 w 3231974"/>
                <a:gd name="connsiteY13" fmla="*/ 0 h 1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1974" h="171702" fill="none" extrusionOk="0">
                  <a:moveTo>
                    <a:pt x="0" y="0"/>
                  </a:moveTo>
                  <a:cubicBezTo>
                    <a:pt x="165645" y="-49647"/>
                    <a:pt x="332742" y="13689"/>
                    <a:pt x="570982" y="0"/>
                  </a:cubicBezTo>
                  <a:cubicBezTo>
                    <a:pt x="809222" y="-13689"/>
                    <a:pt x="970120" y="9681"/>
                    <a:pt x="1174284" y="0"/>
                  </a:cubicBezTo>
                  <a:cubicBezTo>
                    <a:pt x="1378448" y="-9681"/>
                    <a:pt x="1521789" y="2878"/>
                    <a:pt x="1745266" y="0"/>
                  </a:cubicBezTo>
                  <a:cubicBezTo>
                    <a:pt x="1968743" y="-2878"/>
                    <a:pt x="2018308" y="37238"/>
                    <a:pt x="2251609" y="0"/>
                  </a:cubicBezTo>
                  <a:cubicBezTo>
                    <a:pt x="2484910" y="-37238"/>
                    <a:pt x="2906731" y="41678"/>
                    <a:pt x="3231974" y="0"/>
                  </a:cubicBezTo>
                  <a:cubicBezTo>
                    <a:pt x="3248373" y="54171"/>
                    <a:pt x="3220512" y="108297"/>
                    <a:pt x="3231974" y="171702"/>
                  </a:cubicBezTo>
                  <a:cubicBezTo>
                    <a:pt x="3091184" y="202597"/>
                    <a:pt x="2903669" y="157666"/>
                    <a:pt x="2790271" y="171702"/>
                  </a:cubicBezTo>
                  <a:cubicBezTo>
                    <a:pt x="2676873" y="185738"/>
                    <a:pt x="2439862" y="151023"/>
                    <a:pt x="2316248" y="171702"/>
                  </a:cubicBezTo>
                  <a:cubicBezTo>
                    <a:pt x="2192634" y="192381"/>
                    <a:pt x="1924305" y="160142"/>
                    <a:pt x="1712946" y="171702"/>
                  </a:cubicBezTo>
                  <a:cubicBezTo>
                    <a:pt x="1501587" y="183262"/>
                    <a:pt x="1266049" y="162269"/>
                    <a:pt x="1109644" y="171702"/>
                  </a:cubicBezTo>
                  <a:cubicBezTo>
                    <a:pt x="953239" y="181135"/>
                    <a:pt x="871020" y="141687"/>
                    <a:pt x="667941" y="171702"/>
                  </a:cubicBezTo>
                  <a:cubicBezTo>
                    <a:pt x="464862" y="201717"/>
                    <a:pt x="304775" y="164761"/>
                    <a:pt x="0" y="171702"/>
                  </a:cubicBezTo>
                  <a:cubicBezTo>
                    <a:pt x="-3493" y="107781"/>
                    <a:pt x="1581" y="40148"/>
                    <a:pt x="0" y="0"/>
                  </a:cubicBezTo>
                  <a:close/>
                </a:path>
                <a:path w="3231974" h="171702" stroke="0" extrusionOk="0">
                  <a:moveTo>
                    <a:pt x="0" y="0"/>
                  </a:moveTo>
                  <a:cubicBezTo>
                    <a:pt x="249784" y="-55528"/>
                    <a:pt x="351326" y="12312"/>
                    <a:pt x="603302" y="0"/>
                  </a:cubicBezTo>
                  <a:cubicBezTo>
                    <a:pt x="855278" y="-12312"/>
                    <a:pt x="1043944" y="59893"/>
                    <a:pt x="1206604" y="0"/>
                  </a:cubicBezTo>
                  <a:cubicBezTo>
                    <a:pt x="1369264" y="-59893"/>
                    <a:pt x="1574236" y="22675"/>
                    <a:pt x="1712946" y="0"/>
                  </a:cubicBezTo>
                  <a:cubicBezTo>
                    <a:pt x="1851656" y="-22675"/>
                    <a:pt x="2088404" y="54048"/>
                    <a:pt x="2219289" y="0"/>
                  </a:cubicBezTo>
                  <a:cubicBezTo>
                    <a:pt x="2350174" y="-54048"/>
                    <a:pt x="2514589" y="14823"/>
                    <a:pt x="2660992" y="0"/>
                  </a:cubicBezTo>
                  <a:cubicBezTo>
                    <a:pt x="2807395" y="-14823"/>
                    <a:pt x="2967654" y="57295"/>
                    <a:pt x="3231974" y="0"/>
                  </a:cubicBezTo>
                  <a:cubicBezTo>
                    <a:pt x="3250163" y="38672"/>
                    <a:pt x="3211573" y="125489"/>
                    <a:pt x="3231974" y="171702"/>
                  </a:cubicBezTo>
                  <a:cubicBezTo>
                    <a:pt x="3115041" y="184479"/>
                    <a:pt x="2924119" y="121856"/>
                    <a:pt x="2725631" y="171702"/>
                  </a:cubicBezTo>
                  <a:cubicBezTo>
                    <a:pt x="2527143" y="221548"/>
                    <a:pt x="2384890" y="136116"/>
                    <a:pt x="2283928" y="171702"/>
                  </a:cubicBezTo>
                  <a:cubicBezTo>
                    <a:pt x="2182966" y="207288"/>
                    <a:pt x="1981925" y="171438"/>
                    <a:pt x="1842225" y="171702"/>
                  </a:cubicBezTo>
                  <a:cubicBezTo>
                    <a:pt x="1702525" y="171966"/>
                    <a:pt x="1514579" y="146111"/>
                    <a:pt x="1400522" y="171702"/>
                  </a:cubicBezTo>
                  <a:cubicBezTo>
                    <a:pt x="1286465" y="197293"/>
                    <a:pt x="1122777" y="143927"/>
                    <a:pt x="958819" y="171702"/>
                  </a:cubicBezTo>
                  <a:cubicBezTo>
                    <a:pt x="794861" y="199477"/>
                    <a:pt x="640657" y="134512"/>
                    <a:pt x="517116" y="171702"/>
                  </a:cubicBezTo>
                  <a:cubicBezTo>
                    <a:pt x="393575" y="208892"/>
                    <a:pt x="192754" y="140361"/>
                    <a:pt x="0" y="171702"/>
                  </a:cubicBezTo>
                  <a:cubicBezTo>
                    <a:pt x="-11952" y="129915"/>
                    <a:pt x="4821" y="3589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C6B6ECC-6649-4174-B87A-DA510C9A6B63}"/>
                </a:ext>
              </a:extLst>
            </p:cNvPr>
            <p:cNvSpPr/>
            <p:nvPr/>
          </p:nvSpPr>
          <p:spPr>
            <a:xfrm>
              <a:off x="5628912" y="372582"/>
              <a:ext cx="3231975" cy="523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OECD 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국가의 낙태 허용 사유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98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8193" name="_x421384280" descr="EMB00003a943f24">
            <a:extLst>
              <a:ext uri="{FF2B5EF4-FFF2-40B4-BE49-F238E27FC236}">
                <a16:creationId xmlns:a16="http://schemas.microsoft.com/office/drawing/2014/main" id="{6002D398-9B33-4334-97EC-29E1D3D96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6829" y="1131194"/>
            <a:ext cx="7270213" cy="57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DB83BA5-F1E3-4886-8DD9-2BA3AFD329B4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A800CC46-282B-45D8-8952-375DA61400CC}"/>
              </a:ext>
            </a:extLst>
          </p:cNvPr>
          <p:cNvGrpSpPr/>
          <p:nvPr/>
        </p:nvGrpSpPr>
        <p:grpSpPr>
          <a:xfrm>
            <a:off x="5536446" y="372583"/>
            <a:ext cx="3231975" cy="523605"/>
            <a:chOff x="5628912" y="372582"/>
            <a:chExt cx="3231975" cy="523605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A5257A5A-51E6-45D2-B45E-4B836D6135F5}"/>
                </a:ext>
              </a:extLst>
            </p:cNvPr>
            <p:cNvSpPr/>
            <p:nvPr/>
          </p:nvSpPr>
          <p:spPr>
            <a:xfrm>
              <a:off x="5628912" y="607588"/>
              <a:ext cx="3231974" cy="171702"/>
            </a:xfrm>
            <a:custGeom>
              <a:avLst/>
              <a:gdLst>
                <a:gd name="connsiteX0" fmla="*/ 0 w 3231974"/>
                <a:gd name="connsiteY0" fmla="*/ 0 h 171702"/>
                <a:gd name="connsiteX1" fmla="*/ 570982 w 3231974"/>
                <a:gd name="connsiteY1" fmla="*/ 0 h 171702"/>
                <a:gd name="connsiteX2" fmla="*/ 1174284 w 3231974"/>
                <a:gd name="connsiteY2" fmla="*/ 0 h 171702"/>
                <a:gd name="connsiteX3" fmla="*/ 1745266 w 3231974"/>
                <a:gd name="connsiteY3" fmla="*/ 0 h 171702"/>
                <a:gd name="connsiteX4" fmla="*/ 2251609 w 3231974"/>
                <a:gd name="connsiteY4" fmla="*/ 0 h 171702"/>
                <a:gd name="connsiteX5" fmla="*/ 3231974 w 3231974"/>
                <a:gd name="connsiteY5" fmla="*/ 0 h 171702"/>
                <a:gd name="connsiteX6" fmla="*/ 3231974 w 3231974"/>
                <a:gd name="connsiteY6" fmla="*/ 171702 h 171702"/>
                <a:gd name="connsiteX7" fmla="*/ 2790271 w 3231974"/>
                <a:gd name="connsiteY7" fmla="*/ 171702 h 171702"/>
                <a:gd name="connsiteX8" fmla="*/ 2316248 w 3231974"/>
                <a:gd name="connsiteY8" fmla="*/ 171702 h 171702"/>
                <a:gd name="connsiteX9" fmla="*/ 1712946 w 3231974"/>
                <a:gd name="connsiteY9" fmla="*/ 171702 h 171702"/>
                <a:gd name="connsiteX10" fmla="*/ 1109644 w 3231974"/>
                <a:gd name="connsiteY10" fmla="*/ 171702 h 171702"/>
                <a:gd name="connsiteX11" fmla="*/ 667941 w 3231974"/>
                <a:gd name="connsiteY11" fmla="*/ 171702 h 171702"/>
                <a:gd name="connsiteX12" fmla="*/ 0 w 3231974"/>
                <a:gd name="connsiteY12" fmla="*/ 171702 h 171702"/>
                <a:gd name="connsiteX13" fmla="*/ 0 w 3231974"/>
                <a:gd name="connsiteY13" fmla="*/ 0 h 1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1974" h="171702" fill="none" extrusionOk="0">
                  <a:moveTo>
                    <a:pt x="0" y="0"/>
                  </a:moveTo>
                  <a:cubicBezTo>
                    <a:pt x="165645" y="-49647"/>
                    <a:pt x="332742" y="13689"/>
                    <a:pt x="570982" y="0"/>
                  </a:cubicBezTo>
                  <a:cubicBezTo>
                    <a:pt x="809222" y="-13689"/>
                    <a:pt x="970120" y="9681"/>
                    <a:pt x="1174284" y="0"/>
                  </a:cubicBezTo>
                  <a:cubicBezTo>
                    <a:pt x="1378448" y="-9681"/>
                    <a:pt x="1521789" y="2878"/>
                    <a:pt x="1745266" y="0"/>
                  </a:cubicBezTo>
                  <a:cubicBezTo>
                    <a:pt x="1968743" y="-2878"/>
                    <a:pt x="2018308" y="37238"/>
                    <a:pt x="2251609" y="0"/>
                  </a:cubicBezTo>
                  <a:cubicBezTo>
                    <a:pt x="2484910" y="-37238"/>
                    <a:pt x="2906731" y="41678"/>
                    <a:pt x="3231974" y="0"/>
                  </a:cubicBezTo>
                  <a:cubicBezTo>
                    <a:pt x="3248373" y="54171"/>
                    <a:pt x="3220512" y="108297"/>
                    <a:pt x="3231974" y="171702"/>
                  </a:cubicBezTo>
                  <a:cubicBezTo>
                    <a:pt x="3091184" y="202597"/>
                    <a:pt x="2903669" y="157666"/>
                    <a:pt x="2790271" y="171702"/>
                  </a:cubicBezTo>
                  <a:cubicBezTo>
                    <a:pt x="2676873" y="185738"/>
                    <a:pt x="2439862" y="151023"/>
                    <a:pt x="2316248" y="171702"/>
                  </a:cubicBezTo>
                  <a:cubicBezTo>
                    <a:pt x="2192634" y="192381"/>
                    <a:pt x="1924305" y="160142"/>
                    <a:pt x="1712946" y="171702"/>
                  </a:cubicBezTo>
                  <a:cubicBezTo>
                    <a:pt x="1501587" y="183262"/>
                    <a:pt x="1266049" y="162269"/>
                    <a:pt x="1109644" y="171702"/>
                  </a:cubicBezTo>
                  <a:cubicBezTo>
                    <a:pt x="953239" y="181135"/>
                    <a:pt x="871020" y="141687"/>
                    <a:pt x="667941" y="171702"/>
                  </a:cubicBezTo>
                  <a:cubicBezTo>
                    <a:pt x="464862" y="201717"/>
                    <a:pt x="304775" y="164761"/>
                    <a:pt x="0" y="171702"/>
                  </a:cubicBezTo>
                  <a:cubicBezTo>
                    <a:pt x="-3493" y="107781"/>
                    <a:pt x="1581" y="40148"/>
                    <a:pt x="0" y="0"/>
                  </a:cubicBezTo>
                  <a:close/>
                </a:path>
                <a:path w="3231974" h="171702" stroke="0" extrusionOk="0">
                  <a:moveTo>
                    <a:pt x="0" y="0"/>
                  </a:moveTo>
                  <a:cubicBezTo>
                    <a:pt x="249784" y="-55528"/>
                    <a:pt x="351326" y="12312"/>
                    <a:pt x="603302" y="0"/>
                  </a:cubicBezTo>
                  <a:cubicBezTo>
                    <a:pt x="855278" y="-12312"/>
                    <a:pt x="1043944" y="59893"/>
                    <a:pt x="1206604" y="0"/>
                  </a:cubicBezTo>
                  <a:cubicBezTo>
                    <a:pt x="1369264" y="-59893"/>
                    <a:pt x="1574236" y="22675"/>
                    <a:pt x="1712946" y="0"/>
                  </a:cubicBezTo>
                  <a:cubicBezTo>
                    <a:pt x="1851656" y="-22675"/>
                    <a:pt x="2088404" y="54048"/>
                    <a:pt x="2219289" y="0"/>
                  </a:cubicBezTo>
                  <a:cubicBezTo>
                    <a:pt x="2350174" y="-54048"/>
                    <a:pt x="2514589" y="14823"/>
                    <a:pt x="2660992" y="0"/>
                  </a:cubicBezTo>
                  <a:cubicBezTo>
                    <a:pt x="2807395" y="-14823"/>
                    <a:pt x="2967654" y="57295"/>
                    <a:pt x="3231974" y="0"/>
                  </a:cubicBezTo>
                  <a:cubicBezTo>
                    <a:pt x="3250163" y="38672"/>
                    <a:pt x="3211573" y="125489"/>
                    <a:pt x="3231974" y="171702"/>
                  </a:cubicBezTo>
                  <a:cubicBezTo>
                    <a:pt x="3115041" y="184479"/>
                    <a:pt x="2924119" y="121856"/>
                    <a:pt x="2725631" y="171702"/>
                  </a:cubicBezTo>
                  <a:cubicBezTo>
                    <a:pt x="2527143" y="221548"/>
                    <a:pt x="2384890" y="136116"/>
                    <a:pt x="2283928" y="171702"/>
                  </a:cubicBezTo>
                  <a:cubicBezTo>
                    <a:pt x="2182966" y="207288"/>
                    <a:pt x="1981925" y="171438"/>
                    <a:pt x="1842225" y="171702"/>
                  </a:cubicBezTo>
                  <a:cubicBezTo>
                    <a:pt x="1702525" y="171966"/>
                    <a:pt x="1514579" y="146111"/>
                    <a:pt x="1400522" y="171702"/>
                  </a:cubicBezTo>
                  <a:cubicBezTo>
                    <a:pt x="1286465" y="197293"/>
                    <a:pt x="1122777" y="143927"/>
                    <a:pt x="958819" y="171702"/>
                  </a:cubicBezTo>
                  <a:cubicBezTo>
                    <a:pt x="794861" y="199477"/>
                    <a:pt x="640657" y="134512"/>
                    <a:pt x="517116" y="171702"/>
                  </a:cubicBezTo>
                  <a:cubicBezTo>
                    <a:pt x="393575" y="208892"/>
                    <a:pt x="192754" y="140361"/>
                    <a:pt x="0" y="171702"/>
                  </a:cubicBezTo>
                  <a:cubicBezTo>
                    <a:pt x="-11952" y="129915"/>
                    <a:pt x="4821" y="3589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2A208406-0056-4F24-ACA0-CFD67AE13F23}"/>
                </a:ext>
              </a:extLst>
            </p:cNvPr>
            <p:cNvSpPr/>
            <p:nvPr/>
          </p:nvSpPr>
          <p:spPr>
            <a:xfrm>
              <a:off x="5628912" y="372582"/>
              <a:ext cx="3231975" cy="523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OECD 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국가의 낙태 허용 사유</a:t>
              </a:r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0FD24B8-3A7F-4AD4-A254-314639B32C0A}"/>
              </a:ext>
            </a:extLst>
          </p:cNvPr>
          <p:cNvSpPr/>
          <p:nvPr/>
        </p:nvSpPr>
        <p:spPr>
          <a:xfrm>
            <a:off x="3486830" y="3806780"/>
            <a:ext cx="7270213" cy="395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77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D17DC-5BAA-4068-9CB2-05A7ECEABB24}"/>
              </a:ext>
            </a:extLst>
          </p:cNvPr>
          <p:cNvSpPr/>
          <p:nvPr/>
        </p:nvSpPr>
        <p:spPr>
          <a:xfrm>
            <a:off x="-1656" y="1004036"/>
            <a:ext cx="5745649" cy="588507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9015" y="2063620"/>
            <a:ext cx="40400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서론</a:t>
            </a:r>
            <a:endParaRPr lang="en-US" altLang="ko-KR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algn="ctr"/>
            <a:endParaRPr lang="ko-KR" altLang="en-US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32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낙태의 개념</a:t>
            </a:r>
            <a:endParaRPr lang="en-US" altLang="ko-KR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 marL="514350" indent="-514350">
              <a:buAutoNum type="arabicPeriod"/>
            </a:pPr>
            <a:endParaRPr lang="ko-KR" altLang="en-US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r>
              <a:rPr lang="ko-KR" altLang="en-US" sz="32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2. 낙태죄의 개념</a:t>
            </a:r>
            <a:endParaRPr lang="en-US" altLang="ko-KR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endParaRPr lang="ko-KR" altLang="en-US" sz="32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r>
              <a:rPr lang="ko-KR" altLang="en-US" sz="32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성적 자기결정권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85E1C4-394B-4217-BE4B-F36E3EC386FE}"/>
              </a:ext>
            </a:extLst>
          </p:cNvPr>
          <p:cNvSpPr/>
          <p:nvPr/>
        </p:nvSpPr>
        <p:spPr>
          <a:xfrm>
            <a:off x="0" y="14288"/>
            <a:ext cx="2862469" cy="6858000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64F04-273A-4590-A9B9-71FC2BD27D88}"/>
              </a:ext>
            </a:extLst>
          </p:cNvPr>
          <p:cNvSpPr/>
          <p:nvPr/>
        </p:nvSpPr>
        <p:spPr>
          <a:xfrm>
            <a:off x="2859736" y="13399"/>
            <a:ext cx="2862469" cy="68580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ECD0192-AA44-4E2A-96E2-08D5905C47CB}"/>
              </a:ext>
            </a:extLst>
          </p:cNvPr>
          <p:cNvSpPr/>
          <p:nvPr/>
        </p:nvSpPr>
        <p:spPr>
          <a:xfrm rot="16200000">
            <a:off x="2556568" y="-2226681"/>
            <a:ext cx="788913" cy="638035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8336F1B-F41B-4874-A401-CA2154E12DA9}"/>
              </a:ext>
            </a:extLst>
          </p:cNvPr>
          <p:cNvSpPr/>
          <p:nvPr/>
        </p:nvSpPr>
        <p:spPr>
          <a:xfrm>
            <a:off x="5328107" y="843566"/>
            <a:ext cx="788913" cy="6274687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D12B445-7B91-455B-B4CE-867309B0F8E1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1083E0-02AA-4DF8-B910-102DAD0B15CF}"/>
              </a:ext>
            </a:extLst>
          </p:cNvPr>
          <p:cNvSpPr/>
          <p:nvPr/>
        </p:nvSpPr>
        <p:spPr>
          <a:xfrm>
            <a:off x="-1656" y="0"/>
            <a:ext cx="5726596" cy="988483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8C96F3F-62A1-42C5-B061-0C71C16FA94F}"/>
              </a:ext>
            </a:extLst>
          </p:cNvPr>
          <p:cNvCxnSpPr/>
          <p:nvPr/>
        </p:nvCxnSpPr>
        <p:spPr>
          <a:xfrm>
            <a:off x="2861642" y="988483"/>
            <a:ext cx="0" cy="586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452E46F-1BA2-42EE-92E7-BEC44882C3A8}"/>
              </a:ext>
            </a:extLst>
          </p:cNvPr>
          <p:cNvSpPr/>
          <p:nvPr/>
        </p:nvSpPr>
        <p:spPr>
          <a:xfrm>
            <a:off x="6072798" y="3001328"/>
            <a:ext cx="740980" cy="145444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EEBE0BA-2BCD-4BFC-BF92-15B51B326FF2}"/>
              </a:ext>
            </a:extLst>
          </p:cNvPr>
          <p:cNvSpPr/>
          <p:nvPr/>
        </p:nvSpPr>
        <p:spPr>
          <a:xfrm>
            <a:off x="6240646" y="3247703"/>
            <a:ext cx="389393" cy="389393"/>
          </a:xfrm>
          <a:prstGeom prst="ellipse">
            <a:avLst/>
          </a:prstGeom>
          <a:solidFill>
            <a:srgbClr val="C3C1C2"/>
          </a:solidFill>
          <a:ln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F3967211-2091-4499-B27A-F261D1348A95}"/>
              </a:ext>
            </a:extLst>
          </p:cNvPr>
          <p:cNvSpPr/>
          <p:nvPr/>
        </p:nvSpPr>
        <p:spPr>
          <a:xfrm>
            <a:off x="6317384" y="3310444"/>
            <a:ext cx="244870" cy="211095"/>
          </a:xfrm>
          <a:prstGeom prst="triangle">
            <a:avLst/>
          </a:prstGeom>
          <a:gradFill flip="none" rotWithShape="1">
            <a:gsLst>
              <a:gs pos="0">
                <a:srgbClr val="F6716E"/>
              </a:gs>
              <a:gs pos="49000">
                <a:srgbClr val="F6716E">
                  <a:alpha val="45000"/>
                </a:srgbClr>
              </a:gs>
              <a:gs pos="100000">
                <a:srgbClr val="F6716E"/>
              </a:gs>
            </a:gsLst>
            <a:lin ang="0" scaled="1"/>
            <a:tileRect/>
          </a:gradFill>
          <a:ln>
            <a:solidFill>
              <a:srgbClr val="5E5D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EA4F6AA-D311-489C-8FF3-88D31B56D2DF}"/>
              </a:ext>
            </a:extLst>
          </p:cNvPr>
          <p:cNvGrpSpPr/>
          <p:nvPr/>
        </p:nvGrpSpPr>
        <p:grpSpPr>
          <a:xfrm>
            <a:off x="6235904" y="3796332"/>
            <a:ext cx="389393" cy="389393"/>
            <a:chOff x="6251670" y="3559846"/>
            <a:chExt cx="389393" cy="389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2F9924-D5D3-467F-A75B-156D165793AE}"/>
                </a:ext>
              </a:extLst>
            </p:cNvPr>
            <p:cNvSpPr/>
            <p:nvPr/>
          </p:nvSpPr>
          <p:spPr>
            <a:xfrm rot="17964824">
              <a:off x="6251670" y="3559846"/>
              <a:ext cx="389393" cy="389393"/>
            </a:xfrm>
            <a:prstGeom prst="ellipse">
              <a:avLst/>
            </a:prstGeom>
            <a:solidFill>
              <a:srgbClr val="C3C1C2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F535DC4-A7A3-450B-94DA-D8489C29794E}"/>
                </a:ext>
              </a:extLst>
            </p:cNvPr>
            <p:cNvSpPr/>
            <p:nvPr/>
          </p:nvSpPr>
          <p:spPr>
            <a:xfrm rot="17964824">
              <a:off x="6303126" y="3632126"/>
              <a:ext cx="244870" cy="2110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8D156B-2425-4CB4-88E8-8FD19CC418C5}"/>
              </a:ext>
            </a:extLst>
          </p:cNvPr>
          <p:cNvSpPr/>
          <p:nvPr/>
        </p:nvSpPr>
        <p:spPr>
          <a:xfrm rot="16200000">
            <a:off x="2534415" y="-1004849"/>
            <a:ext cx="655283" cy="3041546"/>
          </a:xfrm>
          <a:prstGeom prst="rect">
            <a:avLst/>
          </a:prstGeom>
          <a:noFill/>
          <a:ln w="117475" cap="rnd">
            <a:solidFill>
              <a:srgbClr val="5E5D5D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632FFC-6425-4B2D-847D-2F2689AA6A57}"/>
              </a:ext>
            </a:extLst>
          </p:cNvPr>
          <p:cNvSpPr/>
          <p:nvPr/>
        </p:nvSpPr>
        <p:spPr>
          <a:xfrm>
            <a:off x="1341283" y="188282"/>
            <a:ext cx="3041547" cy="6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60E69-BEB9-4B24-980A-B3236B165A52}"/>
              </a:ext>
            </a:extLst>
          </p:cNvPr>
          <p:cNvSpPr txBox="1"/>
          <p:nvPr/>
        </p:nvSpPr>
        <p:spPr>
          <a:xfrm>
            <a:off x="2436957" y="171987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B1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611ACEE-9E80-46BB-B75B-33C5B1D7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16741" y="297953"/>
            <a:ext cx="354121" cy="3817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EC581E-AAAC-44BE-9A74-9305E5CB48B1}"/>
              </a:ext>
            </a:extLst>
          </p:cNvPr>
          <p:cNvSpPr txBox="1"/>
          <p:nvPr/>
        </p:nvSpPr>
        <p:spPr>
          <a:xfrm>
            <a:off x="9185308" y="758553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spc="3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목  차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84228987-5FE1-42E8-A4CA-92F316EA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900" y="823160"/>
            <a:ext cx="655191" cy="655191"/>
          </a:xfrm>
          <a:prstGeom prst="rect">
            <a:avLst/>
          </a:prstGeom>
        </p:spPr>
      </p:pic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72E4A841-5230-4EA8-B596-63D7EB27BF7E}"/>
              </a:ext>
            </a:extLst>
          </p:cNvPr>
          <p:cNvCxnSpPr/>
          <p:nvPr/>
        </p:nvCxnSpPr>
        <p:spPr>
          <a:xfrm>
            <a:off x="7331242" y="1647324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729B36A-F811-4519-A5EC-F39D4BCBBE06}"/>
              </a:ext>
            </a:extLst>
          </p:cNvPr>
          <p:cNvSpPr txBox="1"/>
          <p:nvPr/>
        </p:nvSpPr>
        <p:spPr>
          <a:xfrm>
            <a:off x="10865343" y="196456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361F8B-377B-468C-823C-CD086AE7B0C4}"/>
              </a:ext>
            </a:extLst>
          </p:cNvPr>
          <p:cNvSpPr txBox="1"/>
          <p:nvPr/>
        </p:nvSpPr>
        <p:spPr>
          <a:xfrm>
            <a:off x="10865343" y="276320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D5921D-A157-4F02-9BDC-0C362BE44F9C}"/>
              </a:ext>
            </a:extLst>
          </p:cNvPr>
          <p:cNvSpPr txBox="1"/>
          <p:nvPr/>
        </p:nvSpPr>
        <p:spPr>
          <a:xfrm>
            <a:off x="10855993" y="3510170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0284-446B-4C28-BCE2-6D18F20D8F35}"/>
              </a:ext>
            </a:extLst>
          </p:cNvPr>
          <p:cNvSpPr txBox="1"/>
          <p:nvPr/>
        </p:nvSpPr>
        <p:spPr>
          <a:xfrm>
            <a:off x="10865343" y="4277373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849667-3152-47F2-85CE-4B3E79478043}"/>
              </a:ext>
            </a:extLst>
          </p:cNvPr>
          <p:cNvSpPr txBox="1"/>
          <p:nvPr/>
        </p:nvSpPr>
        <p:spPr>
          <a:xfrm>
            <a:off x="10865343" y="5040399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ADAD453-3DDB-42D7-81D0-D9614C899C94}"/>
              </a:ext>
            </a:extLst>
          </p:cNvPr>
          <p:cNvCxnSpPr/>
          <p:nvPr/>
        </p:nvCxnSpPr>
        <p:spPr>
          <a:xfrm>
            <a:off x="7331242" y="6067218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01B37A-D62B-42F7-9B0A-97B75BB5DD53}"/>
              </a:ext>
            </a:extLst>
          </p:cNvPr>
          <p:cNvSpPr txBox="1"/>
          <p:nvPr/>
        </p:nvSpPr>
        <p:spPr>
          <a:xfrm>
            <a:off x="7455017" y="2110561"/>
            <a:ext cx="36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개 </a:t>
            </a:r>
            <a:r>
              <a:rPr lang="ko-KR" altLang="en-US" sz="2000" dirty="0" err="1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념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 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317D4C-3CA2-42CC-8822-DA1790CFD10E}"/>
              </a:ext>
            </a:extLst>
          </p:cNvPr>
          <p:cNvSpPr txBox="1"/>
          <p:nvPr/>
        </p:nvSpPr>
        <p:spPr>
          <a:xfrm>
            <a:off x="7308490" y="289453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대한 현황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AC6626-3743-43C1-B603-35210B665D9B}"/>
              </a:ext>
            </a:extLst>
          </p:cNvPr>
          <p:cNvSpPr txBox="1"/>
          <p:nvPr/>
        </p:nvSpPr>
        <p:spPr>
          <a:xfrm>
            <a:off x="7331242" y="359790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관한 법 및 해결방안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216EA-D558-4BA9-B2C8-429755D0DF04}"/>
              </a:ext>
            </a:extLst>
          </p:cNvPr>
          <p:cNvSpPr txBox="1"/>
          <p:nvPr/>
        </p:nvSpPr>
        <p:spPr>
          <a:xfrm>
            <a:off x="7308490" y="4381887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딜레마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영상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4F9AB0-800E-4799-AA51-3B4553575F2C}"/>
              </a:ext>
            </a:extLst>
          </p:cNvPr>
          <p:cNvSpPr txBox="1"/>
          <p:nvPr/>
        </p:nvSpPr>
        <p:spPr>
          <a:xfrm>
            <a:off x="7065814" y="5153376"/>
            <a:ext cx="408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사례연구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상대주의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절대주의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 론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E175FD-08CF-4B84-917B-4B460691D860}"/>
              </a:ext>
            </a:extLst>
          </p:cNvPr>
          <p:cNvSpPr txBox="1"/>
          <p:nvPr/>
        </p:nvSpPr>
        <p:spPr>
          <a:xfrm>
            <a:off x="2462216" y="175585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5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 -4.81481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853DD1C-1DAB-40F9-8DE6-95D63FD42504}"/>
              </a:ext>
            </a:extLst>
          </p:cNvPr>
          <p:cNvSpPr/>
          <p:nvPr/>
        </p:nvSpPr>
        <p:spPr>
          <a:xfrm>
            <a:off x="3217026" y="1682297"/>
            <a:ext cx="7385908" cy="3385965"/>
          </a:xfrm>
          <a:custGeom>
            <a:avLst/>
            <a:gdLst>
              <a:gd name="connsiteX0" fmla="*/ 0 w 7385908"/>
              <a:gd name="connsiteY0" fmla="*/ 0 h 3385965"/>
              <a:gd name="connsiteX1" fmla="*/ 420429 w 7385908"/>
              <a:gd name="connsiteY1" fmla="*/ 0 h 3385965"/>
              <a:gd name="connsiteX2" fmla="*/ 840857 w 7385908"/>
              <a:gd name="connsiteY2" fmla="*/ 0 h 3385965"/>
              <a:gd name="connsiteX3" fmla="*/ 1261286 w 7385908"/>
              <a:gd name="connsiteY3" fmla="*/ 0 h 3385965"/>
              <a:gd name="connsiteX4" fmla="*/ 1607855 w 7385908"/>
              <a:gd name="connsiteY4" fmla="*/ 0 h 3385965"/>
              <a:gd name="connsiteX5" fmla="*/ 2102143 w 7385908"/>
              <a:gd name="connsiteY5" fmla="*/ 0 h 3385965"/>
              <a:gd name="connsiteX6" fmla="*/ 2670290 w 7385908"/>
              <a:gd name="connsiteY6" fmla="*/ 0 h 3385965"/>
              <a:gd name="connsiteX7" fmla="*/ 3312296 w 7385908"/>
              <a:gd name="connsiteY7" fmla="*/ 0 h 3385965"/>
              <a:gd name="connsiteX8" fmla="*/ 3880442 w 7385908"/>
              <a:gd name="connsiteY8" fmla="*/ 0 h 3385965"/>
              <a:gd name="connsiteX9" fmla="*/ 4227012 w 7385908"/>
              <a:gd name="connsiteY9" fmla="*/ 0 h 3385965"/>
              <a:gd name="connsiteX10" fmla="*/ 4721300 w 7385908"/>
              <a:gd name="connsiteY10" fmla="*/ 0 h 3385965"/>
              <a:gd name="connsiteX11" fmla="*/ 5437165 w 7385908"/>
              <a:gd name="connsiteY11" fmla="*/ 0 h 3385965"/>
              <a:gd name="connsiteX12" fmla="*/ 6153030 w 7385908"/>
              <a:gd name="connsiteY12" fmla="*/ 0 h 3385965"/>
              <a:gd name="connsiteX13" fmla="*/ 6499599 w 7385908"/>
              <a:gd name="connsiteY13" fmla="*/ 0 h 3385965"/>
              <a:gd name="connsiteX14" fmla="*/ 7385908 w 7385908"/>
              <a:gd name="connsiteY14" fmla="*/ 0 h 3385965"/>
              <a:gd name="connsiteX15" fmla="*/ 7385908 w 7385908"/>
              <a:gd name="connsiteY15" fmla="*/ 496608 h 3385965"/>
              <a:gd name="connsiteX16" fmla="*/ 7385908 w 7385908"/>
              <a:gd name="connsiteY16" fmla="*/ 993216 h 3385965"/>
              <a:gd name="connsiteX17" fmla="*/ 7385908 w 7385908"/>
              <a:gd name="connsiteY17" fmla="*/ 1625263 h 3385965"/>
              <a:gd name="connsiteX18" fmla="*/ 7385908 w 7385908"/>
              <a:gd name="connsiteY18" fmla="*/ 2189591 h 3385965"/>
              <a:gd name="connsiteX19" fmla="*/ 7385908 w 7385908"/>
              <a:gd name="connsiteY19" fmla="*/ 2821637 h 3385965"/>
              <a:gd name="connsiteX20" fmla="*/ 7385908 w 7385908"/>
              <a:gd name="connsiteY20" fmla="*/ 3385965 h 3385965"/>
              <a:gd name="connsiteX21" fmla="*/ 6670043 w 7385908"/>
              <a:gd name="connsiteY21" fmla="*/ 3385965 h 3385965"/>
              <a:gd name="connsiteX22" fmla="*/ 5954178 w 7385908"/>
              <a:gd name="connsiteY22" fmla="*/ 3385965 h 3385965"/>
              <a:gd name="connsiteX23" fmla="*/ 5533750 w 7385908"/>
              <a:gd name="connsiteY23" fmla="*/ 3385965 h 3385965"/>
              <a:gd name="connsiteX24" fmla="*/ 5113321 w 7385908"/>
              <a:gd name="connsiteY24" fmla="*/ 3385965 h 3385965"/>
              <a:gd name="connsiteX25" fmla="*/ 4619033 w 7385908"/>
              <a:gd name="connsiteY25" fmla="*/ 3385965 h 3385965"/>
              <a:gd name="connsiteX26" fmla="*/ 4198605 w 7385908"/>
              <a:gd name="connsiteY26" fmla="*/ 3385965 h 3385965"/>
              <a:gd name="connsiteX27" fmla="*/ 3482740 w 7385908"/>
              <a:gd name="connsiteY27" fmla="*/ 3385965 h 3385965"/>
              <a:gd name="connsiteX28" fmla="*/ 2988452 w 7385908"/>
              <a:gd name="connsiteY28" fmla="*/ 3385965 h 3385965"/>
              <a:gd name="connsiteX29" fmla="*/ 2568023 w 7385908"/>
              <a:gd name="connsiteY29" fmla="*/ 3385965 h 3385965"/>
              <a:gd name="connsiteX30" fmla="*/ 1926018 w 7385908"/>
              <a:gd name="connsiteY30" fmla="*/ 3385965 h 3385965"/>
              <a:gd name="connsiteX31" fmla="*/ 1284012 w 7385908"/>
              <a:gd name="connsiteY31" fmla="*/ 3385965 h 3385965"/>
              <a:gd name="connsiteX32" fmla="*/ 568147 w 7385908"/>
              <a:gd name="connsiteY32" fmla="*/ 3385965 h 3385965"/>
              <a:gd name="connsiteX33" fmla="*/ 0 w 7385908"/>
              <a:gd name="connsiteY33" fmla="*/ 3385965 h 3385965"/>
              <a:gd name="connsiteX34" fmla="*/ 0 w 7385908"/>
              <a:gd name="connsiteY34" fmla="*/ 2889357 h 3385965"/>
              <a:gd name="connsiteX35" fmla="*/ 0 w 7385908"/>
              <a:gd name="connsiteY35" fmla="*/ 2358889 h 3385965"/>
              <a:gd name="connsiteX36" fmla="*/ 0 w 7385908"/>
              <a:gd name="connsiteY36" fmla="*/ 1828421 h 3385965"/>
              <a:gd name="connsiteX37" fmla="*/ 0 w 7385908"/>
              <a:gd name="connsiteY37" fmla="*/ 1331813 h 3385965"/>
              <a:gd name="connsiteX38" fmla="*/ 0 w 7385908"/>
              <a:gd name="connsiteY38" fmla="*/ 699766 h 3385965"/>
              <a:gd name="connsiteX39" fmla="*/ 0 w 7385908"/>
              <a:gd name="connsiteY39" fmla="*/ 0 h 338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385908" h="3385965" fill="none" extrusionOk="0">
                <a:moveTo>
                  <a:pt x="0" y="0"/>
                </a:moveTo>
                <a:cubicBezTo>
                  <a:pt x="149194" y="-57"/>
                  <a:pt x="226721" y="34838"/>
                  <a:pt x="420429" y="0"/>
                </a:cubicBezTo>
                <a:cubicBezTo>
                  <a:pt x="614137" y="-34838"/>
                  <a:pt x="724155" y="833"/>
                  <a:pt x="840857" y="0"/>
                </a:cubicBezTo>
                <a:cubicBezTo>
                  <a:pt x="957559" y="-833"/>
                  <a:pt x="1170528" y="20866"/>
                  <a:pt x="1261286" y="0"/>
                </a:cubicBezTo>
                <a:cubicBezTo>
                  <a:pt x="1352044" y="-20866"/>
                  <a:pt x="1448024" y="39176"/>
                  <a:pt x="1607855" y="0"/>
                </a:cubicBezTo>
                <a:cubicBezTo>
                  <a:pt x="1767686" y="-39176"/>
                  <a:pt x="1959059" y="46102"/>
                  <a:pt x="2102143" y="0"/>
                </a:cubicBezTo>
                <a:cubicBezTo>
                  <a:pt x="2245227" y="-46102"/>
                  <a:pt x="2424806" y="33990"/>
                  <a:pt x="2670290" y="0"/>
                </a:cubicBezTo>
                <a:cubicBezTo>
                  <a:pt x="2915774" y="-33990"/>
                  <a:pt x="3134106" y="12269"/>
                  <a:pt x="3312296" y="0"/>
                </a:cubicBezTo>
                <a:cubicBezTo>
                  <a:pt x="3490486" y="-12269"/>
                  <a:pt x="3648976" y="28815"/>
                  <a:pt x="3880442" y="0"/>
                </a:cubicBezTo>
                <a:cubicBezTo>
                  <a:pt x="4111908" y="-28815"/>
                  <a:pt x="4108295" y="29316"/>
                  <a:pt x="4227012" y="0"/>
                </a:cubicBezTo>
                <a:cubicBezTo>
                  <a:pt x="4345729" y="-29316"/>
                  <a:pt x="4540589" y="43796"/>
                  <a:pt x="4721300" y="0"/>
                </a:cubicBezTo>
                <a:cubicBezTo>
                  <a:pt x="4902011" y="-43796"/>
                  <a:pt x="5260053" y="74165"/>
                  <a:pt x="5437165" y="0"/>
                </a:cubicBezTo>
                <a:cubicBezTo>
                  <a:pt x="5614278" y="-74165"/>
                  <a:pt x="5797911" y="3900"/>
                  <a:pt x="6153030" y="0"/>
                </a:cubicBezTo>
                <a:cubicBezTo>
                  <a:pt x="6508150" y="-3900"/>
                  <a:pt x="6416957" y="23048"/>
                  <a:pt x="6499599" y="0"/>
                </a:cubicBezTo>
                <a:cubicBezTo>
                  <a:pt x="6582241" y="-23048"/>
                  <a:pt x="7011633" y="14397"/>
                  <a:pt x="7385908" y="0"/>
                </a:cubicBezTo>
                <a:cubicBezTo>
                  <a:pt x="7425624" y="139810"/>
                  <a:pt x="7376972" y="282699"/>
                  <a:pt x="7385908" y="496608"/>
                </a:cubicBezTo>
                <a:cubicBezTo>
                  <a:pt x="7394844" y="710517"/>
                  <a:pt x="7365448" y="832871"/>
                  <a:pt x="7385908" y="993216"/>
                </a:cubicBezTo>
                <a:cubicBezTo>
                  <a:pt x="7406368" y="1153561"/>
                  <a:pt x="7364159" y="1427627"/>
                  <a:pt x="7385908" y="1625263"/>
                </a:cubicBezTo>
                <a:cubicBezTo>
                  <a:pt x="7407657" y="1822899"/>
                  <a:pt x="7373760" y="2024804"/>
                  <a:pt x="7385908" y="2189591"/>
                </a:cubicBezTo>
                <a:cubicBezTo>
                  <a:pt x="7398056" y="2354378"/>
                  <a:pt x="7354610" y="2545896"/>
                  <a:pt x="7385908" y="2821637"/>
                </a:cubicBezTo>
                <a:cubicBezTo>
                  <a:pt x="7417206" y="3097378"/>
                  <a:pt x="7357178" y="3117087"/>
                  <a:pt x="7385908" y="3385965"/>
                </a:cubicBezTo>
                <a:cubicBezTo>
                  <a:pt x="7058418" y="3431971"/>
                  <a:pt x="7019481" y="3320065"/>
                  <a:pt x="6670043" y="3385965"/>
                </a:cubicBezTo>
                <a:cubicBezTo>
                  <a:pt x="6320606" y="3451865"/>
                  <a:pt x="6279725" y="3322486"/>
                  <a:pt x="5954178" y="3385965"/>
                </a:cubicBezTo>
                <a:cubicBezTo>
                  <a:pt x="5628632" y="3449444"/>
                  <a:pt x="5618581" y="3363758"/>
                  <a:pt x="5533750" y="3385965"/>
                </a:cubicBezTo>
                <a:cubicBezTo>
                  <a:pt x="5448919" y="3408172"/>
                  <a:pt x="5242575" y="3346193"/>
                  <a:pt x="5113321" y="3385965"/>
                </a:cubicBezTo>
                <a:cubicBezTo>
                  <a:pt x="4984067" y="3425737"/>
                  <a:pt x="4724733" y="3374394"/>
                  <a:pt x="4619033" y="3385965"/>
                </a:cubicBezTo>
                <a:cubicBezTo>
                  <a:pt x="4513333" y="3397536"/>
                  <a:pt x="4336850" y="3381188"/>
                  <a:pt x="4198605" y="3385965"/>
                </a:cubicBezTo>
                <a:cubicBezTo>
                  <a:pt x="4060360" y="3390742"/>
                  <a:pt x="3788503" y="3340255"/>
                  <a:pt x="3482740" y="3385965"/>
                </a:cubicBezTo>
                <a:cubicBezTo>
                  <a:pt x="3176977" y="3431675"/>
                  <a:pt x="3181392" y="3381933"/>
                  <a:pt x="2988452" y="3385965"/>
                </a:cubicBezTo>
                <a:cubicBezTo>
                  <a:pt x="2795512" y="3389997"/>
                  <a:pt x="2702567" y="3375753"/>
                  <a:pt x="2568023" y="3385965"/>
                </a:cubicBezTo>
                <a:cubicBezTo>
                  <a:pt x="2433479" y="3396177"/>
                  <a:pt x="2165559" y="3313758"/>
                  <a:pt x="1926018" y="3385965"/>
                </a:cubicBezTo>
                <a:cubicBezTo>
                  <a:pt x="1686477" y="3458172"/>
                  <a:pt x="1433225" y="3355896"/>
                  <a:pt x="1284012" y="3385965"/>
                </a:cubicBezTo>
                <a:cubicBezTo>
                  <a:pt x="1134799" y="3416034"/>
                  <a:pt x="759061" y="3330227"/>
                  <a:pt x="568147" y="3385965"/>
                </a:cubicBezTo>
                <a:cubicBezTo>
                  <a:pt x="377234" y="3441703"/>
                  <a:pt x="211368" y="3360467"/>
                  <a:pt x="0" y="3385965"/>
                </a:cubicBezTo>
                <a:cubicBezTo>
                  <a:pt x="-28453" y="3179966"/>
                  <a:pt x="29156" y="3044097"/>
                  <a:pt x="0" y="2889357"/>
                </a:cubicBezTo>
                <a:cubicBezTo>
                  <a:pt x="-29156" y="2734617"/>
                  <a:pt x="57235" y="2593666"/>
                  <a:pt x="0" y="2358889"/>
                </a:cubicBezTo>
                <a:cubicBezTo>
                  <a:pt x="-57235" y="2124112"/>
                  <a:pt x="49471" y="1962191"/>
                  <a:pt x="0" y="1828421"/>
                </a:cubicBezTo>
                <a:cubicBezTo>
                  <a:pt x="-49471" y="1694651"/>
                  <a:pt x="54847" y="1539122"/>
                  <a:pt x="0" y="1331813"/>
                </a:cubicBezTo>
                <a:cubicBezTo>
                  <a:pt x="-54847" y="1124504"/>
                  <a:pt x="22792" y="975249"/>
                  <a:pt x="0" y="699766"/>
                </a:cubicBezTo>
                <a:cubicBezTo>
                  <a:pt x="-22792" y="424283"/>
                  <a:pt x="20995" y="244945"/>
                  <a:pt x="0" y="0"/>
                </a:cubicBezTo>
                <a:close/>
              </a:path>
              <a:path w="7385908" h="3385965" stroke="0" extrusionOk="0">
                <a:moveTo>
                  <a:pt x="0" y="0"/>
                </a:moveTo>
                <a:cubicBezTo>
                  <a:pt x="310133" y="-6214"/>
                  <a:pt x="488667" y="46111"/>
                  <a:pt x="642006" y="0"/>
                </a:cubicBezTo>
                <a:cubicBezTo>
                  <a:pt x="795345" y="-46111"/>
                  <a:pt x="843647" y="31990"/>
                  <a:pt x="988575" y="0"/>
                </a:cubicBezTo>
                <a:cubicBezTo>
                  <a:pt x="1133503" y="-31990"/>
                  <a:pt x="1534471" y="17987"/>
                  <a:pt x="1704440" y="0"/>
                </a:cubicBezTo>
                <a:cubicBezTo>
                  <a:pt x="1874409" y="-17987"/>
                  <a:pt x="2035203" y="14277"/>
                  <a:pt x="2124869" y="0"/>
                </a:cubicBezTo>
                <a:cubicBezTo>
                  <a:pt x="2214535" y="-14277"/>
                  <a:pt x="2450933" y="60952"/>
                  <a:pt x="2766875" y="0"/>
                </a:cubicBezTo>
                <a:cubicBezTo>
                  <a:pt x="3082817" y="-60952"/>
                  <a:pt x="3070525" y="19625"/>
                  <a:pt x="3187303" y="0"/>
                </a:cubicBezTo>
                <a:cubicBezTo>
                  <a:pt x="3304081" y="-19625"/>
                  <a:pt x="3413824" y="30439"/>
                  <a:pt x="3533873" y="0"/>
                </a:cubicBezTo>
                <a:cubicBezTo>
                  <a:pt x="3653922" y="-30439"/>
                  <a:pt x="3964558" y="67705"/>
                  <a:pt x="4175879" y="0"/>
                </a:cubicBezTo>
                <a:cubicBezTo>
                  <a:pt x="4387200" y="-67705"/>
                  <a:pt x="4468185" y="38525"/>
                  <a:pt x="4744026" y="0"/>
                </a:cubicBezTo>
                <a:cubicBezTo>
                  <a:pt x="5019867" y="-38525"/>
                  <a:pt x="5147514" y="13011"/>
                  <a:pt x="5386031" y="0"/>
                </a:cubicBezTo>
                <a:cubicBezTo>
                  <a:pt x="5624549" y="-13011"/>
                  <a:pt x="5869597" y="49798"/>
                  <a:pt x="6028037" y="0"/>
                </a:cubicBezTo>
                <a:cubicBezTo>
                  <a:pt x="6186477" y="-49798"/>
                  <a:pt x="6433892" y="38675"/>
                  <a:pt x="6670043" y="0"/>
                </a:cubicBezTo>
                <a:cubicBezTo>
                  <a:pt x="6906194" y="-38675"/>
                  <a:pt x="7101645" y="12445"/>
                  <a:pt x="7385908" y="0"/>
                </a:cubicBezTo>
                <a:cubicBezTo>
                  <a:pt x="7446926" y="225068"/>
                  <a:pt x="7318499" y="387309"/>
                  <a:pt x="7385908" y="598187"/>
                </a:cubicBezTo>
                <a:cubicBezTo>
                  <a:pt x="7453317" y="809065"/>
                  <a:pt x="7357168" y="996979"/>
                  <a:pt x="7385908" y="1196374"/>
                </a:cubicBezTo>
                <a:cubicBezTo>
                  <a:pt x="7414648" y="1395769"/>
                  <a:pt x="7362495" y="1513610"/>
                  <a:pt x="7385908" y="1659123"/>
                </a:cubicBezTo>
                <a:cubicBezTo>
                  <a:pt x="7409321" y="1804636"/>
                  <a:pt x="7373916" y="2066991"/>
                  <a:pt x="7385908" y="2189591"/>
                </a:cubicBezTo>
                <a:cubicBezTo>
                  <a:pt x="7397900" y="2312191"/>
                  <a:pt x="7337830" y="2494914"/>
                  <a:pt x="7385908" y="2720059"/>
                </a:cubicBezTo>
                <a:cubicBezTo>
                  <a:pt x="7433986" y="2945204"/>
                  <a:pt x="7328816" y="3093192"/>
                  <a:pt x="7385908" y="3385965"/>
                </a:cubicBezTo>
                <a:cubicBezTo>
                  <a:pt x="7142134" y="3424901"/>
                  <a:pt x="7001151" y="3376329"/>
                  <a:pt x="6743902" y="3385965"/>
                </a:cubicBezTo>
                <a:cubicBezTo>
                  <a:pt x="6486653" y="3395601"/>
                  <a:pt x="6316868" y="3333989"/>
                  <a:pt x="6101896" y="3385965"/>
                </a:cubicBezTo>
                <a:cubicBezTo>
                  <a:pt x="5886924" y="3437941"/>
                  <a:pt x="5836669" y="3374083"/>
                  <a:pt x="5607609" y="3385965"/>
                </a:cubicBezTo>
                <a:cubicBezTo>
                  <a:pt x="5378549" y="3397847"/>
                  <a:pt x="5346245" y="3364950"/>
                  <a:pt x="5261039" y="3385965"/>
                </a:cubicBezTo>
                <a:cubicBezTo>
                  <a:pt x="5175833" y="3406980"/>
                  <a:pt x="4929953" y="3361016"/>
                  <a:pt x="4840610" y="3385965"/>
                </a:cubicBezTo>
                <a:cubicBezTo>
                  <a:pt x="4751267" y="3410914"/>
                  <a:pt x="4389524" y="3341418"/>
                  <a:pt x="4124746" y="3385965"/>
                </a:cubicBezTo>
                <a:cubicBezTo>
                  <a:pt x="3859968" y="3430512"/>
                  <a:pt x="3751678" y="3376151"/>
                  <a:pt x="3482740" y="3385965"/>
                </a:cubicBezTo>
                <a:cubicBezTo>
                  <a:pt x="3213802" y="3395779"/>
                  <a:pt x="3134057" y="3369870"/>
                  <a:pt x="2988452" y="3385965"/>
                </a:cubicBezTo>
                <a:cubicBezTo>
                  <a:pt x="2842847" y="3402060"/>
                  <a:pt x="2456416" y="3360848"/>
                  <a:pt x="2272587" y="3385965"/>
                </a:cubicBezTo>
                <a:cubicBezTo>
                  <a:pt x="2088758" y="3411082"/>
                  <a:pt x="1805120" y="3319407"/>
                  <a:pt x="1630581" y="3385965"/>
                </a:cubicBezTo>
                <a:cubicBezTo>
                  <a:pt x="1456042" y="3452523"/>
                  <a:pt x="1161721" y="3345855"/>
                  <a:pt x="988575" y="3385965"/>
                </a:cubicBezTo>
                <a:cubicBezTo>
                  <a:pt x="815429" y="3426075"/>
                  <a:pt x="667835" y="3350729"/>
                  <a:pt x="494288" y="3385965"/>
                </a:cubicBezTo>
                <a:cubicBezTo>
                  <a:pt x="320741" y="3421201"/>
                  <a:pt x="135190" y="3356409"/>
                  <a:pt x="0" y="3385965"/>
                </a:cubicBezTo>
                <a:cubicBezTo>
                  <a:pt x="-41038" y="3245737"/>
                  <a:pt x="24842" y="3065327"/>
                  <a:pt x="0" y="2855497"/>
                </a:cubicBezTo>
                <a:cubicBezTo>
                  <a:pt x="-24842" y="2645667"/>
                  <a:pt x="68972" y="2447808"/>
                  <a:pt x="0" y="2223450"/>
                </a:cubicBezTo>
                <a:cubicBezTo>
                  <a:pt x="-68972" y="1999092"/>
                  <a:pt x="20979" y="1852830"/>
                  <a:pt x="0" y="1692983"/>
                </a:cubicBezTo>
                <a:cubicBezTo>
                  <a:pt x="-20979" y="1533136"/>
                  <a:pt x="31095" y="1348115"/>
                  <a:pt x="0" y="1230234"/>
                </a:cubicBezTo>
                <a:cubicBezTo>
                  <a:pt x="-31095" y="1112353"/>
                  <a:pt x="66951" y="897708"/>
                  <a:pt x="0" y="598187"/>
                </a:cubicBezTo>
                <a:cubicBezTo>
                  <a:pt x="-66951" y="298666"/>
                  <a:pt x="22128" y="191645"/>
                  <a:pt x="0" y="0"/>
                </a:cubicBezTo>
                <a:close/>
              </a:path>
            </a:pathLst>
          </a:custGeom>
          <a:ln w="38100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19670178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낙태 당시 평균 연령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28.4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조사 대상 여성의 낙태 당시 연령은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7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세부터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43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세까지 매우 다양</a:t>
            </a:r>
            <a:endParaRPr lang="en-US" altLang="ko-KR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endParaRPr lang="en-US" altLang="ko-KR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평균 낙태 횟수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1.43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회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조사에서 낙태를 경험한 여성의 낙태 횟수는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회에서 </a:t>
            </a:r>
            <a:r>
              <a: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7</a:t>
            </a: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회까지 다양</a:t>
            </a:r>
            <a:endParaRPr lang="en-US" altLang="ko-KR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95682A-673A-479E-9410-027D0EDEDEB9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6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D17DC-5BAA-4068-9CB2-05A7ECEABB24}"/>
              </a:ext>
            </a:extLst>
          </p:cNvPr>
          <p:cNvSpPr/>
          <p:nvPr/>
        </p:nvSpPr>
        <p:spPr>
          <a:xfrm>
            <a:off x="-1656" y="1004036"/>
            <a:ext cx="5745649" cy="588507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53234" y="2459136"/>
            <a:ext cx="4825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본론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2. 낙태에 관한 법 및 해결방안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1) 우리나라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2) 외국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85E1C4-394B-4217-BE4B-F36E3EC386FE}"/>
              </a:ext>
            </a:extLst>
          </p:cNvPr>
          <p:cNvSpPr/>
          <p:nvPr/>
        </p:nvSpPr>
        <p:spPr>
          <a:xfrm>
            <a:off x="641" y="13399"/>
            <a:ext cx="2862469" cy="6858000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64F04-273A-4590-A9B9-71FC2BD27D88}"/>
              </a:ext>
            </a:extLst>
          </p:cNvPr>
          <p:cNvSpPr/>
          <p:nvPr/>
        </p:nvSpPr>
        <p:spPr>
          <a:xfrm>
            <a:off x="2859736" y="13399"/>
            <a:ext cx="2862469" cy="68580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ECD0192-AA44-4E2A-96E2-08D5905C47CB}"/>
              </a:ext>
            </a:extLst>
          </p:cNvPr>
          <p:cNvSpPr/>
          <p:nvPr/>
        </p:nvSpPr>
        <p:spPr>
          <a:xfrm rot="16200000">
            <a:off x="2556568" y="-2226681"/>
            <a:ext cx="788913" cy="638035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8336F1B-F41B-4874-A401-CA2154E12DA9}"/>
              </a:ext>
            </a:extLst>
          </p:cNvPr>
          <p:cNvSpPr/>
          <p:nvPr/>
        </p:nvSpPr>
        <p:spPr>
          <a:xfrm>
            <a:off x="5328107" y="843566"/>
            <a:ext cx="788913" cy="6274687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D12B445-7B91-455B-B4CE-867309B0F8E1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1083E0-02AA-4DF8-B910-102DAD0B15CF}"/>
              </a:ext>
            </a:extLst>
          </p:cNvPr>
          <p:cNvSpPr/>
          <p:nvPr/>
        </p:nvSpPr>
        <p:spPr>
          <a:xfrm>
            <a:off x="-1656" y="0"/>
            <a:ext cx="5726596" cy="988483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8C96F3F-62A1-42C5-B061-0C71C16FA94F}"/>
              </a:ext>
            </a:extLst>
          </p:cNvPr>
          <p:cNvCxnSpPr/>
          <p:nvPr/>
        </p:nvCxnSpPr>
        <p:spPr>
          <a:xfrm>
            <a:off x="2861642" y="988483"/>
            <a:ext cx="0" cy="586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452E46F-1BA2-42EE-92E7-BEC44882C3A8}"/>
              </a:ext>
            </a:extLst>
          </p:cNvPr>
          <p:cNvSpPr/>
          <p:nvPr/>
        </p:nvSpPr>
        <p:spPr>
          <a:xfrm>
            <a:off x="6072798" y="3001328"/>
            <a:ext cx="740980" cy="145444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EEBE0BA-2BCD-4BFC-BF92-15B51B326FF2}"/>
              </a:ext>
            </a:extLst>
          </p:cNvPr>
          <p:cNvSpPr/>
          <p:nvPr/>
        </p:nvSpPr>
        <p:spPr>
          <a:xfrm>
            <a:off x="6240646" y="3247703"/>
            <a:ext cx="389393" cy="389393"/>
          </a:xfrm>
          <a:prstGeom prst="ellipse">
            <a:avLst/>
          </a:prstGeom>
          <a:solidFill>
            <a:srgbClr val="C3C1C2"/>
          </a:solidFill>
          <a:ln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F3967211-2091-4499-B27A-F261D1348A95}"/>
              </a:ext>
            </a:extLst>
          </p:cNvPr>
          <p:cNvSpPr/>
          <p:nvPr/>
        </p:nvSpPr>
        <p:spPr>
          <a:xfrm>
            <a:off x="6317384" y="3310444"/>
            <a:ext cx="244870" cy="211095"/>
          </a:xfrm>
          <a:prstGeom prst="triangle">
            <a:avLst/>
          </a:prstGeom>
          <a:gradFill flip="none" rotWithShape="1">
            <a:gsLst>
              <a:gs pos="0">
                <a:srgbClr val="F6716E"/>
              </a:gs>
              <a:gs pos="49000">
                <a:srgbClr val="F6716E">
                  <a:alpha val="45000"/>
                </a:srgbClr>
              </a:gs>
              <a:gs pos="100000">
                <a:srgbClr val="F6716E"/>
              </a:gs>
            </a:gsLst>
            <a:lin ang="0" scaled="1"/>
            <a:tileRect/>
          </a:gradFill>
          <a:ln>
            <a:solidFill>
              <a:srgbClr val="5E5D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EA4F6AA-D311-489C-8FF3-88D31B56D2DF}"/>
              </a:ext>
            </a:extLst>
          </p:cNvPr>
          <p:cNvGrpSpPr/>
          <p:nvPr/>
        </p:nvGrpSpPr>
        <p:grpSpPr>
          <a:xfrm>
            <a:off x="6235904" y="3796332"/>
            <a:ext cx="389393" cy="389393"/>
            <a:chOff x="6251670" y="3559846"/>
            <a:chExt cx="389393" cy="389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2F9924-D5D3-467F-A75B-156D165793AE}"/>
                </a:ext>
              </a:extLst>
            </p:cNvPr>
            <p:cNvSpPr/>
            <p:nvPr/>
          </p:nvSpPr>
          <p:spPr>
            <a:xfrm rot="17964824">
              <a:off x="6251670" y="3559846"/>
              <a:ext cx="389393" cy="389393"/>
            </a:xfrm>
            <a:prstGeom prst="ellipse">
              <a:avLst/>
            </a:prstGeom>
            <a:solidFill>
              <a:srgbClr val="C3C1C2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F535DC4-A7A3-450B-94DA-D8489C29794E}"/>
                </a:ext>
              </a:extLst>
            </p:cNvPr>
            <p:cNvSpPr/>
            <p:nvPr/>
          </p:nvSpPr>
          <p:spPr>
            <a:xfrm rot="17964824">
              <a:off x="6303126" y="3632126"/>
              <a:ext cx="244870" cy="2110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8D156B-2425-4CB4-88E8-8FD19CC418C5}"/>
              </a:ext>
            </a:extLst>
          </p:cNvPr>
          <p:cNvSpPr/>
          <p:nvPr/>
        </p:nvSpPr>
        <p:spPr>
          <a:xfrm rot="16200000">
            <a:off x="2534415" y="-1004849"/>
            <a:ext cx="655283" cy="3041546"/>
          </a:xfrm>
          <a:prstGeom prst="rect">
            <a:avLst/>
          </a:prstGeom>
          <a:noFill/>
          <a:ln w="117475" cap="rnd">
            <a:solidFill>
              <a:srgbClr val="5E5D5D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632FFC-6425-4B2D-847D-2F2689AA6A57}"/>
              </a:ext>
            </a:extLst>
          </p:cNvPr>
          <p:cNvSpPr/>
          <p:nvPr/>
        </p:nvSpPr>
        <p:spPr>
          <a:xfrm>
            <a:off x="1341283" y="188282"/>
            <a:ext cx="3041547" cy="6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60E69-BEB9-4B24-980A-B3236B165A52}"/>
              </a:ext>
            </a:extLst>
          </p:cNvPr>
          <p:cNvSpPr txBox="1"/>
          <p:nvPr/>
        </p:nvSpPr>
        <p:spPr>
          <a:xfrm>
            <a:off x="2462348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611ACEE-9E80-46BB-B75B-33C5B1D7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16741" y="297953"/>
            <a:ext cx="354121" cy="3817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EC581E-AAAC-44BE-9A74-9305E5CB48B1}"/>
              </a:ext>
            </a:extLst>
          </p:cNvPr>
          <p:cNvSpPr txBox="1"/>
          <p:nvPr/>
        </p:nvSpPr>
        <p:spPr>
          <a:xfrm>
            <a:off x="9185308" y="758553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spc="3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목  차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84228987-5FE1-42E8-A4CA-92F316EA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900" y="823160"/>
            <a:ext cx="655191" cy="655191"/>
          </a:xfrm>
          <a:prstGeom prst="rect">
            <a:avLst/>
          </a:prstGeom>
        </p:spPr>
      </p:pic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72E4A841-5230-4EA8-B596-63D7EB27BF7E}"/>
              </a:ext>
            </a:extLst>
          </p:cNvPr>
          <p:cNvCxnSpPr/>
          <p:nvPr/>
        </p:nvCxnSpPr>
        <p:spPr>
          <a:xfrm>
            <a:off x="7331242" y="1647324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729B36A-F811-4519-A5EC-F39D4BCBBE06}"/>
              </a:ext>
            </a:extLst>
          </p:cNvPr>
          <p:cNvSpPr txBox="1"/>
          <p:nvPr/>
        </p:nvSpPr>
        <p:spPr>
          <a:xfrm>
            <a:off x="10865343" y="196456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361F8B-377B-468C-823C-CD086AE7B0C4}"/>
              </a:ext>
            </a:extLst>
          </p:cNvPr>
          <p:cNvSpPr txBox="1"/>
          <p:nvPr/>
        </p:nvSpPr>
        <p:spPr>
          <a:xfrm>
            <a:off x="10865343" y="276320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D5921D-A157-4F02-9BDC-0C362BE44F9C}"/>
              </a:ext>
            </a:extLst>
          </p:cNvPr>
          <p:cNvSpPr txBox="1"/>
          <p:nvPr/>
        </p:nvSpPr>
        <p:spPr>
          <a:xfrm>
            <a:off x="10855993" y="3510170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0284-446B-4C28-BCE2-6D18F20D8F35}"/>
              </a:ext>
            </a:extLst>
          </p:cNvPr>
          <p:cNvSpPr txBox="1"/>
          <p:nvPr/>
        </p:nvSpPr>
        <p:spPr>
          <a:xfrm>
            <a:off x="10865343" y="4277373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849667-3152-47F2-85CE-4B3E79478043}"/>
              </a:ext>
            </a:extLst>
          </p:cNvPr>
          <p:cNvSpPr txBox="1"/>
          <p:nvPr/>
        </p:nvSpPr>
        <p:spPr>
          <a:xfrm>
            <a:off x="10865343" y="5040399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ADAD453-3DDB-42D7-81D0-D9614C899C94}"/>
              </a:ext>
            </a:extLst>
          </p:cNvPr>
          <p:cNvCxnSpPr/>
          <p:nvPr/>
        </p:nvCxnSpPr>
        <p:spPr>
          <a:xfrm>
            <a:off x="7331242" y="6067218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01B37A-D62B-42F7-9B0A-97B75BB5DD53}"/>
              </a:ext>
            </a:extLst>
          </p:cNvPr>
          <p:cNvSpPr txBox="1"/>
          <p:nvPr/>
        </p:nvSpPr>
        <p:spPr>
          <a:xfrm>
            <a:off x="7455017" y="2110561"/>
            <a:ext cx="36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개 </a:t>
            </a:r>
            <a:r>
              <a:rPr lang="ko-KR" altLang="en-US" sz="2000" dirty="0" err="1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념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 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317D4C-3CA2-42CC-8822-DA1790CFD10E}"/>
              </a:ext>
            </a:extLst>
          </p:cNvPr>
          <p:cNvSpPr txBox="1"/>
          <p:nvPr/>
        </p:nvSpPr>
        <p:spPr>
          <a:xfrm>
            <a:off x="7308490" y="289453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대한 현황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AC6626-3743-43C1-B603-35210B665D9B}"/>
              </a:ext>
            </a:extLst>
          </p:cNvPr>
          <p:cNvSpPr txBox="1"/>
          <p:nvPr/>
        </p:nvSpPr>
        <p:spPr>
          <a:xfrm>
            <a:off x="7331242" y="359790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관한 법 및 해결방안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216EA-D558-4BA9-B2C8-429755D0DF04}"/>
              </a:ext>
            </a:extLst>
          </p:cNvPr>
          <p:cNvSpPr txBox="1"/>
          <p:nvPr/>
        </p:nvSpPr>
        <p:spPr>
          <a:xfrm>
            <a:off x="7308490" y="4381887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딜레마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영상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4F9AB0-800E-4799-AA51-3B4553575F2C}"/>
              </a:ext>
            </a:extLst>
          </p:cNvPr>
          <p:cNvSpPr txBox="1"/>
          <p:nvPr/>
        </p:nvSpPr>
        <p:spPr>
          <a:xfrm>
            <a:off x="7065814" y="5153376"/>
            <a:ext cx="408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사례연구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상대주의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절대주의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 론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E175FD-08CF-4B84-917B-4B460691D860}"/>
              </a:ext>
            </a:extLst>
          </p:cNvPr>
          <p:cNvSpPr txBox="1"/>
          <p:nvPr/>
        </p:nvSpPr>
        <p:spPr>
          <a:xfrm>
            <a:off x="2486530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 -4.81481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2EEC155-1A27-4DEB-990E-7AC5755D6CA2}"/>
              </a:ext>
            </a:extLst>
          </p:cNvPr>
          <p:cNvGrpSpPr/>
          <p:nvPr/>
        </p:nvGrpSpPr>
        <p:grpSpPr>
          <a:xfrm>
            <a:off x="1901688" y="-6962"/>
            <a:ext cx="10290312" cy="6858000"/>
            <a:chOff x="1901688" y="-6962"/>
            <a:chExt cx="10290312" cy="6858000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9B4A61A-38D6-4302-AD69-53328887B808}"/>
                </a:ext>
              </a:extLst>
            </p:cNvPr>
            <p:cNvSpPr/>
            <p:nvPr/>
          </p:nvSpPr>
          <p:spPr>
            <a:xfrm>
              <a:off x="1901688" y="-6962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BE28671-9102-467D-9406-7F3A4EF125AF}"/>
                </a:ext>
              </a:extLst>
            </p:cNvPr>
            <p:cNvSpPr txBox="1"/>
            <p:nvPr/>
          </p:nvSpPr>
          <p:spPr>
            <a:xfrm>
              <a:off x="2026811" y="134676"/>
              <a:ext cx="5195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본론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낙태에 관한 법 및 문제점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667BF66-0191-4DA3-B0B9-350CE551131F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D6B0ED0D-067A-43D1-953A-1C7FFD746E1E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51959AD1-3DF6-4734-A842-C0A5A71F21C5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77D2DF6B-8C2D-4B78-B6E4-BDD95D1B7C30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13F9D1-589A-459C-B4E6-FD6B607D647B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92914C88-7E19-4518-9A98-8D25E4128C89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2F3DA55B-5D7B-4298-B6C2-254F050C62A9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420101C4-521F-4C64-9241-B146B40ECC2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DD2B4EF9-21E2-44D9-8D1B-A5E75F66AE5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9DD2628-B6F7-4130-A71E-ABE7BB28A10C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167D270-5185-48F4-B466-E0FAB242812D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50F8BD6D-A0D8-4C16-814E-4131A70ACFCF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1B646A44-56F5-4560-943F-52FAC4908044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84AA3C82-9F41-4B50-8261-2429BB73B686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D1B866D-4519-4AE5-AA00-20BE8E60832F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8B2FA887-5369-439A-A988-32BEA1FC6380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04965CDF-DE41-4D10-87A5-5EE58F9A36F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43014D93-E068-46F4-8DEC-5A1BDBAA7402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777134CD-417C-4C56-B4EA-0A062C7AAFA9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B8022DB-B5B3-493E-84D1-8294769A3285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33B1D6C0-14F4-45C4-A9EC-FD29C4190358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FB4A29F6-E74F-447D-8301-14431720419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F33C771F-1FEE-4814-8624-D0F382219625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1E22AB91-9067-4434-BC15-ABD45E837122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D7306E8-6383-4BD5-BB69-FF87FD755556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C4D236EC-FAB5-47B8-BBDB-483FB0D22FFD}"/>
              </a:ext>
            </a:extLst>
          </p:cNvPr>
          <p:cNvSpPr/>
          <p:nvPr/>
        </p:nvSpPr>
        <p:spPr>
          <a:xfrm>
            <a:off x="2783212" y="2277262"/>
            <a:ext cx="1460560" cy="151133"/>
          </a:xfrm>
          <a:custGeom>
            <a:avLst/>
            <a:gdLst>
              <a:gd name="connsiteX0" fmla="*/ 0 w 1460560"/>
              <a:gd name="connsiteY0" fmla="*/ 0 h 151133"/>
              <a:gd name="connsiteX1" fmla="*/ 516065 w 1460560"/>
              <a:gd name="connsiteY1" fmla="*/ 0 h 151133"/>
              <a:gd name="connsiteX2" fmla="*/ 959101 w 1460560"/>
              <a:gd name="connsiteY2" fmla="*/ 0 h 151133"/>
              <a:gd name="connsiteX3" fmla="*/ 1460560 w 1460560"/>
              <a:gd name="connsiteY3" fmla="*/ 0 h 151133"/>
              <a:gd name="connsiteX4" fmla="*/ 1460560 w 1460560"/>
              <a:gd name="connsiteY4" fmla="*/ 151133 h 151133"/>
              <a:gd name="connsiteX5" fmla="*/ 1017523 w 1460560"/>
              <a:gd name="connsiteY5" fmla="*/ 151133 h 151133"/>
              <a:gd name="connsiteX6" fmla="*/ 516065 w 1460560"/>
              <a:gd name="connsiteY6" fmla="*/ 151133 h 151133"/>
              <a:gd name="connsiteX7" fmla="*/ 0 w 1460560"/>
              <a:gd name="connsiteY7" fmla="*/ 151133 h 151133"/>
              <a:gd name="connsiteX8" fmla="*/ 0 w 1460560"/>
              <a:gd name="connsiteY8" fmla="*/ 0 h 1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560" h="151133" fill="none" extrusionOk="0">
                <a:moveTo>
                  <a:pt x="0" y="0"/>
                </a:moveTo>
                <a:cubicBezTo>
                  <a:pt x="199722" y="-27925"/>
                  <a:pt x="392526" y="13862"/>
                  <a:pt x="516065" y="0"/>
                </a:cubicBezTo>
                <a:cubicBezTo>
                  <a:pt x="639605" y="-13862"/>
                  <a:pt x="795664" y="44664"/>
                  <a:pt x="959101" y="0"/>
                </a:cubicBezTo>
                <a:cubicBezTo>
                  <a:pt x="1122538" y="-44664"/>
                  <a:pt x="1316546" y="14253"/>
                  <a:pt x="1460560" y="0"/>
                </a:cubicBezTo>
                <a:cubicBezTo>
                  <a:pt x="1467195" y="30479"/>
                  <a:pt x="1443077" y="81744"/>
                  <a:pt x="1460560" y="151133"/>
                </a:cubicBezTo>
                <a:cubicBezTo>
                  <a:pt x="1255306" y="200568"/>
                  <a:pt x="1217590" y="147215"/>
                  <a:pt x="1017523" y="151133"/>
                </a:cubicBezTo>
                <a:cubicBezTo>
                  <a:pt x="817456" y="155051"/>
                  <a:pt x="684293" y="143953"/>
                  <a:pt x="516065" y="151133"/>
                </a:cubicBezTo>
                <a:cubicBezTo>
                  <a:pt x="347837" y="158313"/>
                  <a:pt x="189829" y="115829"/>
                  <a:pt x="0" y="151133"/>
                </a:cubicBezTo>
                <a:cubicBezTo>
                  <a:pt x="-1342" y="113963"/>
                  <a:pt x="10330" y="72819"/>
                  <a:pt x="0" y="0"/>
                </a:cubicBezTo>
                <a:close/>
              </a:path>
              <a:path w="1460560" h="151133" stroke="0" extrusionOk="0">
                <a:moveTo>
                  <a:pt x="0" y="0"/>
                </a:moveTo>
                <a:cubicBezTo>
                  <a:pt x="188240" y="-323"/>
                  <a:pt x="327257" y="26284"/>
                  <a:pt x="516065" y="0"/>
                </a:cubicBezTo>
                <a:cubicBezTo>
                  <a:pt x="704873" y="-26284"/>
                  <a:pt x="923798" y="35625"/>
                  <a:pt x="1032129" y="0"/>
                </a:cubicBezTo>
                <a:cubicBezTo>
                  <a:pt x="1140460" y="-35625"/>
                  <a:pt x="1298286" y="49329"/>
                  <a:pt x="1460560" y="0"/>
                </a:cubicBezTo>
                <a:cubicBezTo>
                  <a:pt x="1473312" y="35256"/>
                  <a:pt x="1452345" y="95970"/>
                  <a:pt x="1460560" y="151133"/>
                </a:cubicBezTo>
                <a:cubicBezTo>
                  <a:pt x="1290640" y="181260"/>
                  <a:pt x="1191888" y="104164"/>
                  <a:pt x="1017523" y="151133"/>
                </a:cubicBezTo>
                <a:cubicBezTo>
                  <a:pt x="843158" y="198102"/>
                  <a:pt x="778314" y="107111"/>
                  <a:pt x="574487" y="151133"/>
                </a:cubicBezTo>
                <a:cubicBezTo>
                  <a:pt x="370660" y="195155"/>
                  <a:pt x="171738" y="87530"/>
                  <a:pt x="0" y="151133"/>
                </a:cubicBezTo>
                <a:cubicBezTo>
                  <a:pt x="-12914" y="92100"/>
                  <a:pt x="7157" y="3769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C33AFD-74C0-4F5A-B763-AF4128A81895}"/>
              </a:ext>
            </a:extLst>
          </p:cNvPr>
          <p:cNvSpPr/>
          <p:nvPr/>
        </p:nvSpPr>
        <p:spPr>
          <a:xfrm>
            <a:off x="2411939" y="1148514"/>
            <a:ext cx="9569315" cy="49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60000"/>
              </a:lnSpc>
              <a:buAutoNum type="arabicPeriod"/>
            </a:pP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우리나라</a:t>
            </a:r>
            <a:endParaRPr lang="en-US" altLang="ko-KR" sz="2000" b="1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AutoNum type="arabicParenR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낙태에 관한 법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AutoNum type="arabicParenR"/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en-US" altLang="ko-KR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1) 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형법 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269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① 부녀가 약물 기타 방법으로 낙태한 때에는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이하의 징역 또는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만원 이하의 벌금에 처한다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② 부녀의 촉탁 또는 승낙을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받어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낙태하게 한 자도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항의 형과 같다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270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의사 등의 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부동의낙태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① 의사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한의사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조산사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약제사 또는 약종상이 부녀의 촉탁 또는 승낙을 받아 낙태하게 한 때에는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이하의 징역에 처한다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22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C29EC7F-98EA-4A62-B567-98AD395FDFC2}"/>
              </a:ext>
            </a:extLst>
          </p:cNvPr>
          <p:cNvSpPr/>
          <p:nvPr/>
        </p:nvSpPr>
        <p:spPr>
          <a:xfrm>
            <a:off x="2246074" y="2460524"/>
            <a:ext cx="9601540" cy="225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(2) 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모자보건법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&lt;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공포일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2018.03.13. /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시행일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2018.09.14.&gt;</a:t>
            </a: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목적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법은 모성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母性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및 영유아의 생명과 건강을 보호하고 건전한 자녀의 출산과 양육을 도모함으로써 국민보건 향상에 이바지함을 목적으로 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96FC6DA-3AF4-42DA-9FF2-9BA82600F972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9011EE6A-026B-44CA-8EB9-296948EAC14D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5AAB5E0-6787-4DB8-ABC9-2ADD74E2771A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963A12F0-AFA0-4320-8679-4B8E6C3044A4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1449C19-7095-4202-B52E-A23BFB604818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BE4B731-21A5-46E3-92C1-EF74D89D52D3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05757F36-437A-4A43-B015-ED8A090BEF31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36B56605-E086-4B34-B62D-46F193C2287F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28BD85B6-1BBD-46A2-8B67-BBC0B6FB00E0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6B1C384-EF04-43C6-97C7-244134931B1A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AFA98222-9728-46BB-AFC6-0CFB93CA55D5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2FE0C3F0-C4F5-4679-A85F-8544D960189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BFCD2366-3D0B-40A0-A3A9-CB16E599A05B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64C2CC20-61C3-4068-B342-CF7D7473B1EB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09D9978-0339-4570-9AB3-710D645BA0BB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4622F696-2962-4A77-9553-AB974DDB8045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288EC4EE-FB1A-45BA-BB4E-A839B7D00690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E70AE35D-E0E2-4213-AA0E-C45AC19B0A35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468741FF-AB38-4A7B-8F7C-681370F43E3C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FA2BB6-AF70-4273-9BF4-61D77EA29984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89E77D4A-B6EE-46F0-832C-CA8760209606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E65F20DE-B361-41EF-9281-36E0A0D215B2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5457016A-2854-41DA-AD5E-5B94CCAD1503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42D8A5A0-7F13-4065-B372-9966ECD2792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13C7E1-D326-402D-BF39-A768C4FC62A2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85D5BDC-2B76-4EB1-9641-F6E8F95397BB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277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A241E12-A7F5-43EE-A34F-97677B02C721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05F2F2CD-7652-43C5-8319-1965AC567520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A5549C7C-BB41-486E-B415-CB5BF248CA14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1F5F76BD-6947-446B-ACEF-D6C862238FF3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0DC1865-5EE3-47F2-880C-F428692F4E9F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89E69F7-47BF-44D0-9311-ACF8E95AAE51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EC652FA1-C3FF-49E2-A01C-D69A0C11F90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028BF378-3634-4F9E-8325-CF393A75F4B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5762F5A6-1006-4F8A-8F33-2C9555AA2F4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E2DF962-27BB-4893-BD7E-7661ED1142DC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FDA620F-93DD-4403-BCFA-E814EEF7F0BB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F31F9046-2E1B-45E8-9CA5-99040542E319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C6A98C1F-DBCD-468C-B0F2-4350903EB0E5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A6E054C6-54B5-49F9-A284-57BFE10811F5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FB690D4-7255-4740-8858-3629738EF6FD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727384BD-1F25-40E8-8148-65E37DDBEBFD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C4636E6B-1939-450A-9B72-66D7122AE541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909A675E-FF3F-43D4-A2ED-4D89DF24BC3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2C0CC366-9AC2-434D-95F3-04391AACFBAE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60C3152-55F6-4506-B18E-E28FCE425792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BA5FC208-41ED-4EBF-8497-32189E016EE1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02B9B162-FECF-42F3-BE55-EA28539C3695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6DE17D72-3393-49A6-8557-C289AA38D25B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AB17CBA7-A8F3-4CD2-A695-05A0977633A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1939F2C-2FC1-4BDA-AA70-42EC15650A6B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8598656-63E0-49CC-8FB6-CC661957EF26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581044E-0663-430D-9886-B463537827E3}"/>
              </a:ext>
            </a:extLst>
          </p:cNvPr>
          <p:cNvSpPr/>
          <p:nvPr/>
        </p:nvSpPr>
        <p:spPr>
          <a:xfrm>
            <a:off x="2209230" y="3688039"/>
            <a:ext cx="4725826" cy="188363"/>
          </a:xfrm>
          <a:custGeom>
            <a:avLst/>
            <a:gdLst>
              <a:gd name="connsiteX0" fmla="*/ 0 w 4725826"/>
              <a:gd name="connsiteY0" fmla="*/ 0 h 188363"/>
              <a:gd name="connsiteX1" fmla="*/ 590728 w 4725826"/>
              <a:gd name="connsiteY1" fmla="*/ 0 h 188363"/>
              <a:gd name="connsiteX2" fmla="*/ 1086940 w 4725826"/>
              <a:gd name="connsiteY2" fmla="*/ 0 h 188363"/>
              <a:gd name="connsiteX3" fmla="*/ 1630410 w 4725826"/>
              <a:gd name="connsiteY3" fmla="*/ 0 h 188363"/>
              <a:gd name="connsiteX4" fmla="*/ 2315655 w 4725826"/>
              <a:gd name="connsiteY4" fmla="*/ 0 h 188363"/>
              <a:gd name="connsiteX5" fmla="*/ 2811866 w 4725826"/>
              <a:gd name="connsiteY5" fmla="*/ 0 h 188363"/>
              <a:gd name="connsiteX6" fmla="*/ 3497111 w 4725826"/>
              <a:gd name="connsiteY6" fmla="*/ 0 h 188363"/>
              <a:gd name="connsiteX7" fmla="*/ 4135098 w 4725826"/>
              <a:gd name="connsiteY7" fmla="*/ 0 h 188363"/>
              <a:gd name="connsiteX8" fmla="*/ 4725826 w 4725826"/>
              <a:gd name="connsiteY8" fmla="*/ 0 h 188363"/>
              <a:gd name="connsiteX9" fmla="*/ 4725826 w 4725826"/>
              <a:gd name="connsiteY9" fmla="*/ 188363 h 188363"/>
              <a:gd name="connsiteX10" fmla="*/ 4182356 w 4725826"/>
              <a:gd name="connsiteY10" fmla="*/ 188363 h 188363"/>
              <a:gd name="connsiteX11" fmla="*/ 3733403 w 4725826"/>
              <a:gd name="connsiteY11" fmla="*/ 188363 h 188363"/>
              <a:gd name="connsiteX12" fmla="*/ 3142674 w 4725826"/>
              <a:gd name="connsiteY12" fmla="*/ 188363 h 188363"/>
              <a:gd name="connsiteX13" fmla="*/ 2551946 w 4725826"/>
              <a:gd name="connsiteY13" fmla="*/ 188363 h 188363"/>
              <a:gd name="connsiteX14" fmla="*/ 1866701 w 4725826"/>
              <a:gd name="connsiteY14" fmla="*/ 188363 h 188363"/>
              <a:gd name="connsiteX15" fmla="*/ 1181457 w 4725826"/>
              <a:gd name="connsiteY15" fmla="*/ 188363 h 188363"/>
              <a:gd name="connsiteX16" fmla="*/ 637987 w 4725826"/>
              <a:gd name="connsiteY16" fmla="*/ 188363 h 188363"/>
              <a:gd name="connsiteX17" fmla="*/ 0 w 4725826"/>
              <a:gd name="connsiteY17" fmla="*/ 188363 h 188363"/>
              <a:gd name="connsiteX18" fmla="*/ 0 w 4725826"/>
              <a:gd name="connsiteY18" fmla="*/ 0 h 18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25826" h="188363" fill="none" extrusionOk="0">
                <a:moveTo>
                  <a:pt x="0" y="0"/>
                </a:moveTo>
                <a:cubicBezTo>
                  <a:pt x="123328" y="-2129"/>
                  <a:pt x="420425" y="60294"/>
                  <a:pt x="590728" y="0"/>
                </a:cubicBezTo>
                <a:cubicBezTo>
                  <a:pt x="761031" y="-60294"/>
                  <a:pt x="979501" y="32985"/>
                  <a:pt x="1086940" y="0"/>
                </a:cubicBezTo>
                <a:cubicBezTo>
                  <a:pt x="1194379" y="-32985"/>
                  <a:pt x="1452273" y="6182"/>
                  <a:pt x="1630410" y="0"/>
                </a:cubicBezTo>
                <a:cubicBezTo>
                  <a:pt x="1808547" y="-6182"/>
                  <a:pt x="2074000" y="73320"/>
                  <a:pt x="2315655" y="0"/>
                </a:cubicBezTo>
                <a:cubicBezTo>
                  <a:pt x="2557311" y="-73320"/>
                  <a:pt x="2572226" y="59281"/>
                  <a:pt x="2811866" y="0"/>
                </a:cubicBezTo>
                <a:cubicBezTo>
                  <a:pt x="3051506" y="-59281"/>
                  <a:pt x="3233222" y="17382"/>
                  <a:pt x="3497111" y="0"/>
                </a:cubicBezTo>
                <a:cubicBezTo>
                  <a:pt x="3761001" y="-17382"/>
                  <a:pt x="3992062" y="954"/>
                  <a:pt x="4135098" y="0"/>
                </a:cubicBezTo>
                <a:cubicBezTo>
                  <a:pt x="4278134" y="-954"/>
                  <a:pt x="4546062" y="64530"/>
                  <a:pt x="4725826" y="0"/>
                </a:cubicBezTo>
                <a:cubicBezTo>
                  <a:pt x="4747241" y="61846"/>
                  <a:pt x="4716625" y="99360"/>
                  <a:pt x="4725826" y="188363"/>
                </a:cubicBezTo>
                <a:cubicBezTo>
                  <a:pt x="4609764" y="223434"/>
                  <a:pt x="4400744" y="187994"/>
                  <a:pt x="4182356" y="188363"/>
                </a:cubicBezTo>
                <a:cubicBezTo>
                  <a:pt x="3963968" y="188732"/>
                  <a:pt x="3926666" y="178129"/>
                  <a:pt x="3733403" y="188363"/>
                </a:cubicBezTo>
                <a:cubicBezTo>
                  <a:pt x="3540140" y="198597"/>
                  <a:pt x="3273740" y="181591"/>
                  <a:pt x="3142674" y="188363"/>
                </a:cubicBezTo>
                <a:cubicBezTo>
                  <a:pt x="3011608" y="195135"/>
                  <a:pt x="2828170" y="183156"/>
                  <a:pt x="2551946" y="188363"/>
                </a:cubicBezTo>
                <a:cubicBezTo>
                  <a:pt x="2275722" y="193570"/>
                  <a:pt x="2015526" y="176284"/>
                  <a:pt x="1866701" y="188363"/>
                </a:cubicBezTo>
                <a:cubicBezTo>
                  <a:pt x="1717877" y="200442"/>
                  <a:pt x="1372946" y="169262"/>
                  <a:pt x="1181457" y="188363"/>
                </a:cubicBezTo>
                <a:cubicBezTo>
                  <a:pt x="989968" y="207464"/>
                  <a:pt x="784726" y="186591"/>
                  <a:pt x="637987" y="188363"/>
                </a:cubicBezTo>
                <a:cubicBezTo>
                  <a:pt x="491248" y="190135"/>
                  <a:pt x="142247" y="168156"/>
                  <a:pt x="0" y="188363"/>
                </a:cubicBezTo>
                <a:cubicBezTo>
                  <a:pt x="-10058" y="112318"/>
                  <a:pt x="4530" y="43237"/>
                  <a:pt x="0" y="0"/>
                </a:cubicBezTo>
                <a:close/>
              </a:path>
              <a:path w="4725826" h="188363" stroke="0" extrusionOk="0">
                <a:moveTo>
                  <a:pt x="0" y="0"/>
                </a:moveTo>
                <a:cubicBezTo>
                  <a:pt x="187812" y="-22116"/>
                  <a:pt x="379081" y="70089"/>
                  <a:pt x="685245" y="0"/>
                </a:cubicBezTo>
                <a:cubicBezTo>
                  <a:pt x="991410" y="-70089"/>
                  <a:pt x="1071292" y="74331"/>
                  <a:pt x="1370490" y="0"/>
                </a:cubicBezTo>
                <a:cubicBezTo>
                  <a:pt x="1669688" y="-74331"/>
                  <a:pt x="1724590" y="48095"/>
                  <a:pt x="1913960" y="0"/>
                </a:cubicBezTo>
                <a:cubicBezTo>
                  <a:pt x="2103330" y="-48095"/>
                  <a:pt x="2241012" y="7312"/>
                  <a:pt x="2457430" y="0"/>
                </a:cubicBezTo>
                <a:cubicBezTo>
                  <a:pt x="2673848" y="-7312"/>
                  <a:pt x="2783007" y="32436"/>
                  <a:pt x="2906383" y="0"/>
                </a:cubicBezTo>
                <a:cubicBezTo>
                  <a:pt x="3029759" y="-32436"/>
                  <a:pt x="3173591" y="44402"/>
                  <a:pt x="3355336" y="0"/>
                </a:cubicBezTo>
                <a:cubicBezTo>
                  <a:pt x="3537081" y="-44402"/>
                  <a:pt x="3697436" y="31010"/>
                  <a:pt x="3804290" y="0"/>
                </a:cubicBezTo>
                <a:cubicBezTo>
                  <a:pt x="3911144" y="-31010"/>
                  <a:pt x="4402504" y="105869"/>
                  <a:pt x="4725826" y="0"/>
                </a:cubicBezTo>
                <a:cubicBezTo>
                  <a:pt x="4747065" y="41523"/>
                  <a:pt x="4707919" y="105075"/>
                  <a:pt x="4725826" y="188363"/>
                </a:cubicBezTo>
                <a:cubicBezTo>
                  <a:pt x="4470038" y="189546"/>
                  <a:pt x="4351922" y="165584"/>
                  <a:pt x="4135098" y="188363"/>
                </a:cubicBezTo>
                <a:cubicBezTo>
                  <a:pt x="3918274" y="211142"/>
                  <a:pt x="3885240" y="185835"/>
                  <a:pt x="3686144" y="188363"/>
                </a:cubicBezTo>
                <a:cubicBezTo>
                  <a:pt x="3487048" y="190891"/>
                  <a:pt x="3358057" y="135089"/>
                  <a:pt x="3237191" y="188363"/>
                </a:cubicBezTo>
                <a:cubicBezTo>
                  <a:pt x="3116325" y="241637"/>
                  <a:pt x="2960906" y="150468"/>
                  <a:pt x="2788237" y="188363"/>
                </a:cubicBezTo>
                <a:cubicBezTo>
                  <a:pt x="2615568" y="226258"/>
                  <a:pt x="2397012" y="133280"/>
                  <a:pt x="2102993" y="188363"/>
                </a:cubicBezTo>
                <a:cubicBezTo>
                  <a:pt x="1808974" y="243446"/>
                  <a:pt x="1747806" y="164197"/>
                  <a:pt x="1654039" y="188363"/>
                </a:cubicBezTo>
                <a:cubicBezTo>
                  <a:pt x="1560272" y="212529"/>
                  <a:pt x="1210388" y="128626"/>
                  <a:pt x="1063311" y="188363"/>
                </a:cubicBezTo>
                <a:cubicBezTo>
                  <a:pt x="916234" y="248100"/>
                  <a:pt x="802410" y="173030"/>
                  <a:pt x="567099" y="188363"/>
                </a:cubicBezTo>
                <a:cubicBezTo>
                  <a:pt x="331788" y="203696"/>
                  <a:pt x="172154" y="181576"/>
                  <a:pt x="0" y="188363"/>
                </a:cubicBezTo>
                <a:cubicBezTo>
                  <a:pt x="-20432" y="103683"/>
                  <a:pt x="16186" y="4527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FFE70A0-8BF8-4805-A59C-43B18FEB3F42}"/>
              </a:ext>
            </a:extLst>
          </p:cNvPr>
          <p:cNvSpPr/>
          <p:nvPr/>
        </p:nvSpPr>
        <p:spPr>
          <a:xfrm>
            <a:off x="2132137" y="855051"/>
            <a:ext cx="9955383" cy="57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인공임신중절수술의 허용한계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① 의사는 다음 각 호의 어느 하나에 해당되는 경우에만 본인과 배우자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사실상의 혼인관계에 있는 사람을 포함한다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이하 같다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 동의를 받아 인공임신중절수술을 할 수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본인이나 배우자가 대통령령으로 정하는 </a:t>
            </a:r>
            <a:r>
              <a:rPr lang="ko-KR" altLang="en-US" u="sng" kern="0" dirty="0">
                <a:solidFill>
                  <a:srgbClr val="000000"/>
                </a:solidFill>
                <a:uFill>
                  <a:solidFill>
                    <a:srgbClr val="437FC1"/>
                  </a:solidFill>
                </a:u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우생학적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優生學的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또는 유전학적 정신장애나 신체질환이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있는 경우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2.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본인이나 배우자가 대통령령으로 정하는 전염성 질환이 있는 경우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3. 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강간 또는 준강간</a:t>
            </a:r>
            <a:r>
              <a:rPr lang="en-US" altLang="ko-KR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準强姦</a:t>
            </a:r>
            <a:r>
              <a:rPr lang="en-US" altLang="ko-KR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의하여 </a:t>
            </a:r>
            <a:r>
              <a:rPr lang="ko-KR" altLang="en-US" b="1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임신된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경우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4.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법률상 혼인할 수 없는 혈족 또는 인척 간에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경우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5.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임신의 지속이 보건의학적 이유로 모체의 건강을 심각하게 해치고 있거나 해칠 우려가 있는 경우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②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항의 경우에 배우자의 사망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·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실종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·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행방불명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그 밖에 부득이한 사유로 동의를 받을 수 없으면 본인의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동의만으로 그 수술을 할 수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③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항의 경우 본인이나 배우자가 심신장애로 의사표시를 할 수 없을 때에는 그 친권자나 후견인의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동의로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친권자나 후견인이 없을 때에는 부양의무자의 동의로 각각 그 동의를 갈음할 수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470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90E4999-53D1-4CF0-AD52-7A12A13F02D0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7CF2B4BF-9A7B-433D-BACC-DD1396E38806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4C2283CE-0EFA-48EA-AC1A-5CCA8019823E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F3144841-0648-4065-96FB-433CBC7D1CCF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D073793-0CA9-4135-A4AD-4AE1B7742CB7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37264038-2843-4E86-9B15-774DC6DDA4F7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001E933A-F629-44DD-904F-B4ED9DB7C027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D93622B-3ED6-4F3D-8674-BA8943A90AF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0E44A10B-76E8-4E60-9960-F74A5557CD8C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D45FE9A-AD1A-4CFD-AB1E-EEA8F27CAF6B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75E99689-8709-4D5C-BF0C-3D3FEE3ADB86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8F7F5F02-71C9-4F7D-BCB5-0F79088613C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A47723FF-6E4F-4FB2-AC4E-FCE05C6506D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5485375D-7031-429F-A709-7BF51C414A96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B8F26-6692-45F6-BD53-B0DF21D6868F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963070DE-8AEE-4CC3-9DE5-B5AB41D9D4DC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F25C6814-1E27-4008-BC97-FED283855C9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EF117A5A-C3F3-4B05-95F0-FD37AC9759C6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A2BA3502-6E96-47C2-A7A7-12FFEEFC8202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4E7E8F3-8604-4166-9A85-5871E446A16D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4CA7038A-107A-44BA-9510-7029C3B4C187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66B86B03-8F89-4BD0-927D-0EC28D6BF7B4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3DB18748-B843-4A22-A784-DE53623BDAB0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97BD13AC-B4F0-4643-819A-240C98FE6FC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33C31AC-B21A-4C72-8E19-B6360B79E3FF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34A5566-D1FB-4D2E-BD64-4C470BABECEB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6363D5C-A24D-4519-888F-34546FB4AA21}"/>
              </a:ext>
            </a:extLst>
          </p:cNvPr>
          <p:cNvSpPr/>
          <p:nvPr/>
        </p:nvSpPr>
        <p:spPr>
          <a:xfrm rot="21443334">
            <a:off x="2390616" y="6122606"/>
            <a:ext cx="9479696" cy="206238"/>
          </a:xfrm>
          <a:custGeom>
            <a:avLst/>
            <a:gdLst>
              <a:gd name="connsiteX0" fmla="*/ 0 w 9479696"/>
              <a:gd name="connsiteY0" fmla="*/ 0 h 206238"/>
              <a:gd name="connsiteX1" fmla="*/ 592481 w 9479696"/>
              <a:gd name="connsiteY1" fmla="*/ 0 h 206238"/>
              <a:gd name="connsiteX2" fmla="*/ 1090165 w 9479696"/>
              <a:gd name="connsiteY2" fmla="*/ 0 h 206238"/>
              <a:gd name="connsiteX3" fmla="*/ 1587849 w 9479696"/>
              <a:gd name="connsiteY3" fmla="*/ 0 h 206238"/>
              <a:gd name="connsiteX4" fmla="*/ 1895939 w 9479696"/>
              <a:gd name="connsiteY4" fmla="*/ 0 h 206238"/>
              <a:gd name="connsiteX5" fmla="*/ 2678014 w 9479696"/>
              <a:gd name="connsiteY5" fmla="*/ 0 h 206238"/>
              <a:gd name="connsiteX6" fmla="*/ 3175698 w 9479696"/>
              <a:gd name="connsiteY6" fmla="*/ 0 h 206238"/>
              <a:gd name="connsiteX7" fmla="*/ 3768179 w 9479696"/>
              <a:gd name="connsiteY7" fmla="*/ 0 h 206238"/>
              <a:gd name="connsiteX8" fmla="*/ 4265863 w 9479696"/>
              <a:gd name="connsiteY8" fmla="*/ 0 h 206238"/>
              <a:gd name="connsiteX9" fmla="*/ 4573953 w 9479696"/>
              <a:gd name="connsiteY9" fmla="*/ 0 h 206238"/>
              <a:gd name="connsiteX10" fmla="*/ 4976840 w 9479696"/>
              <a:gd name="connsiteY10" fmla="*/ 0 h 206238"/>
              <a:gd name="connsiteX11" fmla="*/ 5569321 w 9479696"/>
              <a:gd name="connsiteY11" fmla="*/ 0 h 206238"/>
              <a:gd name="connsiteX12" fmla="*/ 6256599 w 9479696"/>
              <a:gd name="connsiteY12" fmla="*/ 0 h 206238"/>
              <a:gd name="connsiteX13" fmla="*/ 6943877 w 9479696"/>
              <a:gd name="connsiteY13" fmla="*/ 0 h 206238"/>
              <a:gd name="connsiteX14" fmla="*/ 7631155 w 9479696"/>
              <a:gd name="connsiteY14" fmla="*/ 0 h 206238"/>
              <a:gd name="connsiteX15" fmla="*/ 8223636 w 9479696"/>
              <a:gd name="connsiteY15" fmla="*/ 0 h 206238"/>
              <a:gd name="connsiteX16" fmla="*/ 8816117 w 9479696"/>
              <a:gd name="connsiteY16" fmla="*/ 0 h 206238"/>
              <a:gd name="connsiteX17" fmla="*/ 9479696 w 9479696"/>
              <a:gd name="connsiteY17" fmla="*/ 0 h 206238"/>
              <a:gd name="connsiteX18" fmla="*/ 9479696 w 9479696"/>
              <a:gd name="connsiteY18" fmla="*/ 206238 h 206238"/>
              <a:gd name="connsiteX19" fmla="*/ 8697621 w 9479696"/>
              <a:gd name="connsiteY19" fmla="*/ 206238 h 206238"/>
              <a:gd name="connsiteX20" fmla="*/ 8294734 w 9479696"/>
              <a:gd name="connsiteY20" fmla="*/ 206238 h 206238"/>
              <a:gd name="connsiteX21" fmla="*/ 7891847 w 9479696"/>
              <a:gd name="connsiteY21" fmla="*/ 206238 h 206238"/>
              <a:gd name="connsiteX22" fmla="*/ 7299366 w 9479696"/>
              <a:gd name="connsiteY22" fmla="*/ 206238 h 206238"/>
              <a:gd name="connsiteX23" fmla="*/ 6517291 w 9479696"/>
              <a:gd name="connsiteY23" fmla="*/ 206238 h 206238"/>
              <a:gd name="connsiteX24" fmla="*/ 5830013 w 9479696"/>
              <a:gd name="connsiteY24" fmla="*/ 206238 h 206238"/>
              <a:gd name="connsiteX25" fmla="*/ 5521923 w 9479696"/>
              <a:gd name="connsiteY25" fmla="*/ 206238 h 206238"/>
              <a:gd name="connsiteX26" fmla="*/ 4929442 w 9479696"/>
              <a:gd name="connsiteY26" fmla="*/ 206238 h 206238"/>
              <a:gd name="connsiteX27" fmla="*/ 4147367 w 9479696"/>
              <a:gd name="connsiteY27" fmla="*/ 206238 h 206238"/>
              <a:gd name="connsiteX28" fmla="*/ 3554886 w 9479696"/>
              <a:gd name="connsiteY28" fmla="*/ 206238 h 206238"/>
              <a:gd name="connsiteX29" fmla="*/ 2772811 w 9479696"/>
              <a:gd name="connsiteY29" fmla="*/ 206238 h 206238"/>
              <a:gd name="connsiteX30" fmla="*/ 1990736 w 9479696"/>
              <a:gd name="connsiteY30" fmla="*/ 206238 h 206238"/>
              <a:gd name="connsiteX31" fmla="*/ 1208661 w 9479696"/>
              <a:gd name="connsiteY31" fmla="*/ 206238 h 206238"/>
              <a:gd name="connsiteX32" fmla="*/ 616180 w 9479696"/>
              <a:gd name="connsiteY32" fmla="*/ 206238 h 206238"/>
              <a:gd name="connsiteX33" fmla="*/ 0 w 9479696"/>
              <a:gd name="connsiteY33" fmla="*/ 206238 h 206238"/>
              <a:gd name="connsiteX34" fmla="*/ 0 w 9479696"/>
              <a:gd name="connsiteY34" fmla="*/ 0 h 20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79696" h="206238" fill="none" extrusionOk="0">
                <a:moveTo>
                  <a:pt x="0" y="0"/>
                </a:moveTo>
                <a:cubicBezTo>
                  <a:pt x="287464" y="-27906"/>
                  <a:pt x="386592" y="41542"/>
                  <a:pt x="592481" y="0"/>
                </a:cubicBezTo>
                <a:cubicBezTo>
                  <a:pt x="798370" y="-41542"/>
                  <a:pt x="979386" y="41509"/>
                  <a:pt x="1090165" y="0"/>
                </a:cubicBezTo>
                <a:cubicBezTo>
                  <a:pt x="1200944" y="-41509"/>
                  <a:pt x="1423941" y="41238"/>
                  <a:pt x="1587849" y="0"/>
                </a:cubicBezTo>
                <a:cubicBezTo>
                  <a:pt x="1751757" y="-41238"/>
                  <a:pt x="1790732" y="17837"/>
                  <a:pt x="1895939" y="0"/>
                </a:cubicBezTo>
                <a:cubicBezTo>
                  <a:pt x="2001146" y="-17837"/>
                  <a:pt x="2373670" y="61994"/>
                  <a:pt x="2678014" y="0"/>
                </a:cubicBezTo>
                <a:cubicBezTo>
                  <a:pt x="2982359" y="-61994"/>
                  <a:pt x="2957286" y="44959"/>
                  <a:pt x="3175698" y="0"/>
                </a:cubicBezTo>
                <a:cubicBezTo>
                  <a:pt x="3394110" y="-44959"/>
                  <a:pt x="3500173" y="30920"/>
                  <a:pt x="3768179" y="0"/>
                </a:cubicBezTo>
                <a:cubicBezTo>
                  <a:pt x="4036185" y="-30920"/>
                  <a:pt x="4117824" y="58487"/>
                  <a:pt x="4265863" y="0"/>
                </a:cubicBezTo>
                <a:cubicBezTo>
                  <a:pt x="4413902" y="-58487"/>
                  <a:pt x="4447850" y="33609"/>
                  <a:pt x="4573953" y="0"/>
                </a:cubicBezTo>
                <a:cubicBezTo>
                  <a:pt x="4700056" y="-33609"/>
                  <a:pt x="4864019" y="35738"/>
                  <a:pt x="4976840" y="0"/>
                </a:cubicBezTo>
                <a:cubicBezTo>
                  <a:pt x="5089661" y="-35738"/>
                  <a:pt x="5305790" y="13635"/>
                  <a:pt x="5569321" y="0"/>
                </a:cubicBezTo>
                <a:cubicBezTo>
                  <a:pt x="5832852" y="-13635"/>
                  <a:pt x="6084625" y="16528"/>
                  <a:pt x="6256599" y="0"/>
                </a:cubicBezTo>
                <a:cubicBezTo>
                  <a:pt x="6428573" y="-16528"/>
                  <a:pt x="6652849" y="20751"/>
                  <a:pt x="6943877" y="0"/>
                </a:cubicBezTo>
                <a:cubicBezTo>
                  <a:pt x="7234905" y="-20751"/>
                  <a:pt x="7483117" y="55322"/>
                  <a:pt x="7631155" y="0"/>
                </a:cubicBezTo>
                <a:cubicBezTo>
                  <a:pt x="7779193" y="-55322"/>
                  <a:pt x="7992859" y="42030"/>
                  <a:pt x="8223636" y="0"/>
                </a:cubicBezTo>
                <a:cubicBezTo>
                  <a:pt x="8454413" y="-42030"/>
                  <a:pt x="8689060" y="60206"/>
                  <a:pt x="8816117" y="0"/>
                </a:cubicBezTo>
                <a:cubicBezTo>
                  <a:pt x="8943174" y="-60206"/>
                  <a:pt x="9160657" y="73087"/>
                  <a:pt x="9479696" y="0"/>
                </a:cubicBezTo>
                <a:cubicBezTo>
                  <a:pt x="9492665" y="87951"/>
                  <a:pt x="9469465" y="120789"/>
                  <a:pt x="9479696" y="206238"/>
                </a:cubicBezTo>
                <a:cubicBezTo>
                  <a:pt x="9091821" y="229360"/>
                  <a:pt x="8868546" y="176547"/>
                  <a:pt x="8697621" y="206238"/>
                </a:cubicBezTo>
                <a:cubicBezTo>
                  <a:pt x="8526697" y="235929"/>
                  <a:pt x="8414200" y="177595"/>
                  <a:pt x="8294734" y="206238"/>
                </a:cubicBezTo>
                <a:cubicBezTo>
                  <a:pt x="8175268" y="234881"/>
                  <a:pt x="8085823" y="195711"/>
                  <a:pt x="7891847" y="206238"/>
                </a:cubicBezTo>
                <a:cubicBezTo>
                  <a:pt x="7697871" y="216765"/>
                  <a:pt x="7521140" y="141222"/>
                  <a:pt x="7299366" y="206238"/>
                </a:cubicBezTo>
                <a:cubicBezTo>
                  <a:pt x="7077592" y="271254"/>
                  <a:pt x="6838413" y="184135"/>
                  <a:pt x="6517291" y="206238"/>
                </a:cubicBezTo>
                <a:cubicBezTo>
                  <a:pt x="6196170" y="228341"/>
                  <a:pt x="6103580" y="137026"/>
                  <a:pt x="5830013" y="206238"/>
                </a:cubicBezTo>
                <a:cubicBezTo>
                  <a:pt x="5556446" y="275450"/>
                  <a:pt x="5640477" y="197181"/>
                  <a:pt x="5521923" y="206238"/>
                </a:cubicBezTo>
                <a:cubicBezTo>
                  <a:pt x="5403369" y="215295"/>
                  <a:pt x="5065136" y="173306"/>
                  <a:pt x="4929442" y="206238"/>
                </a:cubicBezTo>
                <a:cubicBezTo>
                  <a:pt x="4793748" y="239170"/>
                  <a:pt x="4532424" y="132799"/>
                  <a:pt x="4147367" y="206238"/>
                </a:cubicBezTo>
                <a:cubicBezTo>
                  <a:pt x="3762311" y="279677"/>
                  <a:pt x="3726108" y="189342"/>
                  <a:pt x="3554886" y="206238"/>
                </a:cubicBezTo>
                <a:cubicBezTo>
                  <a:pt x="3383664" y="223134"/>
                  <a:pt x="3057556" y="130412"/>
                  <a:pt x="2772811" y="206238"/>
                </a:cubicBezTo>
                <a:cubicBezTo>
                  <a:pt x="2488066" y="282064"/>
                  <a:pt x="2374896" y="205768"/>
                  <a:pt x="1990736" y="206238"/>
                </a:cubicBezTo>
                <a:cubicBezTo>
                  <a:pt x="1606577" y="206708"/>
                  <a:pt x="1438499" y="171281"/>
                  <a:pt x="1208661" y="206238"/>
                </a:cubicBezTo>
                <a:cubicBezTo>
                  <a:pt x="978823" y="241195"/>
                  <a:pt x="847086" y="154204"/>
                  <a:pt x="616180" y="206238"/>
                </a:cubicBezTo>
                <a:cubicBezTo>
                  <a:pt x="385274" y="258272"/>
                  <a:pt x="296945" y="195871"/>
                  <a:pt x="0" y="206238"/>
                </a:cubicBezTo>
                <a:cubicBezTo>
                  <a:pt x="-17791" y="107458"/>
                  <a:pt x="2395" y="79929"/>
                  <a:pt x="0" y="0"/>
                </a:cubicBezTo>
                <a:close/>
              </a:path>
              <a:path w="9479696" h="206238" stroke="0" extrusionOk="0">
                <a:moveTo>
                  <a:pt x="0" y="0"/>
                </a:moveTo>
                <a:cubicBezTo>
                  <a:pt x="366996" y="-85662"/>
                  <a:pt x="614605" y="28919"/>
                  <a:pt x="782075" y="0"/>
                </a:cubicBezTo>
                <a:cubicBezTo>
                  <a:pt x="949545" y="-28919"/>
                  <a:pt x="1231565" y="76723"/>
                  <a:pt x="1564150" y="0"/>
                </a:cubicBezTo>
                <a:cubicBezTo>
                  <a:pt x="1896735" y="-76723"/>
                  <a:pt x="1861356" y="27699"/>
                  <a:pt x="2061834" y="0"/>
                </a:cubicBezTo>
                <a:cubicBezTo>
                  <a:pt x="2262312" y="-27699"/>
                  <a:pt x="2451642" y="33137"/>
                  <a:pt x="2559518" y="0"/>
                </a:cubicBezTo>
                <a:cubicBezTo>
                  <a:pt x="2667394" y="-33137"/>
                  <a:pt x="2786705" y="7890"/>
                  <a:pt x="2867608" y="0"/>
                </a:cubicBezTo>
                <a:cubicBezTo>
                  <a:pt x="2948511" y="-7890"/>
                  <a:pt x="3092171" y="3395"/>
                  <a:pt x="3175698" y="0"/>
                </a:cubicBezTo>
                <a:cubicBezTo>
                  <a:pt x="3259225" y="-3395"/>
                  <a:pt x="3386283" y="4137"/>
                  <a:pt x="3483788" y="0"/>
                </a:cubicBezTo>
                <a:cubicBezTo>
                  <a:pt x="3581293" y="-4137"/>
                  <a:pt x="3801620" y="47783"/>
                  <a:pt x="3981472" y="0"/>
                </a:cubicBezTo>
                <a:cubicBezTo>
                  <a:pt x="4161324" y="-47783"/>
                  <a:pt x="4458734" y="25786"/>
                  <a:pt x="4763547" y="0"/>
                </a:cubicBezTo>
                <a:cubicBezTo>
                  <a:pt x="5068361" y="-25786"/>
                  <a:pt x="5305822" y="74451"/>
                  <a:pt x="5545622" y="0"/>
                </a:cubicBezTo>
                <a:cubicBezTo>
                  <a:pt x="5785422" y="-74451"/>
                  <a:pt x="6108607" y="51202"/>
                  <a:pt x="6327697" y="0"/>
                </a:cubicBezTo>
                <a:cubicBezTo>
                  <a:pt x="6546787" y="-51202"/>
                  <a:pt x="6694163" y="45878"/>
                  <a:pt x="6825381" y="0"/>
                </a:cubicBezTo>
                <a:cubicBezTo>
                  <a:pt x="6956599" y="-45878"/>
                  <a:pt x="7147904" y="52465"/>
                  <a:pt x="7417862" y="0"/>
                </a:cubicBezTo>
                <a:cubicBezTo>
                  <a:pt x="7687820" y="-52465"/>
                  <a:pt x="7619337" y="31291"/>
                  <a:pt x="7725952" y="0"/>
                </a:cubicBezTo>
                <a:cubicBezTo>
                  <a:pt x="7832567" y="-31291"/>
                  <a:pt x="8147579" y="92183"/>
                  <a:pt x="8508027" y="0"/>
                </a:cubicBezTo>
                <a:cubicBezTo>
                  <a:pt x="8868476" y="-92183"/>
                  <a:pt x="9280921" y="108204"/>
                  <a:pt x="9479696" y="0"/>
                </a:cubicBezTo>
                <a:cubicBezTo>
                  <a:pt x="9488931" y="63599"/>
                  <a:pt x="9472380" y="139259"/>
                  <a:pt x="9479696" y="206238"/>
                </a:cubicBezTo>
                <a:cubicBezTo>
                  <a:pt x="9331788" y="224654"/>
                  <a:pt x="9272298" y="164964"/>
                  <a:pt x="9076809" y="206238"/>
                </a:cubicBezTo>
                <a:cubicBezTo>
                  <a:pt x="8881320" y="247512"/>
                  <a:pt x="8552689" y="185614"/>
                  <a:pt x="8294734" y="206238"/>
                </a:cubicBezTo>
                <a:cubicBezTo>
                  <a:pt x="8036779" y="226862"/>
                  <a:pt x="7890189" y="175059"/>
                  <a:pt x="7512659" y="206238"/>
                </a:cubicBezTo>
                <a:cubicBezTo>
                  <a:pt x="7135130" y="237417"/>
                  <a:pt x="7034845" y="116307"/>
                  <a:pt x="6730584" y="206238"/>
                </a:cubicBezTo>
                <a:cubicBezTo>
                  <a:pt x="6426324" y="296169"/>
                  <a:pt x="6455688" y="180934"/>
                  <a:pt x="6232900" y="206238"/>
                </a:cubicBezTo>
                <a:cubicBezTo>
                  <a:pt x="6010112" y="231542"/>
                  <a:pt x="6070249" y="189882"/>
                  <a:pt x="5924810" y="206238"/>
                </a:cubicBezTo>
                <a:cubicBezTo>
                  <a:pt x="5779371" y="222594"/>
                  <a:pt x="5762810" y="193938"/>
                  <a:pt x="5616720" y="206238"/>
                </a:cubicBezTo>
                <a:cubicBezTo>
                  <a:pt x="5470630" y="218538"/>
                  <a:pt x="5206339" y="194414"/>
                  <a:pt x="4834645" y="206238"/>
                </a:cubicBezTo>
                <a:cubicBezTo>
                  <a:pt x="4462952" y="218062"/>
                  <a:pt x="4517713" y="150678"/>
                  <a:pt x="4242164" y="206238"/>
                </a:cubicBezTo>
                <a:cubicBezTo>
                  <a:pt x="3966615" y="261798"/>
                  <a:pt x="3906251" y="182972"/>
                  <a:pt x="3744480" y="206238"/>
                </a:cubicBezTo>
                <a:cubicBezTo>
                  <a:pt x="3582709" y="229504"/>
                  <a:pt x="3258837" y="170442"/>
                  <a:pt x="2962405" y="206238"/>
                </a:cubicBezTo>
                <a:cubicBezTo>
                  <a:pt x="2665973" y="242034"/>
                  <a:pt x="2613629" y="205365"/>
                  <a:pt x="2275127" y="206238"/>
                </a:cubicBezTo>
                <a:cubicBezTo>
                  <a:pt x="1936625" y="207111"/>
                  <a:pt x="1762056" y="140897"/>
                  <a:pt x="1587849" y="206238"/>
                </a:cubicBezTo>
                <a:cubicBezTo>
                  <a:pt x="1413642" y="271579"/>
                  <a:pt x="1254614" y="153412"/>
                  <a:pt x="1090165" y="206238"/>
                </a:cubicBezTo>
                <a:cubicBezTo>
                  <a:pt x="925716" y="259064"/>
                  <a:pt x="287127" y="202160"/>
                  <a:pt x="0" y="206238"/>
                </a:cubicBezTo>
                <a:cubicBezTo>
                  <a:pt x="-11903" y="125130"/>
                  <a:pt x="22801" y="76171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9849FD6-8BBF-4022-9749-172958252587}"/>
              </a:ext>
            </a:extLst>
          </p:cNvPr>
          <p:cNvSpPr/>
          <p:nvPr/>
        </p:nvSpPr>
        <p:spPr>
          <a:xfrm>
            <a:off x="2294488" y="799534"/>
            <a:ext cx="959271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15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인공임신중절수술의 허용한계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① 법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조에 따른 인공임신중절수술은 임신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주일 이내인 사람만 할 수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② 법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호에 따라 인공임신중절수술을 할 수 있는 우생학적 또는 유전학적 정신장애나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신체질환은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연골무형성증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낭성섬유증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및 그 밖의 유전성 질환으로서 그 질환이 태아에 미치는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위험성이 높은 질환으로 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③ 법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호에 따라 인공임신중절수술을 할 수 있는 전염성 질환은 풍진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톡소플라즈마증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및 그 밖에 의학적으로 태아에 미치는 위험성이 높은 전염성 질환으로 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「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형법」의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적용 배제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법에 따른 인공임신중절수술을 받은 자와 수술을 한 자는 「형법」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269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·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 및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270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항에도 불구하고 처벌하지 아니한다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 rot="21449474">
            <a:off x="2226698" y="5886994"/>
            <a:ext cx="9728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즉</a:t>
            </a:r>
            <a:r>
              <a:rPr lang="en-US" altLang="ko-KR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우리나라는 임신부의 생명</a:t>
            </a:r>
            <a:r>
              <a:rPr lang="en-US" altLang="ko-KR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신체적</a:t>
            </a:r>
            <a:r>
              <a:rPr lang="en-US" altLang="ko-KR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·</a:t>
            </a: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정신적 건강</a:t>
            </a:r>
            <a:r>
              <a:rPr lang="en-US" altLang="ko-KR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성폭력</a:t>
            </a:r>
            <a:r>
              <a:rPr lang="en-US" altLang="ko-KR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태아의 결함 이유 제외하고 불법</a:t>
            </a:r>
            <a:endParaRPr lang="ko-KR" altLang="en-US" sz="20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300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CC199E-F07A-44CB-A8C3-054233626160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D7A70CDA-DB8E-4609-BAC6-8AA9808C13FB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EE53AE84-6ECC-461E-A1FC-D9DFD395DB72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879D41DE-1D82-42A7-B722-2A3E78954486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A687F8-BBD3-4D33-8131-BE6243579438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0A330D9D-AABA-4A0D-97CA-6BEA14046AB3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C5E01DCC-0398-44FB-B2C2-42D023FE4917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6F64DF7-59CD-4679-985B-6FF0C16B1DD0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4C32D391-DB94-468F-95E0-C6889C158E9D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3AC841-03D8-434D-89E7-5D25BF6255C5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138AFAEA-699E-4590-BF7C-8D0CA2657F7A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DE5008C9-6D44-4884-8C0B-FBD082163B0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4C95D50C-E0F6-473E-9607-60C15654664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218F0F7D-5706-4C38-B3C4-AA1594AAA03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6D5D227-06C4-463E-AB5A-309917FD6427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7F76ED6-1BD5-4702-96FF-ACF7208FF6DE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E03783B1-5FC7-40FF-BEEA-A4C18F0B288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D58619BA-9A0B-4D15-9AA7-4375ED9BE0FF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E6014B9F-7359-41A2-A0D5-FB63DCDE673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7A885D-3ABA-4C02-BBF4-E237646B1BE8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B73EC0D-2E01-4794-8924-C3DB120C0560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F6E17E6A-25F9-49C9-85A9-EEB964DB053E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C412897C-8824-4D5E-9441-DBB51CDC1AFD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9D73672A-86AF-43BF-A577-C1419C784CF7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9ED5E7-BA6F-4080-B8A5-B05D87ACEEAD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AE15C70-D579-468D-AFFA-9C44BB93A087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00751E84-73ED-4785-81FC-5E904FAC259E}"/>
              </a:ext>
            </a:extLst>
          </p:cNvPr>
          <p:cNvSpPr/>
          <p:nvPr/>
        </p:nvSpPr>
        <p:spPr>
          <a:xfrm>
            <a:off x="2263667" y="940946"/>
            <a:ext cx="1604804" cy="189330"/>
          </a:xfrm>
          <a:custGeom>
            <a:avLst/>
            <a:gdLst>
              <a:gd name="connsiteX0" fmla="*/ 0 w 1604804"/>
              <a:gd name="connsiteY0" fmla="*/ 0 h 189330"/>
              <a:gd name="connsiteX1" fmla="*/ 567031 w 1604804"/>
              <a:gd name="connsiteY1" fmla="*/ 0 h 189330"/>
              <a:gd name="connsiteX2" fmla="*/ 1053821 w 1604804"/>
              <a:gd name="connsiteY2" fmla="*/ 0 h 189330"/>
              <a:gd name="connsiteX3" fmla="*/ 1604804 w 1604804"/>
              <a:gd name="connsiteY3" fmla="*/ 0 h 189330"/>
              <a:gd name="connsiteX4" fmla="*/ 1604804 w 1604804"/>
              <a:gd name="connsiteY4" fmla="*/ 189330 h 189330"/>
              <a:gd name="connsiteX5" fmla="*/ 1118013 w 1604804"/>
              <a:gd name="connsiteY5" fmla="*/ 189330 h 189330"/>
              <a:gd name="connsiteX6" fmla="*/ 567031 w 1604804"/>
              <a:gd name="connsiteY6" fmla="*/ 189330 h 189330"/>
              <a:gd name="connsiteX7" fmla="*/ 0 w 1604804"/>
              <a:gd name="connsiteY7" fmla="*/ 189330 h 189330"/>
              <a:gd name="connsiteX8" fmla="*/ 0 w 1604804"/>
              <a:gd name="connsiteY8" fmla="*/ 0 h 18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4804" h="189330" fill="none" extrusionOk="0">
                <a:moveTo>
                  <a:pt x="0" y="0"/>
                </a:moveTo>
                <a:cubicBezTo>
                  <a:pt x="274687" y="-2644"/>
                  <a:pt x="306847" y="12518"/>
                  <a:pt x="567031" y="0"/>
                </a:cubicBezTo>
                <a:cubicBezTo>
                  <a:pt x="827215" y="-12518"/>
                  <a:pt x="886749" y="21090"/>
                  <a:pt x="1053821" y="0"/>
                </a:cubicBezTo>
                <a:cubicBezTo>
                  <a:pt x="1220893" y="-21090"/>
                  <a:pt x="1469759" y="13657"/>
                  <a:pt x="1604804" y="0"/>
                </a:cubicBezTo>
                <a:cubicBezTo>
                  <a:pt x="1624220" y="67193"/>
                  <a:pt x="1602819" y="130705"/>
                  <a:pt x="1604804" y="189330"/>
                </a:cubicBezTo>
                <a:cubicBezTo>
                  <a:pt x="1393744" y="217929"/>
                  <a:pt x="1250045" y="181006"/>
                  <a:pt x="1118013" y="189330"/>
                </a:cubicBezTo>
                <a:cubicBezTo>
                  <a:pt x="985981" y="197654"/>
                  <a:pt x="704029" y="176195"/>
                  <a:pt x="567031" y="189330"/>
                </a:cubicBezTo>
                <a:cubicBezTo>
                  <a:pt x="430033" y="202465"/>
                  <a:pt x="126675" y="142658"/>
                  <a:pt x="0" y="189330"/>
                </a:cubicBezTo>
                <a:cubicBezTo>
                  <a:pt x="-4796" y="107733"/>
                  <a:pt x="13867" y="47005"/>
                  <a:pt x="0" y="0"/>
                </a:cubicBezTo>
                <a:close/>
              </a:path>
              <a:path w="1604804" h="189330" stroke="0" extrusionOk="0">
                <a:moveTo>
                  <a:pt x="0" y="0"/>
                </a:moveTo>
                <a:cubicBezTo>
                  <a:pt x="182268" y="-52966"/>
                  <a:pt x="413232" y="47015"/>
                  <a:pt x="567031" y="0"/>
                </a:cubicBezTo>
                <a:cubicBezTo>
                  <a:pt x="720830" y="-47015"/>
                  <a:pt x="899170" y="46957"/>
                  <a:pt x="1134061" y="0"/>
                </a:cubicBezTo>
                <a:cubicBezTo>
                  <a:pt x="1368952" y="-46957"/>
                  <a:pt x="1510588" y="9149"/>
                  <a:pt x="1604804" y="0"/>
                </a:cubicBezTo>
                <a:cubicBezTo>
                  <a:pt x="1619130" y="85161"/>
                  <a:pt x="1598574" y="109931"/>
                  <a:pt x="1604804" y="189330"/>
                </a:cubicBezTo>
                <a:cubicBezTo>
                  <a:pt x="1428096" y="214356"/>
                  <a:pt x="1263489" y="153809"/>
                  <a:pt x="1118013" y="189330"/>
                </a:cubicBezTo>
                <a:cubicBezTo>
                  <a:pt x="972537" y="224851"/>
                  <a:pt x="775661" y="183231"/>
                  <a:pt x="631223" y="189330"/>
                </a:cubicBezTo>
                <a:cubicBezTo>
                  <a:pt x="486785" y="195429"/>
                  <a:pt x="235138" y="134396"/>
                  <a:pt x="0" y="189330"/>
                </a:cubicBezTo>
                <a:cubicBezTo>
                  <a:pt x="-15906" y="142011"/>
                  <a:pt x="6010" y="5439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93F684-8A8A-411D-8130-7D0D31C2F0B8}"/>
              </a:ext>
            </a:extLst>
          </p:cNvPr>
          <p:cNvSpPr/>
          <p:nvPr/>
        </p:nvSpPr>
        <p:spPr>
          <a:xfrm>
            <a:off x="1964369" y="727614"/>
            <a:ext cx="10079967" cy="57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낙태법의 문제점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·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 사례가 「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모자보건법」의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예외 조건에 해당하지 않는 현실로 인해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과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현실의 괴리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가 오랫동안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지속되고 있음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안전하게 보호받지 못하는 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수술을 받는 경우 음성적으로 행해지기 때문에 여성이 안전하지 못한 환경에 노출될 위험이 있어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여성의 생명권 및 건강권이 위협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받을 뿐만 아니라 음성 수술에 대한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고비용 부담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을 초례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이러한 상황에서 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여성의 자기결정권이 작동해야 한다는 주장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(pro-choice)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강력하게 제기되고 있음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여성은 원치 않는 임신을 한 경우나 출산 후 양육이 불가한 상황에도 임신을 유지하거나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그렇지 않으면 불법 수술을 선택함으로써 위험에 노출되는 동시에 범법 행위를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하게되는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비자발적 선택상황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처하게됨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79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CC199E-F07A-44CB-A8C3-054233626160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D7A70CDA-DB8E-4609-BAC6-8AA9808C13FB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EE53AE84-6ECC-461E-A1FC-D9DFD395DB72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879D41DE-1D82-42A7-B722-2A3E78954486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A687F8-BBD3-4D33-8131-BE6243579438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0A330D9D-AABA-4A0D-97CA-6BEA14046AB3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C5E01DCC-0398-44FB-B2C2-42D023FE4917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6F64DF7-59CD-4679-985B-6FF0C16B1DD0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4C32D391-DB94-468F-95E0-C6889C158E9D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3AC841-03D8-434D-89E7-5D25BF6255C5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138AFAEA-699E-4590-BF7C-8D0CA2657F7A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DE5008C9-6D44-4884-8C0B-FBD082163B0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4C95D50C-E0F6-473E-9607-60C15654664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218F0F7D-5706-4C38-B3C4-AA1594AAA03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6D5D227-06C4-463E-AB5A-309917FD6427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7F76ED6-1BD5-4702-96FF-ACF7208FF6DE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E03783B1-5FC7-40FF-BEEA-A4C18F0B288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D58619BA-9A0B-4D15-9AA7-4375ED9BE0FF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E6014B9F-7359-41A2-A0D5-FB63DCDE673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7A885D-3ABA-4C02-BBF4-E237646B1BE8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B73EC0D-2E01-4794-8924-C3DB120C0560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F6E17E6A-25F9-49C9-85A9-EEB964DB053E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C412897C-8824-4D5E-9441-DBB51CDC1AFD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9D73672A-86AF-43BF-A577-C1419C784CF7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9ED5E7-BA6F-4080-B8A5-B05D87ACEEAD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AE15C70-D579-468D-AFFA-9C44BB93A087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00751E84-73ED-4785-81FC-5E904FAC259E}"/>
              </a:ext>
            </a:extLst>
          </p:cNvPr>
          <p:cNvSpPr/>
          <p:nvPr/>
        </p:nvSpPr>
        <p:spPr>
          <a:xfrm rot="169148">
            <a:off x="7173479" y="5781762"/>
            <a:ext cx="4212404" cy="161393"/>
          </a:xfrm>
          <a:custGeom>
            <a:avLst/>
            <a:gdLst>
              <a:gd name="connsiteX0" fmla="*/ 0 w 4212404"/>
              <a:gd name="connsiteY0" fmla="*/ 0 h 161393"/>
              <a:gd name="connsiteX1" fmla="*/ 526551 w 4212404"/>
              <a:gd name="connsiteY1" fmla="*/ 0 h 161393"/>
              <a:gd name="connsiteX2" fmla="*/ 968853 w 4212404"/>
              <a:gd name="connsiteY2" fmla="*/ 0 h 161393"/>
              <a:gd name="connsiteX3" fmla="*/ 1453279 w 4212404"/>
              <a:gd name="connsiteY3" fmla="*/ 0 h 161393"/>
              <a:gd name="connsiteX4" fmla="*/ 2064078 w 4212404"/>
              <a:gd name="connsiteY4" fmla="*/ 0 h 161393"/>
              <a:gd name="connsiteX5" fmla="*/ 2506380 w 4212404"/>
              <a:gd name="connsiteY5" fmla="*/ 0 h 161393"/>
              <a:gd name="connsiteX6" fmla="*/ 3117179 w 4212404"/>
              <a:gd name="connsiteY6" fmla="*/ 0 h 161393"/>
              <a:gd name="connsiteX7" fmla="*/ 3685854 w 4212404"/>
              <a:gd name="connsiteY7" fmla="*/ 0 h 161393"/>
              <a:gd name="connsiteX8" fmla="*/ 4212404 w 4212404"/>
              <a:gd name="connsiteY8" fmla="*/ 0 h 161393"/>
              <a:gd name="connsiteX9" fmla="*/ 4212404 w 4212404"/>
              <a:gd name="connsiteY9" fmla="*/ 161393 h 161393"/>
              <a:gd name="connsiteX10" fmla="*/ 3727978 w 4212404"/>
              <a:gd name="connsiteY10" fmla="*/ 161393 h 161393"/>
              <a:gd name="connsiteX11" fmla="*/ 3327799 w 4212404"/>
              <a:gd name="connsiteY11" fmla="*/ 161393 h 161393"/>
              <a:gd name="connsiteX12" fmla="*/ 2801249 w 4212404"/>
              <a:gd name="connsiteY12" fmla="*/ 161393 h 161393"/>
              <a:gd name="connsiteX13" fmla="*/ 2274698 w 4212404"/>
              <a:gd name="connsiteY13" fmla="*/ 161393 h 161393"/>
              <a:gd name="connsiteX14" fmla="*/ 1663900 w 4212404"/>
              <a:gd name="connsiteY14" fmla="*/ 161393 h 161393"/>
              <a:gd name="connsiteX15" fmla="*/ 1053101 w 4212404"/>
              <a:gd name="connsiteY15" fmla="*/ 161393 h 161393"/>
              <a:gd name="connsiteX16" fmla="*/ 568675 w 4212404"/>
              <a:gd name="connsiteY16" fmla="*/ 161393 h 161393"/>
              <a:gd name="connsiteX17" fmla="*/ 0 w 4212404"/>
              <a:gd name="connsiteY17" fmla="*/ 161393 h 161393"/>
              <a:gd name="connsiteX18" fmla="*/ 0 w 4212404"/>
              <a:gd name="connsiteY18" fmla="*/ 0 h 16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12404" h="161393" fill="none" extrusionOk="0">
                <a:moveTo>
                  <a:pt x="0" y="0"/>
                </a:moveTo>
                <a:cubicBezTo>
                  <a:pt x="168303" y="-53089"/>
                  <a:pt x="417075" y="25449"/>
                  <a:pt x="526551" y="0"/>
                </a:cubicBezTo>
                <a:cubicBezTo>
                  <a:pt x="636027" y="-25449"/>
                  <a:pt x="796089" y="1274"/>
                  <a:pt x="968853" y="0"/>
                </a:cubicBezTo>
                <a:cubicBezTo>
                  <a:pt x="1141617" y="-1274"/>
                  <a:pt x="1335950" y="29022"/>
                  <a:pt x="1453279" y="0"/>
                </a:cubicBezTo>
                <a:cubicBezTo>
                  <a:pt x="1570608" y="-29022"/>
                  <a:pt x="1895431" y="50912"/>
                  <a:pt x="2064078" y="0"/>
                </a:cubicBezTo>
                <a:cubicBezTo>
                  <a:pt x="2232725" y="-50912"/>
                  <a:pt x="2339194" y="4110"/>
                  <a:pt x="2506380" y="0"/>
                </a:cubicBezTo>
                <a:cubicBezTo>
                  <a:pt x="2673566" y="-4110"/>
                  <a:pt x="2850528" y="42699"/>
                  <a:pt x="3117179" y="0"/>
                </a:cubicBezTo>
                <a:cubicBezTo>
                  <a:pt x="3383830" y="-42699"/>
                  <a:pt x="3526457" y="52703"/>
                  <a:pt x="3685854" y="0"/>
                </a:cubicBezTo>
                <a:cubicBezTo>
                  <a:pt x="3845251" y="-52703"/>
                  <a:pt x="3955023" y="44596"/>
                  <a:pt x="4212404" y="0"/>
                </a:cubicBezTo>
                <a:cubicBezTo>
                  <a:pt x="4215715" y="50763"/>
                  <a:pt x="4199216" y="102544"/>
                  <a:pt x="4212404" y="161393"/>
                </a:cubicBezTo>
                <a:cubicBezTo>
                  <a:pt x="4081241" y="169435"/>
                  <a:pt x="3934170" y="149665"/>
                  <a:pt x="3727978" y="161393"/>
                </a:cubicBezTo>
                <a:cubicBezTo>
                  <a:pt x="3521786" y="173121"/>
                  <a:pt x="3491709" y="139000"/>
                  <a:pt x="3327799" y="161393"/>
                </a:cubicBezTo>
                <a:cubicBezTo>
                  <a:pt x="3163889" y="183786"/>
                  <a:pt x="2964082" y="143836"/>
                  <a:pt x="2801249" y="161393"/>
                </a:cubicBezTo>
                <a:cubicBezTo>
                  <a:pt x="2638416" y="178950"/>
                  <a:pt x="2449536" y="156993"/>
                  <a:pt x="2274698" y="161393"/>
                </a:cubicBezTo>
                <a:cubicBezTo>
                  <a:pt x="2099860" y="165793"/>
                  <a:pt x="1897933" y="130738"/>
                  <a:pt x="1663900" y="161393"/>
                </a:cubicBezTo>
                <a:cubicBezTo>
                  <a:pt x="1429867" y="192048"/>
                  <a:pt x="1284972" y="93609"/>
                  <a:pt x="1053101" y="161393"/>
                </a:cubicBezTo>
                <a:cubicBezTo>
                  <a:pt x="821230" y="229177"/>
                  <a:pt x="742274" y="110673"/>
                  <a:pt x="568675" y="161393"/>
                </a:cubicBezTo>
                <a:cubicBezTo>
                  <a:pt x="395076" y="212113"/>
                  <a:pt x="136192" y="98037"/>
                  <a:pt x="0" y="161393"/>
                </a:cubicBezTo>
                <a:cubicBezTo>
                  <a:pt x="-10670" y="82108"/>
                  <a:pt x="13384" y="32942"/>
                  <a:pt x="0" y="0"/>
                </a:cubicBezTo>
                <a:close/>
              </a:path>
              <a:path w="4212404" h="161393" stroke="0" extrusionOk="0">
                <a:moveTo>
                  <a:pt x="0" y="0"/>
                </a:moveTo>
                <a:cubicBezTo>
                  <a:pt x="260719" y="-5508"/>
                  <a:pt x="307130" y="66871"/>
                  <a:pt x="610799" y="0"/>
                </a:cubicBezTo>
                <a:cubicBezTo>
                  <a:pt x="914468" y="-66871"/>
                  <a:pt x="921700" y="10362"/>
                  <a:pt x="1221597" y="0"/>
                </a:cubicBezTo>
                <a:cubicBezTo>
                  <a:pt x="1521494" y="-10362"/>
                  <a:pt x="1480908" y="31579"/>
                  <a:pt x="1706024" y="0"/>
                </a:cubicBezTo>
                <a:cubicBezTo>
                  <a:pt x="1931140" y="-31579"/>
                  <a:pt x="2054157" y="26512"/>
                  <a:pt x="2190450" y="0"/>
                </a:cubicBezTo>
                <a:cubicBezTo>
                  <a:pt x="2326743" y="-26512"/>
                  <a:pt x="2489236" y="16757"/>
                  <a:pt x="2590628" y="0"/>
                </a:cubicBezTo>
                <a:cubicBezTo>
                  <a:pt x="2692020" y="-16757"/>
                  <a:pt x="2849908" y="39425"/>
                  <a:pt x="2990807" y="0"/>
                </a:cubicBezTo>
                <a:cubicBezTo>
                  <a:pt x="3131706" y="-39425"/>
                  <a:pt x="3225866" y="41085"/>
                  <a:pt x="3390985" y="0"/>
                </a:cubicBezTo>
                <a:cubicBezTo>
                  <a:pt x="3556104" y="-41085"/>
                  <a:pt x="3823798" y="46839"/>
                  <a:pt x="4212404" y="0"/>
                </a:cubicBezTo>
                <a:cubicBezTo>
                  <a:pt x="4213216" y="70933"/>
                  <a:pt x="4194240" y="106287"/>
                  <a:pt x="4212404" y="161393"/>
                </a:cubicBezTo>
                <a:cubicBezTo>
                  <a:pt x="3985647" y="209621"/>
                  <a:pt x="3941245" y="158199"/>
                  <a:pt x="3685854" y="161393"/>
                </a:cubicBezTo>
                <a:cubicBezTo>
                  <a:pt x="3430463" y="164587"/>
                  <a:pt x="3457572" y="125565"/>
                  <a:pt x="3285675" y="161393"/>
                </a:cubicBezTo>
                <a:cubicBezTo>
                  <a:pt x="3113778" y="197221"/>
                  <a:pt x="3032568" y="151714"/>
                  <a:pt x="2885497" y="161393"/>
                </a:cubicBezTo>
                <a:cubicBezTo>
                  <a:pt x="2738426" y="171072"/>
                  <a:pt x="2595648" y="125779"/>
                  <a:pt x="2485318" y="161393"/>
                </a:cubicBezTo>
                <a:cubicBezTo>
                  <a:pt x="2374988" y="197007"/>
                  <a:pt x="2083577" y="107773"/>
                  <a:pt x="1874520" y="161393"/>
                </a:cubicBezTo>
                <a:cubicBezTo>
                  <a:pt x="1665463" y="215013"/>
                  <a:pt x="1637714" y="115648"/>
                  <a:pt x="1474341" y="161393"/>
                </a:cubicBezTo>
                <a:cubicBezTo>
                  <a:pt x="1310968" y="207138"/>
                  <a:pt x="1084593" y="100765"/>
                  <a:pt x="947791" y="161393"/>
                </a:cubicBezTo>
                <a:cubicBezTo>
                  <a:pt x="810989" y="222021"/>
                  <a:pt x="693576" y="108624"/>
                  <a:pt x="505488" y="161393"/>
                </a:cubicBezTo>
                <a:cubicBezTo>
                  <a:pt x="317400" y="214162"/>
                  <a:pt x="211465" y="139345"/>
                  <a:pt x="0" y="161393"/>
                </a:cubicBezTo>
                <a:cubicBezTo>
                  <a:pt x="-15233" y="103834"/>
                  <a:pt x="8628" y="40626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6A85B28-99DC-4CF9-AE76-BA0D6EFE7BB2}"/>
              </a:ext>
            </a:extLst>
          </p:cNvPr>
          <p:cNvSpPr/>
          <p:nvPr/>
        </p:nvSpPr>
        <p:spPr>
          <a:xfrm rot="21212108">
            <a:off x="2081035" y="4821216"/>
            <a:ext cx="9196003" cy="11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형법적으로 남성을 처벌하지 않기 때문이 아니라 원하지 않는 임신으로 인한 </a:t>
            </a:r>
            <a:r>
              <a:rPr lang="ko-KR" altLang="en-US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피해량의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차이로 인한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남성과 여성의 적극성 차이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2592B11-7C5B-47F8-801D-C7D34B45D40A}"/>
              </a:ext>
            </a:extLst>
          </p:cNvPr>
          <p:cNvSpPr/>
          <p:nvPr/>
        </p:nvSpPr>
        <p:spPr>
          <a:xfrm>
            <a:off x="3682268" y="958958"/>
            <a:ext cx="1393166" cy="171544"/>
          </a:xfrm>
          <a:custGeom>
            <a:avLst/>
            <a:gdLst>
              <a:gd name="connsiteX0" fmla="*/ 0 w 1393166"/>
              <a:gd name="connsiteY0" fmla="*/ 0 h 171544"/>
              <a:gd name="connsiteX1" fmla="*/ 492252 w 1393166"/>
              <a:gd name="connsiteY1" fmla="*/ 0 h 171544"/>
              <a:gd name="connsiteX2" fmla="*/ 914846 w 1393166"/>
              <a:gd name="connsiteY2" fmla="*/ 0 h 171544"/>
              <a:gd name="connsiteX3" fmla="*/ 1393166 w 1393166"/>
              <a:gd name="connsiteY3" fmla="*/ 0 h 171544"/>
              <a:gd name="connsiteX4" fmla="*/ 1393166 w 1393166"/>
              <a:gd name="connsiteY4" fmla="*/ 171544 h 171544"/>
              <a:gd name="connsiteX5" fmla="*/ 970572 w 1393166"/>
              <a:gd name="connsiteY5" fmla="*/ 171544 h 171544"/>
              <a:gd name="connsiteX6" fmla="*/ 492252 w 1393166"/>
              <a:gd name="connsiteY6" fmla="*/ 171544 h 171544"/>
              <a:gd name="connsiteX7" fmla="*/ 0 w 1393166"/>
              <a:gd name="connsiteY7" fmla="*/ 171544 h 171544"/>
              <a:gd name="connsiteX8" fmla="*/ 0 w 1393166"/>
              <a:gd name="connsiteY8" fmla="*/ 0 h 1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166" h="171544" fill="none" extrusionOk="0">
                <a:moveTo>
                  <a:pt x="0" y="0"/>
                </a:moveTo>
                <a:cubicBezTo>
                  <a:pt x="190809" y="-22929"/>
                  <a:pt x="253342" y="46474"/>
                  <a:pt x="492252" y="0"/>
                </a:cubicBezTo>
                <a:cubicBezTo>
                  <a:pt x="731162" y="-46474"/>
                  <a:pt x="778129" y="49485"/>
                  <a:pt x="914846" y="0"/>
                </a:cubicBezTo>
                <a:cubicBezTo>
                  <a:pt x="1051563" y="-49485"/>
                  <a:pt x="1244443" y="20828"/>
                  <a:pt x="1393166" y="0"/>
                </a:cubicBezTo>
                <a:cubicBezTo>
                  <a:pt x="1410719" y="62813"/>
                  <a:pt x="1390603" y="122249"/>
                  <a:pt x="1393166" y="171544"/>
                </a:cubicBezTo>
                <a:cubicBezTo>
                  <a:pt x="1213124" y="195930"/>
                  <a:pt x="1128317" y="127059"/>
                  <a:pt x="970572" y="171544"/>
                </a:cubicBezTo>
                <a:cubicBezTo>
                  <a:pt x="812827" y="216029"/>
                  <a:pt x="654201" y="159231"/>
                  <a:pt x="492252" y="171544"/>
                </a:cubicBezTo>
                <a:cubicBezTo>
                  <a:pt x="330303" y="183857"/>
                  <a:pt x="194753" y="113314"/>
                  <a:pt x="0" y="171544"/>
                </a:cubicBezTo>
                <a:cubicBezTo>
                  <a:pt x="-3095" y="115340"/>
                  <a:pt x="16057" y="74455"/>
                  <a:pt x="0" y="0"/>
                </a:cubicBezTo>
                <a:close/>
              </a:path>
              <a:path w="1393166" h="171544" stroke="0" extrusionOk="0">
                <a:moveTo>
                  <a:pt x="0" y="0"/>
                </a:moveTo>
                <a:cubicBezTo>
                  <a:pt x="145231" y="-16163"/>
                  <a:pt x="349113" y="34847"/>
                  <a:pt x="492252" y="0"/>
                </a:cubicBezTo>
                <a:cubicBezTo>
                  <a:pt x="635391" y="-34847"/>
                  <a:pt x="847930" y="57115"/>
                  <a:pt x="984504" y="0"/>
                </a:cubicBezTo>
                <a:cubicBezTo>
                  <a:pt x="1121078" y="-57115"/>
                  <a:pt x="1220133" y="2118"/>
                  <a:pt x="1393166" y="0"/>
                </a:cubicBezTo>
                <a:cubicBezTo>
                  <a:pt x="1401626" y="46682"/>
                  <a:pt x="1374946" y="87464"/>
                  <a:pt x="1393166" y="171544"/>
                </a:cubicBezTo>
                <a:cubicBezTo>
                  <a:pt x="1302594" y="193865"/>
                  <a:pt x="1118373" y="154407"/>
                  <a:pt x="970572" y="171544"/>
                </a:cubicBezTo>
                <a:cubicBezTo>
                  <a:pt x="822771" y="188681"/>
                  <a:pt x="672243" y="138637"/>
                  <a:pt x="547979" y="171544"/>
                </a:cubicBezTo>
                <a:cubicBezTo>
                  <a:pt x="423715" y="204451"/>
                  <a:pt x="152778" y="116933"/>
                  <a:pt x="0" y="171544"/>
                </a:cubicBezTo>
                <a:cubicBezTo>
                  <a:pt x="-19823" y="115980"/>
                  <a:pt x="16493" y="64905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71ED796-3245-4427-88DE-6E6CC09A3071}"/>
              </a:ext>
            </a:extLst>
          </p:cNvPr>
          <p:cNvSpPr/>
          <p:nvPr/>
        </p:nvSpPr>
        <p:spPr>
          <a:xfrm>
            <a:off x="3667571" y="1492452"/>
            <a:ext cx="2260618" cy="171544"/>
          </a:xfrm>
          <a:custGeom>
            <a:avLst/>
            <a:gdLst>
              <a:gd name="connsiteX0" fmla="*/ 0 w 2260618"/>
              <a:gd name="connsiteY0" fmla="*/ 0 h 171544"/>
              <a:gd name="connsiteX1" fmla="*/ 565155 w 2260618"/>
              <a:gd name="connsiteY1" fmla="*/ 0 h 171544"/>
              <a:gd name="connsiteX2" fmla="*/ 1062490 w 2260618"/>
              <a:gd name="connsiteY2" fmla="*/ 0 h 171544"/>
              <a:gd name="connsiteX3" fmla="*/ 1605039 w 2260618"/>
              <a:gd name="connsiteY3" fmla="*/ 0 h 171544"/>
              <a:gd name="connsiteX4" fmla="*/ 2260618 w 2260618"/>
              <a:gd name="connsiteY4" fmla="*/ 0 h 171544"/>
              <a:gd name="connsiteX5" fmla="*/ 2260618 w 2260618"/>
              <a:gd name="connsiteY5" fmla="*/ 171544 h 171544"/>
              <a:gd name="connsiteX6" fmla="*/ 1672857 w 2260618"/>
              <a:gd name="connsiteY6" fmla="*/ 171544 h 171544"/>
              <a:gd name="connsiteX7" fmla="*/ 1130309 w 2260618"/>
              <a:gd name="connsiteY7" fmla="*/ 171544 h 171544"/>
              <a:gd name="connsiteX8" fmla="*/ 565155 w 2260618"/>
              <a:gd name="connsiteY8" fmla="*/ 171544 h 171544"/>
              <a:gd name="connsiteX9" fmla="*/ 0 w 2260618"/>
              <a:gd name="connsiteY9" fmla="*/ 171544 h 171544"/>
              <a:gd name="connsiteX10" fmla="*/ 0 w 2260618"/>
              <a:gd name="connsiteY10" fmla="*/ 0 h 1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0618" h="171544" fill="none" extrusionOk="0">
                <a:moveTo>
                  <a:pt x="0" y="0"/>
                </a:moveTo>
                <a:cubicBezTo>
                  <a:pt x="133352" y="-22558"/>
                  <a:pt x="406224" y="19448"/>
                  <a:pt x="565155" y="0"/>
                </a:cubicBezTo>
                <a:cubicBezTo>
                  <a:pt x="724086" y="-19448"/>
                  <a:pt x="832786" y="28506"/>
                  <a:pt x="1062490" y="0"/>
                </a:cubicBezTo>
                <a:cubicBezTo>
                  <a:pt x="1292194" y="-28506"/>
                  <a:pt x="1452380" y="55096"/>
                  <a:pt x="1605039" y="0"/>
                </a:cubicBezTo>
                <a:cubicBezTo>
                  <a:pt x="1757698" y="-55096"/>
                  <a:pt x="2060138" y="62174"/>
                  <a:pt x="2260618" y="0"/>
                </a:cubicBezTo>
                <a:cubicBezTo>
                  <a:pt x="2267481" y="63775"/>
                  <a:pt x="2260431" y="132001"/>
                  <a:pt x="2260618" y="171544"/>
                </a:cubicBezTo>
                <a:cubicBezTo>
                  <a:pt x="1992608" y="228731"/>
                  <a:pt x="1797548" y="159506"/>
                  <a:pt x="1672857" y="171544"/>
                </a:cubicBezTo>
                <a:cubicBezTo>
                  <a:pt x="1548166" y="183582"/>
                  <a:pt x="1375753" y="126167"/>
                  <a:pt x="1130309" y="171544"/>
                </a:cubicBezTo>
                <a:cubicBezTo>
                  <a:pt x="884865" y="216921"/>
                  <a:pt x="690963" y="146521"/>
                  <a:pt x="565155" y="171544"/>
                </a:cubicBezTo>
                <a:cubicBezTo>
                  <a:pt x="439347" y="196567"/>
                  <a:pt x="218456" y="109900"/>
                  <a:pt x="0" y="171544"/>
                </a:cubicBezTo>
                <a:cubicBezTo>
                  <a:pt x="-1747" y="87398"/>
                  <a:pt x="16427" y="50196"/>
                  <a:pt x="0" y="0"/>
                </a:cubicBezTo>
                <a:close/>
              </a:path>
              <a:path w="2260618" h="171544" stroke="0" extrusionOk="0">
                <a:moveTo>
                  <a:pt x="0" y="0"/>
                </a:moveTo>
                <a:cubicBezTo>
                  <a:pt x="150836" y="-13520"/>
                  <a:pt x="378918" y="38011"/>
                  <a:pt x="610367" y="0"/>
                </a:cubicBezTo>
                <a:cubicBezTo>
                  <a:pt x="841816" y="-38011"/>
                  <a:pt x="974560" y="72634"/>
                  <a:pt x="1220734" y="0"/>
                </a:cubicBezTo>
                <a:cubicBezTo>
                  <a:pt x="1466908" y="-72634"/>
                  <a:pt x="1615252" y="47548"/>
                  <a:pt x="1763282" y="0"/>
                </a:cubicBezTo>
                <a:cubicBezTo>
                  <a:pt x="1911312" y="-47548"/>
                  <a:pt x="2114151" y="57816"/>
                  <a:pt x="2260618" y="0"/>
                </a:cubicBezTo>
                <a:cubicBezTo>
                  <a:pt x="2281115" y="51405"/>
                  <a:pt x="2240226" y="90107"/>
                  <a:pt x="2260618" y="171544"/>
                </a:cubicBezTo>
                <a:cubicBezTo>
                  <a:pt x="2117553" y="185672"/>
                  <a:pt x="1894745" y="116528"/>
                  <a:pt x="1740676" y="171544"/>
                </a:cubicBezTo>
                <a:cubicBezTo>
                  <a:pt x="1586607" y="226560"/>
                  <a:pt x="1287922" y="142278"/>
                  <a:pt x="1152915" y="171544"/>
                </a:cubicBezTo>
                <a:cubicBezTo>
                  <a:pt x="1017908" y="200810"/>
                  <a:pt x="819923" y="148587"/>
                  <a:pt x="542548" y="171544"/>
                </a:cubicBezTo>
                <a:cubicBezTo>
                  <a:pt x="265173" y="194501"/>
                  <a:pt x="180045" y="118037"/>
                  <a:pt x="0" y="171544"/>
                </a:cubicBezTo>
                <a:cubicBezTo>
                  <a:pt x="-8158" y="89957"/>
                  <a:pt x="17003" y="6878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0177041-6776-48B7-A0A9-42095487581C}"/>
              </a:ext>
            </a:extLst>
          </p:cNvPr>
          <p:cNvSpPr/>
          <p:nvPr/>
        </p:nvSpPr>
        <p:spPr>
          <a:xfrm>
            <a:off x="8387832" y="2061842"/>
            <a:ext cx="1382892" cy="136337"/>
          </a:xfrm>
          <a:custGeom>
            <a:avLst/>
            <a:gdLst>
              <a:gd name="connsiteX0" fmla="*/ 0 w 1382892"/>
              <a:gd name="connsiteY0" fmla="*/ 0 h 136337"/>
              <a:gd name="connsiteX1" fmla="*/ 488622 w 1382892"/>
              <a:gd name="connsiteY1" fmla="*/ 0 h 136337"/>
              <a:gd name="connsiteX2" fmla="*/ 908099 w 1382892"/>
              <a:gd name="connsiteY2" fmla="*/ 0 h 136337"/>
              <a:gd name="connsiteX3" fmla="*/ 1382892 w 1382892"/>
              <a:gd name="connsiteY3" fmla="*/ 0 h 136337"/>
              <a:gd name="connsiteX4" fmla="*/ 1382892 w 1382892"/>
              <a:gd name="connsiteY4" fmla="*/ 136337 h 136337"/>
              <a:gd name="connsiteX5" fmla="*/ 963415 w 1382892"/>
              <a:gd name="connsiteY5" fmla="*/ 136337 h 136337"/>
              <a:gd name="connsiteX6" fmla="*/ 488622 w 1382892"/>
              <a:gd name="connsiteY6" fmla="*/ 136337 h 136337"/>
              <a:gd name="connsiteX7" fmla="*/ 0 w 1382892"/>
              <a:gd name="connsiteY7" fmla="*/ 136337 h 136337"/>
              <a:gd name="connsiteX8" fmla="*/ 0 w 1382892"/>
              <a:gd name="connsiteY8" fmla="*/ 0 h 1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892" h="136337" fill="none" extrusionOk="0">
                <a:moveTo>
                  <a:pt x="0" y="0"/>
                </a:moveTo>
                <a:cubicBezTo>
                  <a:pt x="160961" y="-52241"/>
                  <a:pt x="323670" y="2413"/>
                  <a:pt x="488622" y="0"/>
                </a:cubicBezTo>
                <a:cubicBezTo>
                  <a:pt x="653574" y="-2413"/>
                  <a:pt x="817749" y="45731"/>
                  <a:pt x="908099" y="0"/>
                </a:cubicBezTo>
                <a:cubicBezTo>
                  <a:pt x="998449" y="-45731"/>
                  <a:pt x="1274306" y="27035"/>
                  <a:pt x="1382892" y="0"/>
                </a:cubicBezTo>
                <a:cubicBezTo>
                  <a:pt x="1384975" y="38054"/>
                  <a:pt x="1381381" y="68620"/>
                  <a:pt x="1382892" y="136337"/>
                </a:cubicBezTo>
                <a:cubicBezTo>
                  <a:pt x="1249911" y="146324"/>
                  <a:pt x="1167672" y="118060"/>
                  <a:pt x="963415" y="136337"/>
                </a:cubicBezTo>
                <a:cubicBezTo>
                  <a:pt x="759158" y="154614"/>
                  <a:pt x="710022" y="129456"/>
                  <a:pt x="488622" y="136337"/>
                </a:cubicBezTo>
                <a:cubicBezTo>
                  <a:pt x="267222" y="143218"/>
                  <a:pt x="229496" y="111725"/>
                  <a:pt x="0" y="136337"/>
                </a:cubicBezTo>
                <a:cubicBezTo>
                  <a:pt x="-1484" y="106824"/>
                  <a:pt x="636" y="62342"/>
                  <a:pt x="0" y="0"/>
                </a:cubicBezTo>
                <a:close/>
              </a:path>
              <a:path w="1382892" h="136337" stroke="0" extrusionOk="0">
                <a:moveTo>
                  <a:pt x="0" y="0"/>
                </a:moveTo>
                <a:cubicBezTo>
                  <a:pt x="233363" y="-35302"/>
                  <a:pt x="270945" y="9902"/>
                  <a:pt x="488622" y="0"/>
                </a:cubicBezTo>
                <a:cubicBezTo>
                  <a:pt x="706299" y="-9902"/>
                  <a:pt x="822526" y="2738"/>
                  <a:pt x="977244" y="0"/>
                </a:cubicBezTo>
                <a:cubicBezTo>
                  <a:pt x="1131962" y="-2738"/>
                  <a:pt x="1271614" y="27905"/>
                  <a:pt x="1382892" y="0"/>
                </a:cubicBezTo>
                <a:cubicBezTo>
                  <a:pt x="1393825" y="66663"/>
                  <a:pt x="1378255" y="81479"/>
                  <a:pt x="1382892" y="136337"/>
                </a:cubicBezTo>
                <a:cubicBezTo>
                  <a:pt x="1228568" y="176457"/>
                  <a:pt x="1165661" y="126687"/>
                  <a:pt x="963415" y="136337"/>
                </a:cubicBezTo>
                <a:cubicBezTo>
                  <a:pt x="761169" y="145987"/>
                  <a:pt x="692824" y="129087"/>
                  <a:pt x="543938" y="136337"/>
                </a:cubicBezTo>
                <a:cubicBezTo>
                  <a:pt x="395052" y="143587"/>
                  <a:pt x="166943" y="126859"/>
                  <a:pt x="0" y="136337"/>
                </a:cubicBezTo>
                <a:cubicBezTo>
                  <a:pt x="-7051" y="78634"/>
                  <a:pt x="3964" y="4525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FEC31993-90DC-43FD-B738-32143D1D620D}"/>
              </a:ext>
            </a:extLst>
          </p:cNvPr>
          <p:cNvSpPr/>
          <p:nvPr/>
        </p:nvSpPr>
        <p:spPr>
          <a:xfrm>
            <a:off x="7004940" y="2605577"/>
            <a:ext cx="1382892" cy="136337"/>
          </a:xfrm>
          <a:custGeom>
            <a:avLst/>
            <a:gdLst>
              <a:gd name="connsiteX0" fmla="*/ 0 w 1382892"/>
              <a:gd name="connsiteY0" fmla="*/ 0 h 136337"/>
              <a:gd name="connsiteX1" fmla="*/ 488622 w 1382892"/>
              <a:gd name="connsiteY1" fmla="*/ 0 h 136337"/>
              <a:gd name="connsiteX2" fmla="*/ 908099 w 1382892"/>
              <a:gd name="connsiteY2" fmla="*/ 0 h 136337"/>
              <a:gd name="connsiteX3" fmla="*/ 1382892 w 1382892"/>
              <a:gd name="connsiteY3" fmla="*/ 0 h 136337"/>
              <a:gd name="connsiteX4" fmla="*/ 1382892 w 1382892"/>
              <a:gd name="connsiteY4" fmla="*/ 136337 h 136337"/>
              <a:gd name="connsiteX5" fmla="*/ 963415 w 1382892"/>
              <a:gd name="connsiteY5" fmla="*/ 136337 h 136337"/>
              <a:gd name="connsiteX6" fmla="*/ 488622 w 1382892"/>
              <a:gd name="connsiteY6" fmla="*/ 136337 h 136337"/>
              <a:gd name="connsiteX7" fmla="*/ 0 w 1382892"/>
              <a:gd name="connsiteY7" fmla="*/ 136337 h 136337"/>
              <a:gd name="connsiteX8" fmla="*/ 0 w 1382892"/>
              <a:gd name="connsiteY8" fmla="*/ 0 h 1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892" h="136337" fill="none" extrusionOk="0">
                <a:moveTo>
                  <a:pt x="0" y="0"/>
                </a:moveTo>
                <a:cubicBezTo>
                  <a:pt x="160961" y="-52241"/>
                  <a:pt x="323670" y="2413"/>
                  <a:pt x="488622" y="0"/>
                </a:cubicBezTo>
                <a:cubicBezTo>
                  <a:pt x="653574" y="-2413"/>
                  <a:pt x="817749" y="45731"/>
                  <a:pt x="908099" y="0"/>
                </a:cubicBezTo>
                <a:cubicBezTo>
                  <a:pt x="998449" y="-45731"/>
                  <a:pt x="1274306" y="27035"/>
                  <a:pt x="1382892" y="0"/>
                </a:cubicBezTo>
                <a:cubicBezTo>
                  <a:pt x="1384975" y="38054"/>
                  <a:pt x="1381381" y="68620"/>
                  <a:pt x="1382892" y="136337"/>
                </a:cubicBezTo>
                <a:cubicBezTo>
                  <a:pt x="1249911" y="146324"/>
                  <a:pt x="1167672" y="118060"/>
                  <a:pt x="963415" y="136337"/>
                </a:cubicBezTo>
                <a:cubicBezTo>
                  <a:pt x="759158" y="154614"/>
                  <a:pt x="710022" y="129456"/>
                  <a:pt x="488622" y="136337"/>
                </a:cubicBezTo>
                <a:cubicBezTo>
                  <a:pt x="267222" y="143218"/>
                  <a:pt x="229496" y="111725"/>
                  <a:pt x="0" y="136337"/>
                </a:cubicBezTo>
                <a:cubicBezTo>
                  <a:pt x="-1484" y="106824"/>
                  <a:pt x="636" y="62342"/>
                  <a:pt x="0" y="0"/>
                </a:cubicBezTo>
                <a:close/>
              </a:path>
              <a:path w="1382892" h="136337" stroke="0" extrusionOk="0">
                <a:moveTo>
                  <a:pt x="0" y="0"/>
                </a:moveTo>
                <a:cubicBezTo>
                  <a:pt x="233363" y="-35302"/>
                  <a:pt x="270945" y="9902"/>
                  <a:pt x="488622" y="0"/>
                </a:cubicBezTo>
                <a:cubicBezTo>
                  <a:pt x="706299" y="-9902"/>
                  <a:pt x="822526" y="2738"/>
                  <a:pt x="977244" y="0"/>
                </a:cubicBezTo>
                <a:cubicBezTo>
                  <a:pt x="1131962" y="-2738"/>
                  <a:pt x="1271614" y="27905"/>
                  <a:pt x="1382892" y="0"/>
                </a:cubicBezTo>
                <a:cubicBezTo>
                  <a:pt x="1393825" y="66663"/>
                  <a:pt x="1378255" y="81479"/>
                  <a:pt x="1382892" y="136337"/>
                </a:cubicBezTo>
                <a:cubicBezTo>
                  <a:pt x="1228568" y="176457"/>
                  <a:pt x="1165661" y="126687"/>
                  <a:pt x="963415" y="136337"/>
                </a:cubicBezTo>
                <a:cubicBezTo>
                  <a:pt x="761169" y="145987"/>
                  <a:pt x="692824" y="129087"/>
                  <a:pt x="543938" y="136337"/>
                </a:cubicBezTo>
                <a:cubicBezTo>
                  <a:pt x="395052" y="143587"/>
                  <a:pt x="166943" y="126859"/>
                  <a:pt x="0" y="136337"/>
                </a:cubicBezTo>
                <a:cubicBezTo>
                  <a:pt x="-7051" y="78634"/>
                  <a:pt x="3964" y="4525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8A95272-EFB4-4EA6-8F0E-876C68035CA1}"/>
              </a:ext>
            </a:extLst>
          </p:cNvPr>
          <p:cNvSpPr/>
          <p:nvPr/>
        </p:nvSpPr>
        <p:spPr>
          <a:xfrm>
            <a:off x="9531688" y="3171461"/>
            <a:ext cx="1141151" cy="136337"/>
          </a:xfrm>
          <a:custGeom>
            <a:avLst/>
            <a:gdLst>
              <a:gd name="connsiteX0" fmla="*/ 0 w 1141151"/>
              <a:gd name="connsiteY0" fmla="*/ 0 h 136337"/>
              <a:gd name="connsiteX1" fmla="*/ 593399 w 1141151"/>
              <a:gd name="connsiteY1" fmla="*/ 0 h 136337"/>
              <a:gd name="connsiteX2" fmla="*/ 1141151 w 1141151"/>
              <a:gd name="connsiteY2" fmla="*/ 0 h 136337"/>
              <a:gd name="connsiteX3" fmla="*/ 1141151 w 1141151"/>
              <a:gd name="connsiteY3" fmla="*/ 136337 h 136337"/>
              <a:gd name="connsiteX4" fmla="*/ 604810 w 1141151"/>
              <a:gd name="connsiteY4" fmla="*/ 136337 h 136337"/>
              <a:gd name="connsiteX5" fmla="*/ 0 w 1141151"/>
              <a:gd name="connsiteY5" fmla="*/ 136337 h 136337"/>
              <a:gd name="connsiteX6" fmla="*/ 0 w 1141151"/>
              <a:gd name="connsiteY6" fmla="*/ 0 h 1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151" h="136337" fill="none" extrusionOk="0">
                <a:moveTo>
                  <a:pt x="0" y="0"/>
                </a:moveTo>
                <a:cubicBezTo>
                  <a:pt x="142356" y="-62854"/>
                  <a:pt x="406333" y="32208"/>
                  <a:pt x="593399" y="0"/>
                </a:cubicBezTo>
                <a:cubicBezTo>
                  <a:pt x="780465" y="-32208"/>
                  <a:pt x="960133" y="54536"/>
                  <a:pt x="1141151" y="0"/>
                </a:cubicBezTo>
                <a:cubicBezTo>
                  <a:pt x="1143413" y="38190"/>
                  <a:pt x="1134450" y="88842"/>
                  <a:pt x="1141151" y="136337"/>
                </a:cubicBezTo>
                <a:cubicBezTo>
                  <a:pt x="1014350" y="160024"/>
                  <a:pt x="801357" y="97429"/>
                  <a:pt x="604810" y="136337"/>
                </a:cubicBezTo>
                <a:cubicBezTo>
                  <a:pt x="408263" y="175245"/>
                  <a:pt x="194020" y="135919"/>
                  <a:pt x="0" y="136337"/>
                </a:cubicBezTo>
                <a:cubicBezTo>
                  <a:pt x="-9693" y="72800"/>
                  <a:pt x="8691" y="63424"/>
                  <a:pt x="0" y="0"/>
                </a:cubicBezTo>
                <a:close/>
              </a:path>
              <a:path w="1141151" h="136337" stroke="0" extrusionOk="0">
                <a:moveTo>
                  <a:pt x="0" y="0"/>
                </a:moveTo>
                <a:cubicBezTo>
                  <a:pt x="161003" y="-63449"/>
                  <a:pt x="429024" y="5021"/>
                  <a:pt x="593399" y="0"/>
                </a:cubicBezTo>
                <a:cubicBezTo>
                  <a:pt x="757774" y="-5021"/>
                  <a:pt x="976445" y="48621"/>
                  <a:pt x="1141151" y="0"/>
                </a:cubicBezTo>
                <a:cubicBezTo>
                  <a:pt x="1142335" y="51324"/>
                  <a:pt x="1137126" y="91465"/>
                  <a:pt x="1141151" y="136337"/>
                </a:cubicBezTo>
                <a:cubicBezTo>
                  <a:pt x="994398" y="148041"/>
                  <a:pt x="799804" y="86704"/>
                  <a:pt x="604810" y="136337"/>
                </a:cubicBezTo>
                <a:cubicBezTo>
                  <a:pt x="409816" y="185970"/>
                  <a:pt x="208790" y="82223"/>
                  <a:pt x="0" y="136337"/>
                </a:cubicBezTo>
                <a:cubicBezTo>
                  <a:pt x="-10475" y="69394"/>
                  <a:pt x="10396" y="37285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93F684-8A8A-411D-8130-7D0D31C2F0B8}"/>
              </a:ext>
            </a:extLst>
          </p:cNvPr>
          <p:cNvSpPr/>
          <p:nvPr/>
        </p:nvSpPr>
        <p:spPr>
          <a:xfrm>
            <a:off x="2064612" y="657896"/>
            <a:ext cx="9956152" cy="388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낙태법의 처벌 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여성에게 집중</a:t>
            </a:r>
          </a:p>
          <a:p>
            <a:pPr lvl="0"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낙태법의 처벌에 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남성에 대한 처벌이 명시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되어있음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여성은 낙태를 결정하지 못한 상태이나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남성이 먼저 권유한 경우 → 낙태교사 처벌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여성이 남성과 논의해서 함께 낙태를 결정한 경우 → 공동정범 처벌</a:t>
            </a:r>
          </a:p>
          <a:p>
            <a:pPr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여성이 스스로 낙태를 결정했으나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남성이 그것에 조금이라도 도움을 준 경우 → 방조범 처벌</a:t>
            </a:r>
          </a:p>
          <a:p>
            <a:pPr lvl="0" algn="just"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즉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남성도 낙태 가담 정도에 따라 교사범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공동정범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방조범으로 처벌이 가능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algn="just" fontAlgn="base">
              <a:lnSpc>
                <a:spcPct val="20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또한 처벌수위도 방조범을 제외하고는 정범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여자</a:t>
            </a: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와 차이 </a:t>
            </a:r>
            <a:r>
              <a:rPr lang="en-US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X</a:t>
            </a:r>
            <a:endParaRPr lang="ko-KR" altLang="en-US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8D89FBF-48EB-4B6A-9BE2-2E478B243E26}"/>
              </a:ext>
            </a:extLst>
          </p:cNvPr>
          <p:cNvSpPr/>
          <p:nvPr/>
        </p:nvSpPr>
        <p:spPr>
          <a:xfrm rot="209053">
            <a:off x="7026588" y="5635814"/>
            <a:ext cx="5314646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남성의 낙태 가담 여부 확인이 어렵기 때문에</a:t>
            </a:r>
            <a:endParaRPr lang="en-US" altLang="ko-KR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이처럼 여성만 낙태죄로 처벌받는 사례가 돋보이게 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36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93F684-8A8A-411D-8130-7D0D31C2F0B8}"/>
              </a:ext>
            </a:extLst>
          </p:cNvPr>
          <p:cNvSpPr/>
          <p:nvPr/>
        </p:nvSpPr>
        <p:spPr>
          <a:xfrm>
            <a:off x="2031351" y="965820"/>
            <a:ext cx="10030986" cy="41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한편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이러한 사회적 논의 속에는 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 허용에 반대하는 입장이 종교계를 중심으로 제기되고 있음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endParaRPr lang="en-US" altLang="ko-KR" sz="105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태아의 인권에 있어서 ‘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인간으로서의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범위’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‘법률로서 보호받는 생명의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범위’와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관련된 인간과 생명에 관한 본질적 이슈가 제기되고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</a:p>
          <a:p>
            <a:pPr marL="285750" indent="-285750" algn="just" fontAlgn="base">
              <a:lnSpc>
                <a:spcPct val="160000"/>
              </a:lnSpc>
              <a:buFontTx/>
              <a:buChar char="-"/>
            </a:pPr>
            <a:endParaRPr lang="ko-KR" altLang="en-US" sz="105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&lt;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정리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&gt;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「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모자보건법」의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예외 조건에 해당하지 않는 임신 → 안전하지 못한 환경에서 음성적으로 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수술 감행 → 여성의 생명권 및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건강권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위협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고비용 부담 초례 → 여성의 자기결정권 주장 → 태아의 생명 존중 제기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CC199E-F07A-44CB-A8C3-054233626160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D7A70CDA-DB8E-4609-BAC6-8AA9808C13FB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EE53AE84-6ECC-461E-A1FC-D9DFD395DB72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879D41DE-1D82-42A7-B722-2A3E78954486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A687F8-BBD3-4D33-8131-BE6243579438}"/>
                </a:ext>
              </a:extLst>
            </p:cNvPr>
            <p:cNvSpPr txBox="1"/>
            <p:nvPr/>
          </p:nvSpPr>
          <p:spPr>
            <a:xfrm>
              <a:off x="727466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0A330D9D-AABA-4A0D-97CA-6BEA14046AB3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C5E01DCC-0398-44FB-B2C2-42D023FE4917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A6F64DF7-59CD-4679-985B-6FF0C16B1DD0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4C32D391-DB94-468F-95E0-C6889C158E9D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3AC841-03D8-434D-89E7-5D25BF6255C5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138AFAEA-699E-4590-BF7C-8D0CA2657F7A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DE5008C9-6D44-4884-8C0B-FBD082163B0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4C95D50C-E0F6-473E-9607-60C15654664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218F0F7D-5706-4C38-B3C4-AA1594AAA03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6D5D227-06C4-463E-AB5A-309917FD6427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7F76ED6-1BD5-4702-96FF-ACF7208FF6DE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E03783B1-5FC7-40FF-BEEA-A4C18F0B288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D58619BA-9A0B-4D15-9AA7-4375ED9BE0FF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E6014B9F-7359-41A2-A0D5-FB63DCDE673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7A885D-3ABA-4C02-BBF4-E237646B1BE8}"/>
                  </a:ext>
                </a:extLst>
              </p:cNvPr>
              <p:cNvSpPr txBox="1"/>
              <p:nvPr/>
            </p:nvSpPr>
            <p:spPr>
              <a:xfrm>
                <a:off x="700977" y="570233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B73EC0D-2E01-4794-8924-C3DB120C0560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F6E17E6A-25F9-49C9-85A9-EEB964DB053E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C412897C-8824-4D5E-9441-DBB51CDC1AFD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9D73672A-86AF-43BF-A577-C1419C784CF7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9ED5E7-BA6F-4080-B8A5-B05D87ACEEAD}"/>
                  </a:ext>
                </a:extLst>
              </p:cNvPr>
              <p:cNvSpPr txBox="1"/>
              <p:nvPr/>
            </p:nvSpPr>
            <p:spPr>
              <a:xfrm>
                <a:off x="70580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AE15C70-D579-468D-AFFA-9C44BB93A087}"/>
              </a:ext>
            </a:extLst>
          </p:cNvPr>
          <p:cNvSpPr txBox="1"/>
          <p:nvPr/>
        </p:nvSpPr>
        <p:spPr>
          <a:xfrm>
            <a:off x="2026811" y="134676"/>
            <a:ext cx="519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낙태에 관한 법 및 문제점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857B199-4442-4567-9DAE-FA79C9D7DDFB}"/>
              </a:ext>
            </a:extLst>
          </p:cNvPr>
          <p:cNvSpPr/>
          <p:nvPr/>
        </p:nvSpPr>
        <p:spPr>
          <a:xfrm>
            <a:off x="2002442" y="5547709"/>
            <a:ext cx="10035525" cy="1016016"/>
          </a:xfrm>
          <a:custGeom>
            <a:avLst/>
            <a:gdLst>
              <a:gd name="connsiteX0" fmla="*/ 0 w 10035525"/>
              <a:gd name="connsiteY0" fmla="*/ 0 h 1016016"/>
              <a:gd name="connsiteX1" fmla="*/ 590325 w 10035525"/>
              <a:gd name="connsiteY1" fmla="*/ 0 h 1016016"/>
              <a:gd name="connsiteX2" fmla="*/ 1381360 w 10035525"/>
              <a:gd name="connsiteY2" fmla="*/ 0 h 1016016"/>
              <a:gd name="connsiteX3" fmla="*/ 1670620 w 10035525"/>
              <a:gd name="connsiteY3" fmla="*/ 0 h 1016016"/>
              <a:gd name="connsiteX4" fmla="*/ 2060234 w 10035525"/>
              <a:gd name="connsiteY4" fmla="*/ 0 h 1016016"/>
              <a:gd name="connsiteX5" fmla="*/ 2851270 w 10035525"/>
              <a:gd name="connsiteY5" fmla="*/ 0 h 1016016"/>
              <a:gd name="connsiteX6" fmla="*/ 3240884 w 10035525"/>
              <a:gd name="connsiteY6" fmla="*/ 0 h 1016016"/>
              <a:gd name="connsiteX7" fmla="*/ 3831209 w 10035525"/>
              <a:gd name="connsiteY7" fmla="*/ 0 h 1016016"/>
              <a:gd name="connsiteX8" fmla="*/ 4622245 w 10035525"/>
              <a:gd name="connsiteY8" fmla="*/ 0 h 1016016"/>
              <a:gd name="connsiteX9" fmla="*/ 5112215 w 10035525"/>
              <a:gd name="connsiteY9" fmla="*/ 0 h 1016016"/>
              <a:gd name="connsiteX10" fmla="*/ 5602184 w 10035525"/>
              <a:gd name="connsiteY10" fmla="*/ 0 h 1016016"/>
              <a:gd name="connsiteX11" fmla="*/ 6192509 w 10035525"/>
              <a:gd name="connsiteY11" fmla="*/ 0 h 1016016"/>
              <a:gd name="connsiteX12" fmla="*/ 6682479 w 10035525"/>
              <a:gd name="connsiteY12" fmla="*/ 0 h 1016016"/>
              <a:gd name="connsiteX13" fmla="*/ 7272804 w 10035525"/>
              <a:gd name="connsiteY13" fmla="*/ 0 h 1016016"/>
              <a:gd name="connsiteX14" fmla="*/ 7762774 w 10035525"/>
              <a:gd name="connsiteY14" fmla="*/ 0 h 1016016"/>
              <a:gd name="connsiteX15" fmla="*/ 8353099 w 10035525"/>
              <a:gd name="connsiteY15" fmla="*/ 0 h 1016016"/>
              <a:gd name="connsiteX16" fmla="*/ 8843069 w 10035525"/>
              <a:gd name="connsiteY16" fmla="*/ 0 h 1016016"/>
              <a:gd name="connsiteX17" fmla="*/ 10035525 w 10035525"/>
              <a:gd name="connsiteY17" fmla="*/ 0 h 1016016"/>
              <a:gd name="connsiteX18" fmla="*/ 10035525 w 10035525"/>
              <a:gd name="connsiteY18" fmla="*/ 528328 h 1016016"/>
              <a:gd name="connsiteX19" fmla="*/ 10035525 w 10035525"/>
              <a:gd name="connsiteY19" fmla="*/ 1016016 h 1016016"/>
              <a:gd name="connsiteX20" fmla="*/ 9244490 w 10035525"/>
              <a:gd name="connsiteY20" fmla="*/ 1016016 h 1016016"/>
              <a:gd name="connsiteX21" fmla="*/ 8854875 w 10035525"/>
              <a:gd name="connsiteY21" fmla="*/ 1016016 h 1016016"/>
              <a:gd name="connsiteX22" fmla="*/ 8565616 w 10035525"/>
              <a:gd name="connsiteY22" fmla="*/ 1016016 h 1016016"/>
              <a:gd name="connsiteX23" fmla="*/ 7874936 w 10035525"/>
              <a:gd name="connsiteY23" fmla="*/ 1016016 h 1016016"/>
              <a:gd name="connsiteX24" fmla="*/ 7284610 w 10035525"/>
              <a:gd name="connsiteY24" fmla="*/ 1016016 h 1016016"/>
              <a:gd name="connsiteX25" fmla="*/ 6794641 w 10035525"/>
              <a:gd name="connsiteY25" fmla="*/ 1016016 h 1016016"/>
              <a:gd name="connsiteX26" fmla="*/ 6405026 w 10035525"/>
              <a:gd name="connsiteY26" fmla="*/ 1016016 h 1016016"/>
              <a:gd name="connsiteX27" fmla="*/ 6015412 w 10035525"/>
              <a:gd name="connsiteY27" fmla="*/ 1016016 h 1016016"/>
              <a:gd name="connsiteX28" fmla="*/ 5625797 w 10035525"/>
              <a:gd name="connsiteY28" fmla="*/ 1016016 h 1016016"/>
              <a:gd name="connsiteX29" fmla="*/ 5236183 w 10035525"/>
              <a:gd name="connsiteY29" fmla="*/ 1016016 h 1016016"/>
              <a:gd name="connsiteX30" fmla="*/ 4746213 w 10035525"/>
              <a:gd name="connsiteY30" fmla="*/ 1016016 h 1016016"/>
              <a:gd name="connsiteX31" fmla="*/ 4055533 w 10035525"/>
              <a:gd name="connsiteY31" fmla="*/ 1016016 h 1016016"/>
              <a:gd name="connsiteX32" fmla="*/ 3565563 w 10035525"/>
              <a:gd name="connsiteY32" fmla="*/ 1016016 h 1016016"/>
              <a:gd name="connsiteX33" fmla="*/ 2774528 w 10035525"/>
              <a:gd name="connsiteY33" fmla="*/ 1016016 h 1016016"/>
              <a:gd name="connsiteX34" fmla="*/ 2284558 w 10035525"/>
              <a:gd name="connsiteY34" fmla="*/ 1016016 h 1016016"/>
              <a:gd name="connsiteX35" fmla="*/ 1995299 w 10035525"/>
              <a:gd name="connsiteY35" fmla="*/ 1016016 h 1016016"/>
              <a:gd name="connsiteX36" fmla="*/ 1605684 w 10035525"/>
              <a:gd name="connsiteY36" fmla="*/ 1016016 h 1016016"/>
              <a:gd name="connsiteX37" fmla="*/ 1316425 w 10035525"/>
              <a:gd name="connsiteY37" fmla="*/ 1016016 h 1016016"/>
              <a:gd name="connsiteX38" fmla="*/ 826455 w 10035525"/>
              <a:gd name="connsiteY38" fmla="*/ 1016016 h 1016016"/>
              <a:gd name="connsiteX39" fmla="*/ 0 w 10035525"/>
              <a:gd name="connsiteY39" fmla="*/ 1016016 h 1016016"/>
              <a:gd name="connsiteX40" fmla="*/ 0 w 10035525"/>
              <a:gd name="connsiteY40" fmla="*/ 538488 h 1016016"/>
              <a:gd name="connsiteX41" fmla="*/ 0 w 10035525"/>
              <a:gd name="connsiteY41" fmla="*/ 0 h 101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35525" h="1016016" fill="none" extrusionOk="0">
                <a:moveTo>
                  <a:pt x="0" y="0"/>
                </a:moveTo>
                <a:cubicBezTo>
                  <a:pt x="278411" y="-64233"/>
                  <a:pt x="462355" y="2848"/>
                  <a:pt x="590325" y="0"/>
                </a:cubicBezTo>
                <a:cubicBezTo>
                  <a:pt x="718296" y="-2848"/>
                  <a:pt x="1083698" y="41546"/>
                  <a:pt x="1381360" y="0"/>
                </a:cubicBezTo>
                <a:cubicBezTo>
                  <a:pt x="1679022" y="-41546"/>
                  <a:pt x="1560064" y="28441"/>
                  <a:pt x="1670620" y="0"/>
                </a:cubicBezTo>
                <a:cubicBezTo>
                  <a:pt x="1781176" y="-28441"/>
                  <a:pt x="1869210" y="15316"/>
                  <a:pt x="2060234" y="0"/>
                </a:cubicBezTo>
                <a:cubicBezTo>
                  <a:pt x="2251258" y="-15316"/>
                  <a:pt x="2468332" y="1542"/>
                  <a:pt x="2851270" y="0"/>
                </a:cubicBezTo>
                <a:cubicBezTo>
                  <a:pt x="3234208" y="-1542"/>
                  <a:pt x="3082624" y="10334"/>
                  <a:pt x="3240884" y="0"/>
                </a:cubicBezTo>
                <a:cubicBezTo>
                  <a:pt x="3399144" y="-10334"/>
                  <a:pt x="3599664" y="21394"/>
                  <a:pt x="3831209" y="0"/>
                </a:cubicBezTo>
                <a:cubicBezTo>
                  <a:pt x="4062755" y="-21394"/>
                  <a:pt x="4319840" y="88366"/>
                  <a:pt x="4622245" y="0"/>
                </a:cubicBezTo>
                <a:cubicBezTo>
                  <a:pt x="4924650" y="-88366"/>
                  <a:pt x="5008544" y="21768"/>
                  <a:pt x="5112215" y="0"/>
                </a:cubicBezTo>
                <a:cubicBezTo>
                  <a:pt x="5215886" y="-21768"/>
                  <a:pt x="5466211" y="11065"/>
                  <a:pt x="5602184" y="0"/>
                </a:cubicBezTo>
                <a:cubicBezTo>
                  <a:pt x="5738157" y="-11065"/>
                  <a:pt x="5955282" y="4651"/>
                  <a:pt x="6192509" y="0"/>
                </a:cubicBezTo>
                <a:cubicBezTo>
                  <a:pt x="6429737" y="-4651"/>
                  <a:pt x="6490621" y="18951"/>
                  <a:pt x="6682479" y="0"/>
                </a:cubicBezTo>
                <a:cubicBezTo>
                  <a:pt x="6874337" y="-18951"/>
                  <a:pt x="7013851" y="43500"/>
                  <a:pt x="7272804" y="0"/>
                </a:cubicBezTo>
                <a:cubicBezTo>
                  <a:pt x="7531758" y="-43500"/>
                  <a:pt x="7629393" y="45653"/>
                  <a:pt x="7762774" y="0"/>
                </a:cubicBezTo>
                <a:cubicBezTo>
                  <a:pt x="7896155" y="-45653"/>
                  <a:pt x="8158659" y="41057"/>
                  <a:pt x="8353099" y="0"/>
                </a:cubicBezTo>
                <a:cubicBezTo>
                  <a:pt x="8547539" y="-41057"/>
                  <a:pt x="8635096" y="47160"/>
                  <a:pt x="8843069" y="0"/>
                </a:cubicBezTo>
                <a:cubicBezTo>
                  <a:pt x="9051042" y="-47160"/>
                  <a:pt x="9554140" y="22977"/>
                  <a:pt x="10035525" y="0"/>
                </a:cubicBezTo>
                <a:cubicBezTo>
                  <a:pt x="10059539" y="261836"/>
                  <a:pt x="10007891" y="314960"/>
                  <a:pt x="10035525" y="528328"/>
                </a:cubicBezTo>
                <a:cubicBezTo>
                  <a:pt x="10063159" y="741696"/>
                  <a:pt x="10018136" y="890267"/>
                  <a:pt x="10035525" y="1016016"/>
                </a:cubicBezTo>
                <a:cubicBezTo>
                  <a:pt x="9760945" y="1050590"/>
                  <a:pt x="9552093" y="1004623"/>
                  <a:pt x="9244490" y="1016016"/>
                </a:cubicBezTo>
                <a:cubicBezTo>
                  <a:pt x="8936888" y="1027409"/>
                  <a:pt x="8973843" y="987159"/>
                  <a:pt x="8854875" y="1016016"/>
                </a:cubicBezTo>
                <a:cubicBezTo>
                  <a:pt x="8735908" y="1044873"/>
                  <a:pt x="8656530" y="990531"/>
                  <a:pt x="8565616" y="1016016"/>
                </a:cubicBezTo>
                <a:cubicBezTo>
                  <a:pt x="8474702" y="1041501"/>
                  <a:pt x="8151903" y="1009574"/>
                  <a:pt x="7874936" y="1016016"/>
                </a:cubicBezTo>
                <a:cubicBezTo>
                  <a:pt x="7597969" y="1022458"/>
                  <a:pt x="7536594" y="988418"/>
                  <a:pt x="7284610" y="1016016"/>
                </a:cubicBezTo>
                <a:cubicBezTo>
                  <a:pt x="7032626" y="1043614"/>
                  <a:pt x="6894175" y="968320"/>
                  <a:pt x="6794641" y="1016016"/>
                </a:cubicBezTo>
                <a:cubicBezTo>
                  <a:pt x="6695107" y="1063712"/>
                  <a:pt x="6557375" y="987079"/>
                  <a:pt x="6405026" y="1016016"/>
                </a:cubicBezTo>
                <a:cubicBezTo>
                  <a:pt x="6252678" y="1044953"/>
                  <a:pt x="6105919" y="969289"/>
                  <a:pt x="6015412" y="1016016"/>
                </a:cubicBezTo>
                <a:cubicBezTo>
                  <a:pt x="5924905" y="1062743"/>
                  <a:pt x="5781718" y="1000368"/>
                  <a:pt x="5625797" y="1016016"/>
                </a:cubicBezTo>
                <a:cubicBezTo>
                  <a:pt x="5469876" y="1031664"/>
                  <a:pt x="5411275" y="973308"/>
                  <a:pt x="5236183" y="1016016"/>
                </a:cubicBezTo>
                <a:cubicBezTo>
                  <a:pt x="5061091" y="1058724"/>
                  <a:pt x="4987221" y="987574"/>
                  <a:pt x="4746213" y="1016016"/>
                </a:cubicBezTo>
                <a:cubicBezTo>
                  <a:pt x="4505205" y="1044458"/>
                  <a:pt x="4383721" y="933223"/>
                  <a:pt x="4055533" y="1016016"/>
                </a:cubicBezTo>
                <a:cubicBezTo>
                  <a:pt x="3727345" y="1098809"/>
                  <a:pt x="3778939" y="1010246"/>
                  <a:pt x="3565563" y="1016016"/>
                </a:cubicBezTo>
                <a:cubicBezTo>
                  <a:pt x="3352187" y="1021786"/>
                  <a:pt x="2976456" y="925602"/>
                  <a:pt x="2774528" y="1016016"/>
                </a:cubicBezTo>
                <a:cubicBezTo>
                  <a:pt x="2572600" y="1106430"/>
                  <a:pt x="2383280" y="986897"/>
                  <a:pt x="2284558" y="1016016"/>
                </a:cubicBezTo>
                <a:cubicBezTo>
                  <a:pt x="2185836" y="1045135"/>
                  <a:pt x="2102794" y="998209"/>
                  <a:pt x="1995299" y="1016016"/>
                </a:cubicBezTo>
                <a:cubicBezTo>
                  <a:pt x="1887804" y="1033823"/>
                  <a:pt x="1742576" y="973111"/>
                  <a:pt x="1605684" y="1016016"/>
                </a:cubicBezTo>
                <a:cubicBezTo>
                  <a:pt x="1468793" y="1058921"/>
                  <a:pt x="1403803" y="985716"/>
                  <a:pt x="1316425" y="1016016"/>
                </a:cubicBezTo>
                <a:cubicBezTo>
                  <a:pt x="1229047" y="1046316"/>
                  <a:pt x="1023423" y="968774"/>
                  <a:pt x="826455" y="1016016"/>
                </a:cubicBezTo>
                <a:cubicBezTo>
                  <a:pt x="629487" y="1063258"/>
                  <a:pt x="335400" y="960323"/>
                  <a:pt x="0" y="1016016"/>
                </a:cubicBezTo>
                <a:cubicBezTo>
                  <a:pt x="-7296" y="781422"/>
                  <a:pt x="35584" y="673501"/>
                  <a:pt x="0" y="538488"/>
                </a:cubicBezTo>
                <a:cubicBezTo>
                  <a:pt x="-35584" y="403475"/>
                  <a:pt x="40273" y="237639"/>
                  <a:pt x="0" y="0"/>
                </a:cubicBezTo>
                <a:close/>
              </a:path>
              <a:path w="10035525" h="1016016" stroke="0" extrusionOk="0">
                <a:moveTo>
                  <a:pt x="0" y="0"/>
                </a:moveTo>
                <a:cubicBezTo>
                  <a:pt x="149560" y="-53353"/>
                  <a:pt x="376088" y="52166"/>
                  <a:pt x="690680" y="0"/>
                </a:cubicBezTo>
                <a:cubicBezTo>
                  <a:pt x="1005272" y="-52166"/>
                  <a:pt x="1020598" y="70126"/>
                  <a:pt x="1281005" y="0"/>
                </a:cubicBezTo>
                <a:cubicBezTo>
                  <a:pt x="1541412" y="-70126"/>
                  <a:pt x="1486936" y="11047"/>
                  <a:pt x="1570264" y="0"/>
                </a:cubicBezTo>
                <a:cubicBezTo>
                  <a:pt x="1653592" y="-11047"/>
                  <a:pt x="2070007" y="62307"/>
                  <a:pt x="2361300" y="0"/>
                </a:cubicBezTo>
                <a:cubicBezTo>
                  <a:pt x="2652593" y="-62307"/>
                  <a:pt x="2668316" y="50469"/>
                  <a:pt x="2951625" y="0"/>
                </a:cubicBezTo>
                <a:cubicBezTo>
                  <a:pt x="3234935" y="-50469"/>
                  <a:pt x="3181744" y="4127"/>
                  <a:pt x="3240884" y="0"/>
                </a:cubicBezTo>
                <a:cubicBezTo>
                  <a:pt x="3300024" y="-4127"/>
                  <a:pt x="3712582" y="82809"/>
                  <a:pt x="3931564" y="0"/>
                </a:cubicBezTo>
                <a:cubicBezTo>
                  <a:pt x="4150546" y="-82809"/>
                  <a:pt x="4221052" y="32266"/>
                  <a:pt x="4421534" y="0"/>
                </a:cubicBezTo>
                <a:cubicBezTo>
                  <a:pt x="4622016" y="-32266"/>
                  <a:pt x="4609088" y="13833"/>
                  <a:pt x="4710793" y="0"/>
                </a:cubicBezTo>
                <a:cubicBezTo>
                  <a:pt x="4812498" y="-13833"/>
                  <a:pt x="5204783" y="76199"/>
                  <a:pt x="5501829" y="0"/>
                </a:cubicBezTo>
                <a:cubicBezTo>
                  <a:pt x="5798875" y="-76199"/>
                  <a:pt x="5911156" y="29125"/>
                  <a:pt x="6292865" y="0"/>
                </a:cubicBezTo>
                <a:cubicBezTo>
                  <a:pt x="6674574" y="-29125"/>
                  <a:pt x="6504897" y="2086"/>
                  <a:pt x="6682479" y="0"/>
                </a:cubicBezTo>
                <a:cubicBezTo>
                  <a:pt x="6860061" y="-2086"/>
                  <a:pt x="6963438" y="14339"/>
                  <a:pt x="7072094" y="0"/>
                </a:cubicBezTo>
                <a:cubicBezTo>
                  <a:pt x="7180750" y="-14339"/>
                  <a:pt x="7431987" y="1618"/>
                  <a:pt x="7562063" y="0"/>
                </a:cubicBezTo>
                <a:cubicBezTo>
                  <a:pt x="7692139" y="-1618"/>
                  <a:pt x="7707466" y="33837"/>
                  <a:pt x="7851323" y="0"/>
                </a:cubicBezTo>
                <a:cubicBezTo>
                  <a:pt x="7995180" y="-33837"/>
                  <a:pt x="8107078" y="5001"/>
                  <a:pt x="8240937" y="0"/>
                </a:cubicBezTo>
                <a:cubicBezTo>
                  <a:pt x="8374796" y="-5001"/>
                  <a:pt x="8468205" y="10343"/>
                  <a:pt x="8530196" y="0"/>
                </a:cubicBezTo>
                <a:cubicBezTo>
                  <a:pt x="8592187" y="-10343"/>
                  <a:pt x="8911229" y="2162"/>
                  <a:pt x="9220877" y="0"/>
                </a:cubicBezTo>
                <a:cubicBezTo>
                  <a:pt x="9530525" y="-2162"/>
                  <a:pt x="9803290" y="29550"/>
                  <a:pt x="10035525" y="0"/>
                </a:cubicBezTo>
                <a:cubicBezTo>
                  <a:pt x="10036178" y="156279"/>
                  <a:pt x="9998573" y="402686"/>
                  <a:pt x="10035525" y="518168"/>
                </a:cubicBezTo>
                <a:cubicBezTo>
                  <a:pt x="10072477" y="633650"/>
                  <a:pt x="10030339" y="882317"/>
                  <a:pt x="10035525" y="1016016"/>
                </a:cubicBezTo>
                <a:cubicBezTo>
                  <a:pt x="9928061" y="1044103"/>
                  <a:pt x="9844970" y="988441"/>
                  <a:pt x="9746266" y="1016016"/>
                </a:cubicBezTo>
                <a:cubicBezTo>
                  <a:pt x="9647562" y="1043591"/>
                  <a:pt x="9240284" y="973454"/>
                  <a:pt x="8955230" y="1016016"/>
                </a:cubicBezTo>
                <a:cubicBezTo>
                  <a:pt x="8670176" y="1058578"/>
                  <a:pt x="8809332" y="987549"/>
                  <a:pt x="8665971" y="1016016"/>
                </a:cubicBezTo>
                <a:cubicBezTo>
                  <a:pt x="8522610" y="1044483"/>
                  <a:pt x="8486087" y="1005619"/>
                  <a:pt x="8376712" y="1016016"/>
                </a:cubicBezTo>
                <a:cubicBezTo>
                  <a:pt x="8267337" y="1026413"/>
                  <a:pt x="8111850" y="978438"/>
                  <a:pt x="7987097" y="1016016"/>
                </a:cubicBezTo>
                <a:cubicBezTo>
                  <a:pt x="7862344" y="1053594"/>
                  <a:pt x="7600127" y="1005380"/>
                  <a:pt x="7296417" y="1016016"/>
                </a:cubicBezTo>
                <a:cubicBezTo>
                  <a:pt x="6992707" y="1026652"/>
                  <a:pt x="7097401" y="991102"/>
                  <a:pt x="6906803" y="1016016"/>
                </a:cubicBezTo>
                <a:cubicBezTo>
                  <a:pt x="6716205" y="1040930"/>
                  <a:pt x="6547073" y="955713"/>
                  <a:pt x="6316478" y="1016016"/>
                </a:cubicBezTo>
                <a:cubicBezTo>
                  <a:pt x="6085883" y="1076319"/>
                  <a:pt x="6119268" y="990434"/>
                  <a:pt x="5926863" y="1016016"/>
                </a:cubicBezTo>
                <a:cubicBezTo>
                  <a:pt x="5734458" y="1041598"/>
                  <a:pt x="5486959" y="993238"/>
                  <a:pt x="5336538" y="1016016"/>
                </a:cubicBezTo>
                <a:cubicBezTo>
                  <a:pt x="5186117" y="1038794"/>
                  <a:pt x="4821488" y="990774"/>
                  <a:pt x="4645858" y="1016016"/>
                </a:cubicBezTo>
                <a:cubicBezTo>
                  <a:pt x="4470228" y="1041258"/>
                  <a:pt x="4164880" y="934192"/>
                  <a:pt x="3854822" y="1016016"/>
                </a:cubicBezTo>
                <a:cubicBezTo>
                  <a:pt x="3544764" y="1097840"/>
                  <a:pt x="3403914" y="955962"/>
                  <a:pt x="3164142" y="1016016"/>
                </a:cubicBezTo>
                <a:cubicBezTo>
                  <a:pt x="2924370" y="1076070"/>
                  <a:pt x="2872110" y="1000430"/>
                  <a:pt x="2774527" y="1016016"/>
                </a:cubicBezTo>
                <a:cubicBezTo>
                  <a:pt x="2676944" y="1031602"/>
                  <a:pt x="2437372" y="1003548"/>
                  <a:pt x="2284558" y="1016016"/>
                </a:cubicBezTo>
                <a:cubicBezTo>
                  <a:pt x="2131744" y="1028484"/>
                  <a:pt x="2099549" y="998775"/>
                  <a:pt x="1995298" y="1016016"/>
                </a:cubicBezTo>
                <a:cubicBezTo>
                  <a:pt x="1891047" y="1033257"/>
                  <a:pt x="1565037" y="978666"/>
                  <a:pt x="1204263" y="1016016"/>
                </a:cubicBezTo>
                <a:cubicBezTo>
                  <a:pt x="843490" y="1053366"/>
                  <a:pt x="897747" y="1001125"/>
                  <a:pt x="714293" y="1016016"/>
                </a:cubicBezTo>
                <a:cubicBezTo>
                  <a:pt x="530839" y="1030907"/>
                  <a:pt x="209654" y="957130"/>
                  <a:pt x="0" y="1016016"/>
                </a:cubicBezTo>
                <a:cubicBezTo>
                  <a:pt x="-9227" y="903953"/>
                  <a:pt x="54050" y="686735"/>
                  <a:pt x="0" y="528328"/>
                </a:cubicBezTo>
                <a:cubicBezTo>
                  <a:pt x="-54050" y="369921"/>
                  <a:pt x="14568" y="230207"/>
                  <a:pt x="0" y="0"/>
                </a:cubicBezTo>
                <a:close/>
              </a:path>
            </a:pathLst>
          </a:custGeom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33891208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여성의 자기결정권과 재생산권을 존중하여 낙태의 허용 범위를 확장하면 태아의 생명 보호의 범위는 축소하고 태아의 생명 보호를 존중하여 낙태의 허용 범위를 축소하면 여성의 자기결정권과 </a:t>
            </a:r>
            <a:r>
              <a:rPr lang="ko-KR" altLang="en-US" b="1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재상산권을</a:t>
            </a:r>
            <a:r>
              <a:rPr lang="ko-KR" altLang="en-US" b="1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축소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259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D17DC-5BAA-4068-9CB2-05A7ECEABB24}"/>
              </a:ext>
            </a:extLst>
          </p:cNvPr>
          <p:cNvSpPr/>
          <p:nvPr/>
        </p:nvSpPr>
        <p:spPr>
          <a:xfrm>
            <a:off x="-1656" y="1004036"/>
            <a:ext cx="5745649" cy="588507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21625" y="2355238"/>
            <a:ext cx="3908743" cy="279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본론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임신과 낙태에 대한 딜레마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1) 낙태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2) 태아의 생명존중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4. 영상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85E1C4-394B-4217-BE4B-F36E3EC386FE}"/>
              </a:ext>
            </a:extLst>
          </p:cNvPr>
          <p:cNvSpPr/>
          <p:nvPr/>
        </p:nvSpPr>
        <p:spPr>
          <a:xfrm>
            <a:off x="-315" y="-5778"/>
            <a:ext cx="2862469" cy="6858000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64F04-273A-4590-A9B9-71FC2BD27D88}"/>
              </a:ext>
            </a:extLst>
          </p:cNvPr>
          <p:cNvSpPr/>
          <p:nvPr/>
        </p:nvSpPr>
        <p:spPr>
          <a:xfrm>
            <a:off x="2859736" y="13399"/>
            <a:ext cx="2862469" cy="68580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ECD0192-AA44-4E2A-96E2-08D5905C47CB}"/>
              </a:ext>
            </a:extLst>
          </p:cNvPr>
          <p:cNvSpPr/>
          <p:nvPr/>
        </p:nvSpPr>
        <p:spPr>
          <a:xfrm rot="16200000">
            <a:off x="2556568" y="-2226681"/>
            <a:ext cx="788913" cy="638035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8336F1B-F41B-4874-A401-CA2154E12DA9}"/>
              </a:ext>
            </a:extLst>
          </p:cNvPr>
          <p:cNvSpPr/>
          <p:nvPr/>
        </p:nvSpPr>
        <p:spPr>
          <a:xfrm>
            <a:off x="5328107" y="843566"/>
            <a:ext cx="788913" cy="6274687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D12B445-7B91-455B-B4CE-867309B0F8E1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1083E0-02AA-4DF8-B910-102DAD0B15CF}"/>
              </a:ext>
            </a:extLst>
          </p:cNvPr>
          <p:cNvSpPr/>
          <p:nvPr/>
        </p:nvSpPr>
        <p:spPr>
          <a:xfrm>
            <a:off x="-1656" y="0"/>
            <a:ext cx="5726596" cy="988483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8C96F3F-62A1-42C5-B061-0C71C16FA94F}"/>
              </a:ext>
            </a:extLst>
          </p:cNvPr>
          <p:cNvCxnSpPr/>
          <p:nvPr/>
        </p:nvCxnSpPr>
        <p:spPr>
          <a:xfrm>
            <a:off x="2861642" y="988483"/>
            <a:ext cx="0" cy="586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452E46F-1BA2-42EE-92E7-BEC44882C3A8}"/>
              </a:ext>
            </a:extLst>
          </p:cNvPr>
          <p:cNvSpPr/>
          <p:nvPr/>
        </p:nvSpPr>
        <p:spPr>
          <a:xfrm>
            <a:off x="6072798" y="3001328"/>
            <a:ext cx="740980" cy="145444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EEBE0BA-2BCD-4BFC-BF92-15B51B326FF2}"/>
              </a:ext>
            </a:extLst>
          </p:cNvPr>
          <p:cNvSpPr/>
          <p:nvPr/>
        </p:nvSpPr>
        <p:spPr>
          <a:xfrm>
            <a:off x="6240646" y="3247703"/>
            <a:ext cx="389393" cy="389393"/>
          </a:xfrm>
          <a:prstGeom prst="ellipse">
            <a:avLst/>
          </a:prstGeom>
          <a:solidFill>
            <a:srgbClr val="C3C1C2"/>
          </a:solidFill>
          <a:ln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F3967211-2091-4499-B27A-F261D1348A95}"/>
              </a:ext>
            </a:extLst>
          </p:cNvPr>
          <p:cNvSpPr/>
          <p:nvPr/>
        </p:nvSpPr>
        <p:spPr>
          <a:xfrm>
            <a:off x="6317384" y="3310444"/>
            <a:ext cx="244870" cy="211095"/>
          </a:xfrm>
          <a:prstGeom prst="triangle">
            <a:avLst/>
          </a:prstGeom>
          <a:gradFill flip="none" rotWithShape="1">
            <a:gsLst>
              <a:gs pos="0">
                <a:srgbClr val="F6716E"/>
              </a:gs>
              <a:gs pos="49000">
                <a:srgbClr val="F6716E">
                  <a:alpha val="45000"/>
                </a:srgbClr>
              </a:gs>
              <a:gs pos="100000">
                <a:srgbClr val="F6716E"/>
              </a:gs>
            </a:gsLst>
            <a:lin ang="0" scaled="1"/>
            <a:tileRect/>
          </a:gradFill>
          <a:ln>
            <a:solidFill>
              <a:srgbClr val="5E5D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EA4F6AA-D311-489C-8FF3-88D31B56D2DF}"/>
              </a:ext>
            </a:extLst>
          </p:cNvPr>
          <p:cNvGrpSpPr/>
          <p:nvPr/>
        </p:nvGrpSpPr>
        <p:grpSpPr>
          <a:xfrm>
            <a:off x="6235904" y="3796332"/>
            <a:ext cx="389393" cy="389393"/>
            <a:chOff x="6251670" y="3559846"/>
            <a:chExt cx="389393" cy="389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2F9924-D5D3-467F-A75B-156D165793AE}"/>
                </a:ext>
              </a:extLst>
            </p:cNvPr>
            <p:cNvSpPr/>
            <p:nvPr/>
          </p:nvSpPr>
          <p:spPr>
            <a:xfrm rot="17964824">
              <a:off x="6251670" y="3559846"/>
              <a:ext cx="389393" cy="389393"/>
            </a:xfrm>
            <a:prstGeom prst="ellipse">
              <a:avLst/>
            </a:prstGeom>
            <a:solidFill>
              <a:srgbClr val="C3C1C2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F535DC4-A7A3-450B-94DA-D8489C29794E}"/>
                </a:ext>
              </a:extLst>
            </p:cNvPr>
            <p:cNvSpPr/>
            <p:nvPr/>
          </p:nvSpPr>
          <p:spPr>
            <a:xfrm rot="17964824">
              <a:off x="6303126" y="3632126"/>
              <a:ext cx="244870" cy="2110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8D156B-2425-4CB4-88E8-8FD19CC418C5}"/>
              </a:ext>
            </a:extLst>
          </p:cNvPr>
          <p:cNvSpPr/>
          <p:nvPr/>
        </p:nvSpPr>
        <p:spPr>
          <a:xfrm rot="16200000">
            <a:off x="2534415" y="-1004849"/>
            <a:ext cx="655283" cy="3041546"/>
          </a:xfrm>
          <a:prstGeom prst="rect">
            <a:avLst/>
          </a:prstGeom>
          <a:noFill/>
          <a:ln w="117475" cap="rnd">
            <a:solidFill>
              <a:srgbClr val="5E5D5D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632FFC-6425-4B2D-847D-2F2689AA6A57}"/>
              </a:ext>
            </a:extLst>
          </p:cNvPr>
          <p:cNvSpPr/>
          <p:nvPr/>
        </p:nvSpPr>
        <p:spPr>
          <a:xfrm>
            <a:off x="1341283" y="188282"/>
            <a:ext cx="3041547" cy="6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60E69-BEB9-4B24-980A-B3236B165A52}"/>
              </a:ext>
            </a:extLst>
          </p:cNvPr>
          <p:cNvSpPr txBox="1"/>
          <p:nvPr/>
        </p:nvSpPr>
        <p:spPr>
          <a:xfrm>
            <a:off x="2462348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611ACEE-9E80-46BB-B75B-33C5B1D7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16741" y="297953"/>
            <a:ext cx="354121" cy="3817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EC581E-AAAC-44BE-9A74-9305E5CB48B1}"/>
              </a:ext>
            </a:extLst>
          </p:cNvPr>
          <p:cNvSpPr txBox="1"/>
          <p:nvPr/>
        </p:nvSpPr>
        <p:spPr>
          <a:xfrm>
            <a:off x="9185308" y="758553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spc="3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목  차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84228987-5FE1-42E8-A4CA-92F316EA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900" y="823160"/>
            <a:ext cx="655191" cy="655191"/>
          </a:xfrm>
          <a:prstGeom prst="rect">
            <a:avLst/>
          </a:prstGeom>
        </p:spPr>
      </p:pic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72E4A841-5230-4EA8-B596-63D7EB27BF7E}"/>
              </a:ext>
            </a:extLst>
          </p:cNvPr>
          <p:cNvCxnSpPr/>
          <p:nvPr/>
        </p:nvCxnSpPr>
        <p:spPr>
          <a:xfrm>
            <a:off x="7331242" y="1647324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729B36A-F811-4519-A5EC-F39D4BCBBE06}"/>
              </a:ext>
            </a:extLst>
          </p:cNvPr>
          <p:cNvSpPr txBox="1"/>
          <p:nvPr/>
        </p:nvSpPr>
        <p:spPr>
          <a:xfrm>
            <a:off x="10865343" y="196456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361F8B-377B-468C-823C-CD086AE7B0C4}"/>
              </a:ext>
            </a:extLst>
          </p:cNvPr>
          <p:cNvSpPr txBox="1"/>
          <p:nvPr/>
        </p:nvSpPr>
        <p:spPr>
          <a:xfrm>
            <a:off x="10865343" y="276320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D5921D-A157-4F02-9BDC-0C362BE44F9C}"/>
              </a:ext>
            </a:extLst>
          </p:cNvPr>
          <p:cNvSpPr txBox="1"/>
          <p:nvPr/>
        </p:nvSpPr>
        <p:spPr>
          <a:xfrm>
            <a:off x="10855993" y="3510170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0284-446B-4C28-BCE2-6D18F20D8F35}"/>
              </a:ext>
            </a:extLst>
          </p:cNvPr>
          <p:cNvSpPr txBox="1"/>
          <p:nvPr/>
        </p:nvSpPr>
        <p:spPr>
          <a:xfrm>
            <a:off x="10865343" y="4277373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849667-3152-47F2-85CE-4B3E79478043}"/>
              </a:ext>
            </a:extLst>
          </p:cNvPr>
          <p:cNvSpPr txBox="1"/>
          <p:nvPr/>
        </p:nvSpPr>
        <p:spPr>
          <a:xfrm>
            <a:off x="10865343" y="5040399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ADAD453-3DDB-42D7-81D0-D9614C899C94}"/>
              </a:ext>
            </a:extLst>
          </p:cNvPr>
          <p:cNvCxnSpPr/>
          <p:nvPr/>
        </p:nvCxnSpPr>
        <p:spPr>
          <a:xfrm>
            <a:off x="7331242" y="6067218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01B37A-D62B-42F7-9B0A-97B75BB5DD53}"/>
              </a:ext>
            </a:extLst>
          </p:cNvPr>
          <p:cNvSpPr txBox="1"/>
          <p:nvPr/>
        </p:nvSpPr>
        <p:spPr>
          <a:xfrm>
            <a:off x="7455017" y="2110561"/>
            <a:ext cx="36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개 </a:t>
            </a:r>
            <a:r>
              <a:rPr lang="ko-KR" altLang="en-US" sz="2000" dirty="0" err="1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념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 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317D4C-3CA2-42CC-8822-DA1790CFD10E}"/>
              </a:ext>
            </a:extLst>
          </p:cNvPr>
          <p:cNvSpPr txBox="1"/>
          <p:nvPr/>
        </p:nvSpPr>
        <p:spPr>
          <a:xfrm>
            <a:off x="7308490" y="289453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대한 현황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AC6626-3743-43C1-B603-35210B665D9B}"/>
              </a:ext>
            </a:extLst>
          </p:cNvPr>
          <p:cNvSpPr txBox="1"/>
          <p:nvPr/>
        </p:nvSpPr>
        <p:spPr>
          <a:xfrm>
            <a:off x="7331242" y="359790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관한 법 및 해결방안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216EA-D558-4BA9-B2C8-429755D0DF04}"/>
              </a:ext>
            </a:extLst>
          </p:cNvPr>
          <p:cNvSpPr txBox="1"/>
          <p:nvPr/>
        </p:nvSpPr>
        <p:spPr>
          <a:xfrm>
            <a:off x="7308490" y="4381887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딜레마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영상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4F9AB0-800E-4799-AA51-3B4553575F2C}"/>
              </a:ext>
            </a:extLst>
          </p:cNvPr>
          <p:cNvSpPr txBox="1"/>
          <p:nvPr/>
        </p:nvSpPr>
        <p:spPr>
          <a:xfrm>
            <a:off x="7065814" y="5153376"/>
            <a:ext cx="408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사례연구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상대주의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절대주의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 론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E175FD-08CF-4B84-917B-4B460691D860}"/>
              </a:ext>
            </a:extLst>
          </p:cNvPr>
          <p:cNvSpPr txBox="1"/>
          <p:nvPr/>
        </p:nvSpPr>
        <p:spPr>
          <a:xfrm>
            <a:off x="2455233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5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 -4.81481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8A88F0-E797-436B-A722-E091AFB15D29}"/>
              </a:ext>
            </a:extLst>
          </p:cNvPr>
          <p:cNvGrpSpPr/>
          <p:nvPr/>
        </p:nvGrpSpPr>
        <p:grpSpPr>
          <a:xfrm>
            <a:off x="1939871" y="14989"/>
            <a:ext cx="10290312" cy="6858000"/>
            <a:chOff x="1939871" y="14989"/>
            <a:chExt cx="10290312" cy="685800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6316EA-C3D3-4347-A021-C8239A4094BA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58A395-1F0B-4FA3-BE6A-396D6E4144DA}"/>
                </a:ext>
              </a:extLst>
            </p:cNvPr>
            <p:cNvSpPr txBox="1"/>
            <p:nvPr/>
          </p:nvSpPr>
          <p:spPr>
            <a:xfrm>
              <a:off x="2066430" y="162849"/>
              <a:ext cx="528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서론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낙태의 개념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383659" y="-20320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DA9CC6-5C5C-4007-9D84-7046CEBAA889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373D27A-3DE2-44E2-B539-E7CA72EE431E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outerShdw blurRad="241300" sx="93000" sy="93000" algn="ctr" rotWithShape="0">
              <a:srgbClr val="FF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0109B3E9-0AEE-40A5-893F-12E0C612A6A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1AED9-12D6-45E1-9178-B127CAB56AB5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FF0000"/>
              </a:solidFill>
              <a:effectLst>
                <a:glow rad="76200">
                  <a:srgbClr val="FF0000">
                    <a:alpha val="28000"/>
                  </a:srgbClr>
                </a:glow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8918F4B-1266-47F1-826A-E152A8653BB0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D25D8B76-2D6A-459B-A484-F38D9C576CF3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008BFA2-0324-42F3-965A-C05B1713EC4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8F51BAE-52C4-4026-884C-F28A324EA8C4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DBF121-E4C3-49B4-A846-0A1B7CCE5C1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9FCF5E8-240C-45D5-B327-5AD06EB76E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127F551B-5185-4F82-B37A-20AB829D668D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320E6B2-09A1-460E-97CB-801F577F7FE6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F1C18A0A-4E2A-40B8-9700-8F36AE549B5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26C784-97D5-42DE-B3FB-801EF117255C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1D39B3-4FAB-4962-B60D-D8A9F5ABC6C9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615CA81-9493-4EE4-B335-22D7195A4A9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EAC8A97-4982-4F55-8D9E-A50BCFABA083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9A7E318F-65C4-4EE4-81BB-8F589FB181A3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D4C62B-0FF2-49BD-A8C9-D49A9E9F60B1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061EA0F-5373-4237-B578-C40997E71DA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2D5A06FB-FEFE-4BD7-BC85-C8C4D4E44F2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448BDBB-894B-499B-81B9-A2FEE9543C31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043EA7E5-3EDB-404C-A7FF-ECAAB001B35F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A04F6A-8D18-4C99-90CC-94F113E0337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66DC53FB-1E87-47BE-B0AB-ABEBE5828734}"/>
              </a:ext>
            </a:extLst>
          </p:cNvPr>
          <p:cNvSpPr/>
          <p:nvPr/>
        </p:nvSpPr>
        <p:spPr>
          <a:xfrm>
            <a:off x="2306453" y="2209346"/>
            <a:ext cx="6960838" cy="719723"/>
          </a:xfrm>
          <a:custGeom>
            <a:avLst/>
            <a:gdLst>
              <a:gd name="connsiteX0" fmla="*/ 0 w 6960838"/>
              <a:gd name="connsiteY0" fmla="*/ 0 h 719723"/>
              <a:gd name="connsiteX1" fmla="*/ 440853 w 6960838"/>
              <a:gd name="connsiteY1" fmla="*/ 0 h 719723"/>
              <a:gd name="connsiteX2" fmla="*/ 1090531 w 6960838"/>
              <a:gd name="connsiteY2" fmla="*/ 0 h 719723"/>
              <a:gd name="connsiteX3" fmla="*/ 1461776 w 6960838"/>
              <a:gd name="connsiteY3" fmla="*/ 0 h 719723"/>
              <a:gd name="connsiteX4" fmla="*/ 2111454 w 6960838"/>
              <a:gd name="connsiteY4" fmla="*/ 0 h 719723"/>
              <a:gd name="connsiteX5" fmla="*/ 2552307 w 6960838"/>
              <a:gd name="connsiteY5" fmla="*/ 0 h 719723"/>
              <a:gd name="connsiteX6" fmla="*/ 3132377 w 6960838"/>
              <a:gd name="connsiteY6" fmla="*/ 0 h 719723"/>
              <a:gd name="connsiteX7" fmla="*/ 3851664 w 6960838"/>
              <a:gd name="connsiteY7" fmla="*/ 0 h 719723"/>
              <a:gd name="connsiteX8" fmla="*/ 4501342 w 6960838"/>
              <a:gd name="connsiteY8" fmla="*/ 0 h 719723"/>
              <a:gd name="connsiteX9" fmla="*/ 5151020 w 6960838"/>
              <a:gd name="connsiteY9" fmla="*/ 0 h 719723"/>
              <a:gd name="connsiteX10" fmla="*/ 5591873 w 6960838"/>
              <a:gd name="connsiteY10" fmla="*/ 0 h 719723"/>
              <a:gd name="connsiteX11" fmla="*/ 6311160 w 6960838"/>
              <a:gd name="connsiteY11" fmla="*/ 0 h 719723"/>
              <a:gd name="connsiteX12" fmla="*/ 6960838 w 6960838"/>
              <a:gd name="connsiteY12" fmla="*/ 0 h 719723"/>
              <a:gd name="connsiteX13" fmla="*/ 6960838 w 6960838"/>
              <a:gd name="connsiteY13" fmla="*/ 374256 h 719723"/>
              <a:gd name="connsiteX14" fmla="*/ 6960838 w 6960838"/>
              <a:gd name="connsiteY14" fmla="*/ 719723 h 719723"/>
              <a:gd name="connsiteX15" fmla="*/ 6589593 w 6960838"/>
              <a:gd name="connsiteY15" fmla="*/ 719723 h 719723"/>
              <a:gd name="connsiteX16" fmla="*/ 6079132 w 6960838"/>
              <a:gd name="connsiteY16" fmla="*/ 719723 h 719723"/>
              <a:gd name="connsiteX17" fmla="*/ 5429454 w 6960838"/>
              <a:gd name="connsiteY17" fmla="*/ 719723 h 719723"/>
              <a:gd name="connsiteX18" fmla="*/ 4918992 w 6960838"/>
              <a:gd name="connsiteY18" fmla="*/ 719723 h 719723"/>
              <a:gd name="connsiteX19" fmla="*/ 4338922 w 6960838"/>
              <a:gd name="connsiteY19" fmla="*/ 719723 h 719723"/>
              <a:gd name="connsiteX20" fmla="*/ 3828461 w 6960838"/>
              <a:gd name="connsiteY20" fmla="*/ 719723 h 719723"/>
              <a:gd name="connsiteX21" fmla="*/ 3457216 w 6960838"/>
              <a:gd name="connsiteY21" fmla="*/ 719723 h 719723"/>
              <a:gd name="connsiteX22" fmla="*/ 3016363 w 6960838"/>
              <a:gd name="connsiteY22" fmla="*/ 719723 h 719723"/>
              <a:gd name="connsiteX23" fmla="*/ 2436293 w 6960838"/>
              <a:gd name="connsiteY23" fmla="*/ 719723 h 719723"/>
              <a:gd name="connsiteX24" fmla="*/ 1717007 w 6960838"/>
              <a:gd name="connsiteY24" fmla="*/ 719723 h 719723"/>
              <a:gd name="connsiteX25" fmla="*/ 1276154 w 6960838"/>
              <a:gd name="connsiteY25" fmla="*/ 719723 h 719723"/>
              <a:gd name="connsiteX26" fmla="*/ 904909 w 6960838"/>
              <a:gd name="connsiteY26" fmla="*/ 719723 h 719723"/>
              <a:gd name="connsiteX27" fmla="*/ 0 w 6960838"/>
              <a:gd name="connsiteY27" fmla="*/ 719723 h 719723"/>
              <a:gd name="connsiteX28" fmla="*/ 0 w 6960838"/>
              <a:gd name="connsiteY28" fmla="*/ 359862 h 719723"/>
              <a:gd name="connsiteX29" fmla="*/ 0 w 6960838"/>
              <a:gd name="connsiteY29" fmla="*/ 0 h 71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60838" h="719723" fill="none" extrusionOk="0">
                <a:moveTo>
                  <a:pt x="0" y="0"/>
                </a:moveTo>
                <a:cubicBezTo>
                  <a:pt x="177335" y="-27986"/>
                  <a:pt x="245084" y="20291"/>
                  <a:pt x="440853" y="0"/>
                </a:cubicBezTo>
                <a:cubicBezTo>
                  <a:pt x="636622" y="-20291"/>
                  <a:pt x="845600" y="29350"/>
                  <a:pt x="1090531" y="0"/>
                </a:cubicBezTo>
                <a:cubicBezTo>
                  <a:pt x="1335462" y="-29350"/>
                  <a:pt x="1323344" y="36134"/>
                  <a:pt x="1461776" y="0"/>
                </a:cubicBezTo>
                <a:cubicBezTo>
                  <a:pt x="1600208" y="-36134"/>
                  <a:pt x="1800187" y="55535"/>
                  <a:pt x="2111454" y="0"/>
                </a:cubicBezTo>
                <a:cubicBezTo>
                  <a:pt x="2422721" y="-55535"/>
                  <a:pt x="2407851" y="28951"/>
                  <a:pt x="2552307" y="0"/>
                </a:cubicBezTo>
                <a:cubicBezTo>
                  <a:pt x="2696763" y="-28951"/>
                  <a:pt x="2905836" y="6763"/>
                  <a:pt x="3132377" y="0"/>
                </a:cubicBezTo>
                <a:cubicBezTo>
                  <a:pt x="3358918" y="-6763"/>
                  <a:pt x="3638628" y="45571"/>
                  <a:pt x="3851664" y="0"/>
                </a:cubicBezTo>
                <a:cubicBezTo>
                  <a:pt x="4064700" y="-45571"/>
                  <a:pt x="4315822" y="72226"/>
                  <a:pt x="4501342" y="0"/>
                </a:cubicBezTo>
                <a:cubicBezTo>
                  <a:pt x="4686862" y="-72226"/>
                  <a:pt x="5000389" y="59501"/>
                  <a:pt x="5151020" y="0"/>
                </a:cubicBezTo>
                <a:cubicBezTo>
                  <a:pt x="5301651" y="-59501"/>
                  <a:pt x="5478965" y="20377"/>
                  <a:pt x="5591873" y="0"/>
                </a:cubicBezTo>
                <a:cubicBezTo>
                  <a:pt x="5704781" y="-20377"/>
                  <a:pt x="5983178" y="49983"/>
                  <a:pt x="6311160" y="0"/>
                </a:cubicBezTo>
                <a:cubicBezTo>
                  <a:pt x="6639142" y="-49983"/>
                  <a:pt x="6820265" y="1780"/>
                  <a:pt x="6960838" y="0"/>
                </a:cubicBezTo>
                <a:cubicBezTo>
                  <a:pt x="6974298" y="159500"/>
                  <a:pt x="6950006" y="250353"/>
                  <a:pt x="6960838" y="374256"/>
                </a:cubicBezTo>
                <a:cubicBezTo>
                  <a:pt x="6971670" y="498159"/>
                  <a:pt x="6943253" y="644598"/>
                  <a:pt x="6960838" y="719723"/>
                </a:cubicBezTo>
                <a:cubicBezTo>
                  <a:pt x="6811388" y="720696"/>
                  <a:pt x="6688414" y="681125"/>
                  <a:pt x="6589593" y="719723"/>
                </a:cubicBezTo>
                <a:cubicBezTo>
                  <a:pt x="6490773" y="758321"/>
                  <a:pt x="6304939" y="697618"/>
                  <a:pt x="6079132" y="719723"/>
                </a:cubicBezTo>
                <a:cubicBezTo>
                  <a:pt x="5853325" y="741828"/>
                  <a:pt x="5661590" y="653028"/>
                  <a:pt x="5429454" y="719723"/>
                </a:cubicBezTo>
                <a:cubicBezTo>
                  <a:pt x="5197318" y="786418"/>
                  <a:pt x="5079518" y="716162"/>
                  <a:pt x="4918992" y="719723"/>
                </a:cubicBezTo>
                <a:cubicBezTo>
                  <a:pt x="4758466" y="723284"/>
                  <a:pt x="4462269" y="674970"/>
                  <a:pt x="4338922" y="719723"/>
                </a:cubicBezTo>
                <a:cubicBezTo>
                  <a:pt x="4215575" y="764476"/>
                  <a:pt x="4071523" y="693526"/>
                  <a:pt x="3828461" y="719723"/>
                </a:cubicBezTo>
                <a:cubicBezTo>
                  <a:pt x="3585399" y="745920"/>
                  <a:pt x="3537294" y="695907"/>
                  <a:pt x="3457216" y="719723"/>
                </a:cubicBezTo>
                <a:cubicBezTo>
                  <a:pt x="3377138" y="743539"/>
                  <a:pt x="3210321" y="687692"/>
                  <a:pt x="3016363" y="719723"/>
                </a:cubicBezTo>
                <a:cubicBezTo>
                  <a:pt x="2822405" y="751754"/>
                  <a:pt x="2555659" y="706530"/>
                  <a:pt x="2436293" y="719723"/>
                </a:cubicBezTo>
                <a:cubicBezTo>
                  <a:pt x="2316927" y="732916"/>
                  <a:pt x="1959580" y="653875"/>
                  <a:pt x="1717007" y="719723"/>
                </a:cubicBezTo>
                <a:cubicBezTo>
                  <a:pt x="1474434" y="785571"/>
                  <a:pt x="1429374" y="672043"/>
                  <a:pt x="1276154" y="719723"/>
                </a:cubicBezTo>
                <a:cubicBezTo>
                  <a:pt x="1122934" y="767403"/>
                  <a:pt x="1059084" y="676011"/>
                  <a:pt x="904909" y="719723"/>
                </a:cubicBezTo>
                <a:cubicBezTo>
                  <a:pt x="750734" y="763435"/>
                  <a:pt x="346078" y="662490"/>
                  <a:pt x="0" y="719723"/>
                </a:cubicBezTo>
                <a:cubicBezTo>
                  <a:pt x="-8500" y="555757"/>
                  <a:pt x="24008" y="499186"/>
                  <a:pt x="0" y="359862"/>
                </a:cubicBezTo>
                <a:cubicBezTo>
                  <a:pt x="-24008" y="220538"/>
                  <a:pt x="35478" y="95107"/>
                  <a:pt x="0" y="0"/>
                </a:cubicBezTo>
                <a:close/>
              </a:path>
              <a:path w="6960838" h="719723" stroke="0" extrusionOk="0">
                <a:moveTo>
                  <a:pt x="0" y="0"/>
                </a:moveTo>
                <a:cubicBezTo>
                  <a:pt x="312170" y="-61605"/>
                  <a:pt x="437334" y="23982"/>
                  <a:pt x="719287" y="0"/>
                </a:cubicBezTo>
                <a:cubicBezTo>
                  <a:pt x="1001240" y="-23982"/>
                  <a:pt x="963083" y="7793"/>
                  <a:pt x="1090531" y="0"/>
                </a:cubicBezTo>
                <a:cubicBezTo>
                  <a:pt x="1217979" y="-7793"/>
                  <a:pt x="1521095" y="52156"/>
                  <a:pt x="1670601" y="0"/>
                </a:cubicBezTo>
                <a:cubicBezTo>
                  <a:pt x="1820107" y="-52156"/>
                  <a:pt x="1961476" y="33977"/>
                  <a:pt x="2250671" y="0"/>
                </a:cubicBezTo>
                <a:cubicBezTo>
                  <a:pt x="2539866" y="-33977"/>
                  <a:pt x="2632184" y="25866"/>
                  <a:pt x="2761132" y="0"/>
                </a:cubicBezTo>
                <a:cubicBezTo>
                  <a:pt x="2890080" y="-25866"/>
                  <a:pt x="3300390" y="65889"/>
                  <a:pt x="3480419" y="0"/>
                </a:cubicBezTo>
                <a:cubicBezTo>
                  <a:pt x="3660448" y="-65889"/>
                  <a:pt x="3773328" y="35149"/>
                  <a:pt x="3851664" y="0"/>
                </a:cubicBezTo>
                <a:cubicBezTo>
                  <a:pt x="3930000" y="-35149"/>
                  <a:pt x="4080603" y="33579"/>
                  <a:pt x="4222908" y="0"/>
                </a:cubicBezTo>
                <a:cubicBezTo>
                  <a:pt x="4365213" y="-33579"/>
                  <a:pt x="4565013" y="48988"/>
                  <a:pt x="4802978" y="0"/>
                </a:cubicBezTo>
                <a:cubicBezTo>
                  <a:pt x="5040943" y="-48988"/>
                  <a:pt x="5281926" y="55811"/>
                  <a:pt x="5522265" y="0"/>
                </a:cubicBezTo>
                <a:cubicBezTo>
                  <a:pt x="5762604" y="-55811"/>
                  <a:pt x="5915373" y="23589"/>
                  <a:pt x="6171943" y="0"/>
                </a:cubicBezTo>
                <a:cubicBezTo>
                  <a:pt x="6428513" y="-23589"/>
                  <a:pt x="6691047" y="60291"/>
                  <a:pt x="6960838" y="0"/>
                </a:cubicBezTo>
                <a:cubicBezTo>
                  <a:pt x="6984177" y="146582"/>
                  <a:pt x="6933639" y="190509"/>
                  <a:pt x="6960838" y="338270"/>
                </a:cubicBezTo>
                <a:cubicBezTo>
                  <a:pt x="6988037" y="486031"/>
                  <a:pt x="6937741" y="597888"/>
                  <a:pt x="6960838" y="719723"/>
                </a:cubicBezTo>
                <a:cubicBezTo>
                  <a:pt x="6780630" y="763962"/>
                  <a:pt x="6722508" y="689599"/>
                  <a:pt x="6589593" y="719723"/>
                </a:cubicBezTo>
                <a:cubicBezTo>
                  <a:pt x="6456679" y="749847"/>
                  <a:pt x="6232987" y="700308"/>
                  <a:pt x="6079132" y="719723"/>
                </a:cubicBezTo>
                <a:cubicBezTo>
                  <a:pt x="5925277" y="739138"/>
                  <a:pt x="5878237" y="689051"/>
                  <a:pt x="5707887" y="719723"/>
                </a:cubicBezTo>
                <a:cubicBezTo>
                  <a:pt x="5537538" y="750395"/>
                  <a:pt x="5255055" y="652514"/>
                  <a:pt x="5127817" y="719723"/>
                </a:cubicBezTo>
                <a:cubicBezTo>
                  <a:pt x="5000579" y="786932"/>
                  <a:pt x="4629436" y="647956"/>
                  <a:pt x="4408531" y="719723"/>
                </a:cubicBezTo>
                <a:cubicBezTo>
                  <a:pt x="4187626" y="791490"/>
                  <a:pt x="4157473" y="678155"/>
                  <a:pt x="3967678" y="719723"/>
                </a:cubicBezTo>
                <a:cubicBezTo>
                  <a:pt x="3777883" y="761291"/>
                  <a:pt x="3463765" y="701821"/>
                  <a:pt x="3248391" y="719723"/>
                </a:cubicBezTo>
                <a:cubicBezTo>
                  <a:pt x="3033017" y="737625"/>
                  <a:pt x="2790517" y="677543"/>
                  <a:pt x="2668321" y="719723"/>
                </a:cubicBezTo>
                <a:cubicBezTo>
                  <a:pt x="2546125" y="761903"/>
                  <a:pt x="2357505" y="672654"/>
                  <a:pt x="2227468" y="719723"/>
                </a:cubicBezTo>
                <a:cubicBezTo>
                  <a:pt x="2097431" y="766792"/>
                  <a:pt x="1882510" y="662944"/>
                  <a:pt x="1717007" y="719723"/>
                </a:cubicBezTo>
                <a:cubicBezTo>
                  <a:pt x="1551504" y="776502"/>
                  <a:pt x="1447619" y="672352"/>
                  <a:pt x="1276154" y="719723"/>
                </a:cubicBezTo>
                <a:cubicBezTo>
                  <a:pt x="1104689" y="767094"/>
                  <a:pt x="1035935" y="692213"/>
                  <a:pt x="904909" y="719723"/>
                </a:cubicBezTo>
                <a:cubicBezTo>
                  <a:pt x="773883" y="747233"/>
                  <a:pt x="198311" y="696828"/>
                  <a:pt x="0" y="719723"/>
                </a:cubicBezTo>
                <a:cubicBezTo>
                  <a:pt x="-8642" y="625964"/>
                  <a:pt x="15879" y="460040"/>
                  <a:pt x="0" y="381453"/>
                </a:cubicBezTo>
                <a:cubicBezTo>
                  <a:pt x="-15879" y="302866"/>
                  <a:pt x="1149" y="122121"/>
                  <a:pt x="0" y="0"/>
                </a:cubicBezTo>
                <a:close/>
              </a:path>
            </a:pathLst>
          </a:custGeom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1792145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ctr"/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자연분만기 전에 자궁에서 발육 중인 태아를 인공적으로 제거하는 일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7A25F7-0AE8-424F-B097-5CEDD0DC8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085" y1="59643" x2="50121" y2="60099"/>
                        <a14:foregroundMark x1="50028" y1="58929" x2="50085" y2="59643"/>
                        <a14:foregroundMark x1="50000" y1="58571" x2="50028" y2="58929"/>
                        <a14:foregroundMark x1="50769" y1="72500" x2="50769" y2="72857"/>
                        <a14:foregroundMark x1="51572" y1="58929" x2="51154" y2="57857"/>
                        <a14:foregroundMark x1="51818" y1="59562" x2="51572" y2="58929"/>
                        <a14:foregroundMark x1="51154" y1="57857" x2="51154" y2="57857"/>
                        <a14:foregroundMark x1="50769" y1="59286" x2="55769" y2="71786"/>
                        <a14:foregroundMark x1="57308" y1="73214" x2="58462" y2="74286"/>
                        <a14:backgroundMark x1="71538" y1="71786" x2="71538" y2="71786"/>
                        <a14:backgroundMark x1="64231" y1="71429" x2="64231" y2="71429"/>
                        <a14:backgroundMark x1="66154" y1="76071" x2="66154" y2="76071"/>
                        <a14:backgroundMark x1="68462" y1="76429" x2="68462" y2="76429"/>
                        <a14:backgroundMark x1="55000" y1="80357" x2="53846" y2="81429"/>
                        <a14:backgroundMark x1="53077" y1="75000" x2="53077" y2="75000"/>
                        <a14:backgroundMark x1="53904" y1="77610" x2="55000" y2="81071"/>
                        <a14:backgroundMark x1="53077" y1="75000" x2="53411" y2="76056"/>
                        <a14:backgroundMark x1="48846" y1="77143" x2="53223" y2="72627"/>
                        <a14:backgroundMark x1="54615" y1="73214" x2="54476" y2="72213"/>
                        <a14:backgroundMark x1="63077" y1="63571" x2="63077" y2="6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6426" y="2247994"/>
            <a:ext cx="4083829" cy="439797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10187F5B-2532-430C-9DF9-041C22CDDCE1}"/>
              </a:ext>
            </a:extLst>
          </p:cNvPr>
          <p:cNvSpPr/>
          <p:nvPr/>
        </p:nvSpPr>
        <p:spPr>
          <a:xfrm>
            <a:off x="5205718" y="1514943"/>
            <a:ext cx="1176029" cy="261257"/>
          </a:xfrm>
          <a:custGeom>
            <a:avLst/>
            <a:gdLst>
              <a:gd name="connsiteX0" fmla="*/ 0 w 1176029"/>
              <a:gd name="connsiteY0" fmla="*/ 0 h 261257"/>
              <a:gd name="connsiteX1" fmla="*/ 611535 w 1176029"/>
              <a:gd name="connsiteY1" fmla="*/ 0 h 261257"/>
              <a:gd name="connsiteX2" fmla="*/ 1176029 w 1176029"/>
              <a:gd name="connsiteY2" fmla="*/ 0 h 261257"/>
              <a:gd name="connsiteX3" fmla="*/ 1176029 w 1176029"/>
              <a:gd name="connsiteY3" fmla="*/ 261257 h 261257"/>
              <a:gd name="connsiteX4" fmla="*/ 623295 w 1176029"/>
              <a:gd name="connsiteY4" fmla="*/ 261257 h 261257"/>
              <a:gd name="connsiteX5" fmla="*/ 0 w 1176029"/>
              <a:gd name="connsiteY5" fmla="*/ 261257 h 261257"/>
              <a:gd name="connsiteX6" fmla="*/ 0 w 1176029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029" h="261257" fill="none" extrusionOk="0">
                <a:moveTo>
                  <a:pt x="0" y="0"/>
                </a:moveTo>
                <a:cubicBezTo>
                  <a:pt x="268060" y="-36216"/>
                  <a:pt x="364143" y="63937"/>
                  <a:pt x="611535" y="0"/>
                </a:cubicBezTo>
                <a:cubicBezTo>
                  <a:pt x="858927" y="-63937"/>
                  <a:pt x="928553" y="52329"/>
                  <a:pt x="1176029" y="0"/>
                </a:cubicBezTo>
                <a:cubicBezTo>
                  <a:pt x="1181240" y="58201"/>
                  <a:pt x="1164120" y="164247"/>
                  <a:pt x="1176029" y="261257"/>
                </a:cubicBezTo>
                <a:cubicBezTo>
                  <a:pt x="1057573" y="300322"/>
                  <a:pt x="885198" y="239746"/>
                  <a:pt x="623295" y="261257"/>
                </a:cubicBezTo>
                <a:cubicBezTo>
                  <a:pt x="361392" y="282768"/>
                  <a:pt x="194016" y="187253"/>
                  <a:pt x="0" y="261257"/>
                </a:cubicBezTo>
                <a:cubicBezTo>
                  <a:pt x="-10295" y="199105"/>
                  <a:pt x="29544" y="127345"/>
                  <a:pt x="0" y="0"/>
                </a:cubicBezTo>
                <a:close/>
              </a:path>
              <a:path w="1176029" h="261257" stroke="0" extrusionOk="0">
                <a:moveTo>
                  <a:pt x="0" y="0"/>
                </a:moveTo>
                <a:cubicBezTo>
                  <a:pt x="281411" y="-50698"/>
                  <a:pt x="458780" y="19683"/>
                  <a:pt x="611535" y="0"/>
                </a:cubicBezTo>
                <a:cubicBezTo>
                  <a:pt x="764291" y="-19683"/>
                  <a:pt x="917800" y="59311"/>
                  <a:pt x="1176029" y="0"/>
                </a:cubicBezTo>
                <a:cubicBezTo>
                  <a:pt x="1189215" y="129719"/>
                  <a:pt x="1148244" y="169794"/>
                  <a:pt x="1176029" y="261257"/>
                </a:cubicBezTo>
                <a:cubicBezTo>
                  <a:pt x="1062441" y="280923"/>
                  <a:pt x="817298" y="242550"/>
                  <a:pt x="623295" y="261257"/>
                </a:cubicBezTo>
                <a:cubicBezTo>
                  <a:pt x="429292" y="279964"/>
                  <a:pt x="150395" y="213765"/>
                  <a:pt x="0" y="261257"/>
                </a:cubicBezTo>
                <a:cubicBezTo>
                  <a:pt x="-13696" y="170945"/>
                  <a:pt x="18922" y="54684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0108C7-A78A-42A0-9D2A-0459EE7F814A}"/>
              </a:ext>
            </a:extLst>
          </p:cNvPr>
          <p:cNvSpPr txBox="1"/>
          <p:nvPr/>
        </p:nvSpPr>
        <p:spPr>
          <a:xfrm>
            <a:off x="4939771" y="1439830"/>
            <a:ext cx="169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   태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34FB607-D70B-412D-BCC8-0701B20C1138}"/>
              </a:ext>
            </a:extLst>
          </p:cNvPr>
          <p:cNvSpPr/>
          <p:nvPr/>
        </p:nvSpPr>
        <p:spPr>
          <a:xfrm>
            <a:off x="4880024" y="3662127"/>
            <a:ext cx="1813695" cy="240893"/>
          </a:xfrm>
          <a:custGeom>
            <a:avLst/>
            <a:gdLst>
              <a:gd name="connsiteX0" fmla="*/ 0 w 1813695"/>
              <a:gd name="connsiteY0" fmla="*/ 0 h 240893"/>
              <a:gd name="connsiteX1" fmla="*/ 453424 w 1813695"/>
              <a:gd name="connsiteY1" fmla="*/ 0 h 240893"/>
              <a:gd name="connsiteX2" fmla="*/ 852437 w 1813695"/>
              <a:gd name="connsiteY2" fmla="*/ 0 h 240893"/>
              <a:gd name="connsiteX3" fmla="*/ 1287723 w 1813695"/>
              <a:gd name="connsiteY3" fmla="*/ 0 h 240893"/>
              <a:gd name="connsiteX4" fmla="*/ 1813695 w 1813695"/>
              <a:gd name="connsiteY4" fmla="*/ 0 h 240893"/>
              <a:gd name="connsiteX5" fmla="*/ 1813695 w 1813695"/>
              <a:gd name="connsiteY5" fmla="*/ 240893 h 240893"/>
              <a:gd name="connsiteX6" fmla="*/ 1342134 w 1813695"/>
              <a:gd name="connsiteY6" fmla="*/ 240893 h 240893"/>
              <a:gd name="connsiteX7" fmla="*/ 906848 w 1813695"/>
              <a:gd name="connsiteY7" fmla="*/ 240893 h 240893"/>
              <a:gd name="connsiteX8" fmla="*/ 453424 w 1813695"/>
              <a:gd name="connsiteY8" fmla="*/ 240893 h 240893"/>
              <a:gd name="connsiteX9" fmla="*/ 0 w 1813695"/>
              <a:gd name="connsiteY9" fmla="*/ 240893 h 240893"/>
              <a:gd name="connsiteX10" fmla="*/ 0 w 1813695"/>
              <a:gd name="connsiteY10" fmla="*/ 0 h 2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3695" h="240893" fill="none" extrusionOk="0">
                <a:moveTo>
                  <a:pt x="0" y="0"/>
                </a:moveTo>
                <a:cubicBezTo>
                  <a:pt x="142611" y="-44396"/>
                  <a:pt x="280803" y="49077"/>
                  <a:pt x="453424" y="0"/>
                </a:cubicBezTo>
                <a:cubicBezTo>
                  <a:pt x="626045" y="-49077"/>
                  <a:pt x="679920" y="40195"/>
                  <a:pt x="852437" y="0"/>
                </a:cubicBezTo>
                <a:cubicBezTo>
                  <a:pt x="1024954" y="-40195"/>
                  <a:pt x="1073596" y="11407"/>
                  <a:pt x="1287723" y="0"/>
                </a:cubicBezTo>
                <a:cubicBezTo>
                  <a:pt x="1501850" y="-11407"/>
                  <a:pt x="1641377" y="29469"/>
                  <a:pt x="1813695" y="0"/>
                </a:cubicBezTo>
                <a:cubicBezTo>
                  <a:pt x="1835744" y="83154"/>
                  <a:pt x="1792052" y="191929"/>
                  <a:pt x="1813695" y="240893"/>
                </a:cubicBezTo>
                <a:cubicBezTo>
                  <a:pt x="1610081" y="266378"/>
                  <a:pt x="1452878" y="199149"/>
                  <a:pt x="1342134" y="240893"/>
                </a:cubicBezTo>
                <a:cubicBezTo>
                  <a:pt x="1231390" y="282637"/>
                  <a:pt x="1121845" y="237728"/>
                  <a:pt x="906848" y="240893"/>
                </a:cubicBezTo>
                <a:cubicBezTo>
                  <a:pt x="691851" y="244058"/>
                  <a:pt x="597727" y="195410"/>
                  <a:pt x="453424" y="240893"/>
                </a:cubicBezTo>
                <a:cubicBezTo>
                  <a:pt x="309121" y="286376"/>
                  <a:pt x="200633" y="191193"/>
                  <a:pt x="0" y="240893"/>
                </a:cubicBezTo>
                <a:cubicBezTo>
                  <a:pt x="-19046" y="165903"/>
                  <a:pt x="22709" y="118810"/>
                  <a:pt x="0" y="0"/>
                </a:cubicBezTo>
                <a:close/>
              </a:path>
              <a:path w="1813695" h="240893" stroke="0" extrusionOk="0">
                <a:moveTo>
                  <a:pt x="0" y="0"/>
                </a:moveTo>
                <a:cubicBezTo>
                  <a:pt x="138708" y="-41158"/>
                  <a:pt x="310143" y="9020"/>
                  <a:pt x="489698" y="0"/>
                </a:cubicBezTo>
                <a:cubicBezTo>
                  <a:pt x="669253" y="-9020"/>
                  <a:pt x="821132" y="46518"/>
                  <a:pt x="979395" y="0"/>
                </a:cubicBezTo>
                <a:cubicBezTo>
                  <a:pt x="1137658" y="-46518"/>
                  <a:pt x="1240076" y="16897"/>
                  <a:pt x="1414682" y="0"/>
                </a:cubicBezTo>
                <a:cubicBezTo>
                  <a:pt x="1589288" y="-16897"/>
                  <a:pt x="1642763" y="26780"/>
                  <a:pt x="1813695" y="0"/>
                </a:cubicBezTo>
                <a:cubicBezTo>
                  <a:pt x="1835554" y="87393"/>
                  <a:pt x="1811904" y="175419"/>
                  <a:pt x="1813695" y="240893"/>
                </a:cubicBezTo>
                <a:cubicBezTo>
                  <a:pt x="1655817" y="288587"/>
                  <a:pt x="1573443" y="194331"/>
                  <a:pt x="1396545" y="240893"/>
                </a:cubicBezTo>
                <a:cubicBezTo>
                  <a:pt x="1219647" y="287455"/>
                  <a:pt x="1144954" y="236385"/>
                  <a:pt x="924984" y="240893"/>
                </a:cubicBezTo>
                <a:cubicBezTo>
                  <a:pt x="705014" y="245401"/>
                  <a:pt x="658349" y="186302"/>
                  <a:pt x="435287" y="240893"/>
                </a:cubicBezTo>
                <a:cubicBezTo>
                  <a:pt x="212225" y="295484"/>
                  <a:pt x="111661" y="224844"/>
                  <a:pt x="0" y="240893"/>
                </a:cubicBezTo>
                <a:cubicBezTo>
                  <a:pt x="-708" y="179881"/>
                  <a:pt x="19085" y="106881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C727C0-55C9-43ED-823B-6F00D4790368}"/>
              </a:ext>
            </a:extLst>
          </p:cNvPr>
          <p:cNvSpPr txBox="1"/>
          <p:nvPr/>
        </p:nvSpPr>
        <p:spPr>
          <a:xfrm>
            <a:off x="4946631" y="3566382"/>
            <a:ext cx="1694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인공임신중절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E648CE-172D-4456-8285-65BE78934AFC}"/>
              </a:ext>
            </a:extLst>
          </p:cNvPr>
          <p:cNvSpPr/>
          <p:nvPr/>
        </p:nvSpPr>
        <p:spPr>
          <a:xfrm>
            <a:off x="2310548" y="4316531"/>
            <a:ext cx="6956743" cy="1040922"/>
          </a:xfrm>
          <a:custGeom>
            <a:avLst/>
            <a:gdLst>
              <a:gd name="connsiteX0" fmla="*/ 0 w 6956743"/>
              <a:gd name="connsiteY0" fmla="*/ 0 h 1040922"/>
              <a:gd name="connsiteX1" fmla="*/ 510161 w 6956743"/>
              <a:gd name="connsiteY1" fmla="*/ 0 h 1040922"/>
              <a:gd name="connsiteX2" fmla="*/ 1159457 w 6956743"/>
              <a:gd name="connsiteY2" fmla="*/ 0 h 1040922"/>
              <a:gd name="connsiteX3" fmla="*/ 1669618 w 6956743"/>
              <a:gd name="connsiteY3" fmla="*/ 0 h 1040922"/>
              <a:gd name="connsiteX4" fmla="*/ 2179779 w 6956743"/>
              <a:gd name="connsiteY4" fmla="*/ 0 h 1040922"/>
              <a:gd name="connsiteX5" fmla="*/ 2689941 w 6956743"/>
              <a:gd name="connsiteY5" fmla="*/ 0 h 1040922"/>
              <a:gd name="connsiteX6" fmla="*/ 3339237 w 6956743"/>
              <a:gd name="connsiteY6" fmla="*/ 0 h 1040922"/>
              <a:gd name="connsiteX7" fmla="*/ 3988533 w 6956743"/>
              <a:gd name="connsiteY7" fmla="*/ 0 h 1040922"/>
              <a:gd name="connsiteX8" fmla="*/ 4637829 w 6956743"/>
              <a:gd name="connsiteY8" fmla="*/ 0 h 1040922"/>
              <a:gd name="connsiteX9" fmla="*/ 5008855 w 6956743"/>
              <a:gd name="connsiteY9" fmla="*/ 0 h 1040922"/>
              <a:gd name="connsiteX10" fmla="*/ 5379881 w 6956743"/>
              <a:gd name="connsiteY10" fmla="*/ 0 h 1040922"/>
              <a:gd name="connsiteX11" fmla="*/ 6029177 w 6956743"/>
              <a:gd name="connsiteY11" fmla="*/ 0 h 1040922"/>
              <a:gd name="connsiteX12" fmla="*/ 6400204 w 6956743"/>
              <a:gd name="connsiteY12" fmla="*/ 0 h 1040922"/>
              <a:gd name="connsiteX13" fmla="*/ 6956743 w 6956743"/>
              <a:gd name="connsiteY13" fmla="*/ 0 h 1040922"/>
              <a:gd name="connsiteX14" fmla="*/ 6956743 w 6956743"/>
              <a:gd name="connsiteY14" fmla="*/ 530870 h 1040922"/>
              <a:gd name="connsiteX15" fmla="*/ 6956743 w 6956743"/>
              <a:gd name="connsiteY15" fmla="*/ 1040922 h 1040922"/>
              <a:gd name="connsiteX16" fmla="*/ 6446582 w 6956743"/>
              <a:gd name="connsiteY16" fmla="*/ 1040922 h 1040922"/>
              <a:gd name="connsiteX17" fmla="*/ 5936421 w 6956743"/>
              <a:gd name="connsiteY17" fmla="*/ 1040922 h 1040922"/>
              <a:gd name="connsiteX18" fmla="*/ 5565394 w 6956743"/>
              <a:gd name="connsiteY18" fmla="*/ 1040922 h 1040922"/>
              <a:gd name="connsiteX19" fmla="*/ 4916098 w 6956743"/>
              <a:gd name="connsiteY19" fmla="*/ 1040922 h 1040922"/>
              <a:gd name="connsiteX20" fmla="*/ 4405937 w 6956743"/>
              <a:gd name="connsiteY20" fmla="*/ 1040922 h 1040922"/>
              <a:gd name="connsiteX21" fmla="*/ 4034911 w 6956743"/>
              <a:gd name="connsiteY21" fmla="*/ 1040922 h 1040922"/>
              <a:gd name="connsiteX22" fmla="*/ 3663885 w 6956743"/>
              <a:gd name="connsiteY22" fmla="*/ 1040922 h 1040922"/>
              <a:gd name="connsiteX23" fmla="*/ 3223291 w 6956743"/>
              <a:gd name="connsiteY23" fmla="*/ 1040922 h 1040922"/>
              <a:gd name="connsiteX24" fmla="*/ 2504427 w 6956743"/>
              <a:gd name="connsiteY24" fmla="*/ 1040922 h 1040922"/>
              <a:gd name="connsiteX25" fmla="*/ 2133401 w 6956743"/>
              <a:gd name="connsiteY25" fmla="*/ 1040922 h 1040922"/>
              <a:gd name="connsiteX26" fmla="*/ 1484105 w 6956743"/>
              <a:gd name="connsiteY26" fmla="*/ 1040922 h 1040922"/>
              <a:gd name="connsiteX27" fmla="*/ 904377 w 6956743"/>
              <a:gd name="connsiteY27" fmla="*/ 1040922 h 1040922"/>
              <a:gd name="connsiteX28" fmla="*/ 0 w 6956743"/>
              <a:gd name="connsiteY28" fmla="*/ 1040922 h 1040922"/>
              <a:gd name="connsiteX29" fmla="*/ 0 w 6956743"/>
              <a:gd name="connsiteY29" fmla="*/ 510052 h 1040922"/>
              <a:gd name="connsiteX30" fmla="*/ 0 w 6956743"/>
              <a:gd name="connsiteY30" fmla="*/ 0 h 10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956743" h="1040922" fill="none" extrusionOk="0">
                <a:moveTo>
                  <a:pt x="0" y="0"/>
                </a:moveTo>
                <a:cubicBezTo>
                  <a:pt x="160375" y="-32829"/>
                  <a:pt x="304631" y="33984"/>
                  <a:pt x="510161" y="0"/>
                </a:cubicBezTo>
                <a:cubicBezTo>
                  <a:pt x="715691" y="-33984"/>
                  <a:pt x="1015375" y="72310"/>
                  <a:pt x="1159457" y="0"/>
                </a:cubicBezTo>
                <a:cubicBezTo>
                  <a:pt x="1303539" y="-72310"/>
                  <a:pt x="1537438" y="22851"/>
                  <a:pt x="1669618" y="0"/>
                </a:cubicBezTo>
                <a:cubicBezTo>
                  <a:pt x="1801798" y="-22851"/>
                  <a:pt x="1934697" y="31094"/>
                  <a:pt x="2179779" y="0"/>
                </a:cubicBezTo>
                <a:cubicBezTo>
                  <a:pt x="2424861" y="-31094"/>
                  <a:pt x="2528227" y="34695"/>
                  <a:pt x="2689941" y="0"/>
                </a:cubicBezTo>
                <a:cubicBezTo>
                  <a:pt x="2851655" y="-34695"/>
                  <a:pt x="3041003" y="50840"/>
                  <a:pt x="3339237" y="0"/>
                </a:cubicBezTo>
                <a:cubicBezTo>
                  <a:pt x="3637471" y="-50840"/>
                  <a:pt x="3722618" y="37745"/>
                  <a:pt x="3988533" y="0"/>
                </a:cubicBezTo>
                <a:cubicBezTo>
                  <a:pt x="4254448" y="-37745"/>
                  <a:pt x="4434336" y="48927"/>
                  <a:pt x="4637829" y="0"/>
                </a:cubicBezTo>
                <a:cubicBezTo>
                  <a:pt x="4841322" y="-48927"/>
                  <a:pt x="4911632" y="27628"/>
                  <a:pt x="5008855" y="0"/>
                </a:cubicBezTo>
                <a:cubicBezTo>
                  <a:pt x="5106078" y="-27628"/>
                  <a:pt x="5229160" y="11495"/>
                  <a:pt x="5379881" y="0"/>
                </a:cubicBezTo>
                <a:cubicBezTo>
                  <a:pt x="5530602" y="-11495"/>
                  <a:pt x="5708914" y="69710"/>
                  <a:pt x="6029177" y="0"/>
                </a:cubicBezTo>
                <a:cubicBezTo>
                  <a:pt x="6349440" y="-69710"/>
                  <a:pt x="6290942" y="29370"/>
                  <a:pt x="6400204" y="0"/>
                </a:cubicBezTo>
                <a:cubicBezTo>
                  <a:pt x="6509466" y="-29370"/>
                  <a:pt x="6834246" y="42770"/>
                  <a:pt x="6956743" y="0"/>
                </a:cubicBezTo>
                <a:cubicBezTo>
                  <a:pt x="7013754" y="168403"/>
                  <a:pt x="6926208" y="309248"/>
                  <a:pt x="6956743" y="530870"/>
                </a:cubicBezTo>
                <a:cubicBezTo>
                  <a:pt x="6987278" y="752492"/>
                  <a:pt x="6924422" y="915126"/>
                  <a:pt x="6956743" y="1040922"/>
                </a:cubicBezTo>
                <a:cubicBezTo>
                  <a:pt x="6722583" y="1057352"/>
                  <a:pt x="6630578" y="1031460"/>
                  <a:pt x="6446582" y="1040922"/>
                </a:cubicBezTo>
                <a:cubicBezTo>
                  <a:pt x="6262586" y="1050384"/>
                  <a:pt x="6120605" y="1025527"/>
                  <a:pt x="5936421" y="1040922"/>
                </a:cubicBezTo>
                <a:cubicBezTo>
                  <a:pt x="5752237" y="1056317"/>
                  <a:pt x="5699036" y="1020396"/>
                  <a:pt x="5565394" y="1040922"/>
                </a:cubicBezTo>
                <a:cubicBezTo>
                  <a:pt x="5431752" y="1061448"/>
                  <a:pt x="5124888" y="1030019"/>
                  <a:pt x="4916098" y="1040922"/>
                </a:cubicBezTo>
                <a:cubicBezTo>
                  <a:pt x="4707308" y="1051825"/>
                  <a:pt x="4516317" y="1034142"/>
                  <a:pt x="4405937" y="1040922"/>
                </a:cubicBezTo>
                <a:cubicBezTo>
                  <a:pt x="4295557" y="1047702"/>
                  <a:pt x="4202108" y="1020976"/>
                  <a:pt x="4034911" y="1040922"/>
                </a:cubicBezTo>
                <a:cubicBezTo>
                  <a:pt x="3867714" y="1060868"/>
                  <a:pt x="3844962" y="1001803"/>
                  <a:pt x="3663885" y="1040922"/>
                </a:cubicBezTo>
                <a:cubicBezTo>
                  <a:pt x="3482808" y="1080041"/>
                  <a:pt x="3330278" y="1023071"/>
                  <a:pt x="3223291" y="1040922"/>
                </a:cubicBezTo>
                <a:cubicBezTo>
                  <a:pt x="3116304" y="1058773"/>
                  <a:pt x="2660783" y="998591"/>
                  <a:pt x="2504427" y="1040922"/>
                </a:cubicBezTo>
                <a:cubicBezTo>
                  <a:pt x="2348071" y="1083253"/>
                  <a:pt x="2290842" y="1002891"/>
                  <a:pt x="2133401" y="1040922"/>
                </a:cubicBezTo>
                <a:cubicBezTo>
                  <a:pt x="1975960" y="1078953"/>
                  <a:pt x="1667764" y="994128"/>
                  <a:pt x="1484105" y="1040922"/>
                </a:cubicBezTo>
                <a:cubicBezTo>
                  <a:pt x="1300446" y="1087716"/>
                  <a:pt x="1121943" y="981103"/>
                  <a:pt x="904377" y="1040922"/>
                </a:cubicBezTo>
                <a:cubicBezTo>
                  <a:pt x="686811" y="1100741"/>
                  <a:pt x="442890" y="1006079"/>
                  <a:pt x="0" y="1040922"/>
                </a:cubicBezTo>
                <a:cubicBezTo>
                  <a:pt x="-29104" y="844754"/>
                  <a:pt x="58000" y="744758"/>
                  <a:pt x="0" y="510052"/>
                </a:cubicBezTo>
                <a:cubicBezTo>
                  <a:pt x="-58000" y="275346"/>
                  <a:pt x="60648" y="192463"/>
                  <a:pt x="0" y="0"/>
                </a:cubicBezTo>
                <a:close/>
              </a:path>
              <a:path w="6956743" h="1040922" stroke="0" extrusionOk="0">
                <a:moveTo>
                  <a:pt x="0" y="0"/>
                </a:moveTo>
                <a:cubicBezTo>
                  <a:pt x="135424" y="-18284"/>
                  <a:pt x="314781" y="47309"/>
                  <a:pt x="579729" y="0"/>
                </a:cubicBezTo>
                <a:cubicBezTo>
                  <a:pt x="844677" y="-47309"/>
                  <a:pt x="956206" y="161"/>
                  <a:pt x="1089890" y="0"/>
                </a:cubicBezTo>
                <a:cubicBezTo>
                  <a:pt x="1223574" y="-161"/>
                  <a:pt x="1548174" y="34915"/>
                  <a:pt x="1808753" y="0"/>
                </a:cubicBezTo>
                <a:cubicBezTo>
                  <a:pt x="2069332" y="-34915"/>
                  <a:pt x="2326508" y="55382"/>
                  <a:pt x="2458049" y="0"/>
                </a:cubicBezTo>
                <a:cubicBezTo>
                  <a:pt x="2589590" y="-55382"/>
                  <a:pt x="2748873" y="2033"/>
                  <a:pt x="2968210" y="0"/>
                </a:cubicBezTo>
                <a:cubicBezTo>
                  <a:pt x="3187547" y="-2033"/>
                  <a:pt x="3493439" y="41932"/>
                  <a:pt x="3687074" y="0"/>
                </a:cubicBezTo>
                <a:cubicBezTo>
                  <a:pt x="3880709" y="-41932"/>
                  <a:pt x="3925228" y="42156"/>
                  <a:pt x="4058100" y="0"/>
                </a:cubicBezTo>
                <a:cubicBezTo>
                  <a:pt x="4190972" y="-42156"/>
                  <a:pt x="4500676" y="31506"/>
                  <a:pt x="4637829" y="0"/>
                </a:cubicBezTo>
                <a:cubicBezTo>
                  <a:pt x="4774982" y="-31506"/>
                  <a:pt x="5152507" y="17902"/>
                  <a:pt x="5356692" y="0"/>
                </a:cubicBezTo>
                <a:cubicBezTo>
                  <a:pt x="5560877" y="-17902"/>
                  <a:pt x="5616579" y="19865"/>
                  <a:pt x="5797286" y="0"/>
                </a:cubicBezTo>
                <a:cubicBezTo>
                  <a:pt x="5977993" y="-19865"/>
                  <a:pt x="6459689" y="76790"/>
                  <a:pt x="6956743" y="0"/>
                </a:cubicBezTo>
                <a:cubicBezTo>
                  <a:pt x="7004731" y="133241"/>
                  <a:pt x="6951568" y="264378"/>
                  <a:pt x="6956743" y="499643"/>
                </a:cubicBezTo>
                <a:cubicBezTo>
                  <a:pt x="6961918" y="734908"/>
                  <a:pt x="6892771" y="807549"/>
                  <a:pt x="6956743" y="1040922"/>
                </a:cubicBezTo>
                <a:cubicBezTo>
                  <a:pt x="6807538" y="1048100"/>
                  <a:pt x="6468947" y="1007417"/>
                  <a:pt x="6307447" y="1040922"/>
                </a:cubicBezTo>
                <a:cubicBezTo>
                  <a:pt x="6145947" y="1074427"/>
                  <a:pt x="5766286" y="955796"/>
                  <a:pt x="5588584" y="1040922"/>
                </a:cubicBezTo>
                <a:cubicBezTo>
                  <a:pt x="5410882" y="1126048"/>
                  <a:pt x="5314445" y="987124"/>
                  <a:pt x="5078422" y="1040922"/>
                </a:cubicBezTo>
                <a:cubicBezTo>
                  <a:pt x="4842399" y="1094720"/>
                  <a:pt x="4624850" y="998731"/>
                  <a:pt x="4429126" y="1040922"/>
                </a:cubicBezTo>
                <a:cubicBezTo>
                  <a:pt x="4233402" y="1083113"/>
                  <a:pt x="4165963" y="1034598"/>
                  <a:pt x="4058100" y="1040922"/>
                </a:cubicBezTo>
                <a:cubicBezTo>
                  <a:pt x="3950237" y="1047246"/>
                  <a:pt x="3579754" y="980631"/>
                  <a:pt x="3339237" y="1040922"/>
                </a:cubicBezTo>
                <a:cubicBezTo>
                  <a:pt x="3098720" y="1101213"/>
                  <a:pt x="3119558" y="1039638"/>
                  <a:pt x="2968210" y="1040922"/>
                </a:cubicBezTo>
                <a:cubicBezTo>
                  <a:pt x="2816862" y="1042206"/>
                  <a:pt x="2418510" y="1038743"/>
                  <a:pt x="2249347" y="1040922"/>
                </a:cubicBezTo>
                <a:cubicBezTo>
                  <a:pt x="2080184" y="1043101"/>
                  <a:pt x="1928653" y="1035672"/>
                  <a:pt x="1739186" y="1040922"/>
                </a:cubicBezTo>
                <a:cubicBezTo>
                  <a:pt x="1549719" y="1046172"/>
                  <a:pt x="1289186" y="1008269"/>
                  <a:pt x="1159457" y="1040922"/>
                </a:cubicBezTo>
                <a:cubicBezTo>
                  <a:pt x="1029728" y="1073575"/>
                  <a:pt x="958130" y="1023833"/>
                  <a:pt x="788431" y="1040922"/>
                </a:cubicBezTo>
                <a:cubicBezTo>
                  <a:pt x="618732" y="1058011"/>
                  <a:pt x="257534" y="1003044"/>
                  <a:pt x="0" y="1040922"/>
                </a:cubicBezTo>
                <a:cubicBezTo>
                  <a:pt x="-10222" y="793164"/>
                  <a:pt x="36135" y="754814"/>
                  <a:pt x="0" y="499643"/>
                </a:cubicBezTo>
                <a:cubicBezTo>
                  <a:pt x="-36135" y="244472"/>
                  <a:pt x="22453" y="156592"/>
                  <a:pt x="0" y="0"/>
                </a:cubicBezTo>
                <a:close/>
              </a:path>
            </a:pathLst>
          </a:custGeom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40302505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태아가 모체 밖에서는 생명을 유지할 수 없는 시기에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태아와 그 부속물을 인공적으로 모체 밖으로 배출시키는 일</a:t>
            </a:r>
          </a:p>
        </p:txBody>
      </p:sp>
    </p:spTree>
    <p:extLst>
      <p:ext uri="{BB962C8B-B14F-4D97-AF65-F5344CB8AC3E}">
        <p14:creationId xmlns:p14="http://schemas.microsoft.com/office/powerpoint/2010/main" val="2160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B2DDE4-6D49-4F8A-ABDD-1E5286DE5A61}"/>
              </a:ext>
            </a:extLst>
          </p:cNvPr>
          <p:cNvSpPr txBox="1"/>
          <p:nvPr/>
        </p:nvSpPr>
        <p:spPr>
          <a:xfrm>
            <a:off x="1942784" y="90930"/>
            <a:ext cx="1030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E2D24A8-1C29-43EC-8837-EB8C145E6330}"/>
              </a:ext>
            </a:extLst>
          </p:cNvPr>
          <p:cNvGrpSpPr/>
          <p:nvPr/>
        </p:nvGrpSpPr>
        <p:grpSpPr>
          <a:xfrm>
            <a:off x="5629093" y="1542359"/>
            <a:ext cx="2655606" cy="1304140"/>
            <a:chOff x="2059134" y="1035611"/>
            <a:chExt cx="2343079" cy="1231491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FF16D53-B07B-43E2-A2C6-3C8C6DE13D2C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E46B967-EF3A-4855-A46C-FD4E0A95325F}"/>
                </a:ext>
              </a:extLst>
            </p:cNvPr>
            <p:cNvSpPr/>
            <p:nvPr/>
          </p:nvSpPr>
          <p:spPr>
            <a:xfrm>
              <a:off x="2064612" y="1035611"/>
              <a:ext cx="2337601" cy="1231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여성의 자기결정권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침해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0A8FD39-E8CF-4BB8-82A7-5B3E3C018F91}"/>
              </a:ext>
            </a:extLst>
          </p:cNvPr>
          <p:cNvSpPr/>
          <p:nvPr/>
        </p:nvSpPr>
        <p:spPr>
          <a:xfrm>
            <a:off x="3521275" y="5571287"/>
            <a:ext cx="7287138" cy="103073"/>
          </a:xfrm>
          <a:custGeom>
            <a:avLst/>
            <a:gdLst>
              <a:gd name="connsiteX0" fmla="*/ 0 w 7287138"/>
              <a:gd name="connsiteY0" fmla="*/ 0 h 103073"/>
              <a:gd name="connsiteX1" fmla="*/ 706292 w 7287138"/>
              <a:gd name="connsiteY1" fmla="*/ 0 h 103073"/>
              <a:gd name="connsiteX2" fmla="*/ 1339712 w 7287138"/>
              <a:gd name="connsiteY2" fmla="*/ 0 h 103073"/>
              <a:gd name="connsiteX3" fmla="*/ 2046004 w 7287138"/>
              <a:gd name="connsiteY3" fmla="*/ 0 h 103073"/>
              <a:gd name="connsiteX4" fmla="*/ 2752296 w 7287138"/>
              <a:gd name="connsiteY4" fmla="*/ 0 h 103073"/>
              <a:gd name="connsiteX5" fmla="*/ 3167102 w 7287138"/>
              <a:gd name="connsiteY5" fmla="*/ 0 h 103073"/>
              <a:gd name="connsiteX6" fmla="*/ 3727651 w 7287138"/>
              <a:gd name="connsiteY6" fmla="*/ 0 h 103073"/>
              <a:gd name="connsiteX7" fmla="*/ 4215329 w 7287138"/>
              <a:gd name="connsiteY7" fmla="*/ 0 h 103073"/>
              <a:gd name="connsiteX8" fmla="*/ 4703007 w 7287138"/>
              <a:gd name="connsiteY8" fmla="*/ 0 h 103073"/>
              <a:gd name="connsiteX9" fmla="*/ 5044942 w 7287138"/>
              <a:gd name="connsiteY9" fmla="*/ 0 h 103073"/>
              <a:gd name="connsiteX10" fmla="*/ 5751234 w 7287138"/>
              <a:gd name="connsiteY10" fmla="*/ 0 h 103073"/>
              <a:gd name="connsiteX11" fmla="*/ 6238911 w 7287138"/>
              <a:gd name="connsiteY11" fmla="*/ 0 h 103073"/>
              <a:gd name="connsiteX12" fmla="*/ 6799460 w 7287138"/>
              <a:gd name="connsiteY12" fmla="*/ 0 h 103073"/>
              <a:gd name="connsiteX13" fmla="*/ 7287138 w 7287138"/>
              <a:gd name="connsiteY13" fmla="*/ 0 h 103073"/>
              <a:gd name="connsiteX14" fmla="*/ 7287138 w 7287138"/>
              <a:gd name="connsiteY14" fmla="*/ 103073 h 103073"/>
              <a:gd name="connsiteX15" fmla="*/ 6799460 w 7287138"/>
              <a:gd name="connsiteY15" fmla="*/ 103073 h 103073"/>
              <a:gd name="connsiteX16" fmla="*/ 6093168 w 7287138"/>
              <a:gd name="connsiteY16" fmla="*/ 103073 h 103073"/>
              <a:gd name="connsiteX17" fmla="*/ 5605491 w 7287138"/>
              <a:gd name="connsiteY17" fmla="*/ 103073 h 103073"/>
              <a:gd name="connsiteX18" fmla="*/ 5044942 w 7287138"/>
              <a:gd name="connsiteY18" fmla="*/ 103073 h 103073"/>
              <a:gd name="connsiteX19" fmla="*/ 4630135 w 7287138"/>
              <a:gd name="connsiteY19" fmla="*/ 103073 h 103073"/>
              <a:gd name="connsiteX20" fmla="*/ 4288200 w 7287138"/>
              <a:gd name="connsiteY20" fmla="*/ 103073 h 103073"/>
              <a:gd name="connsiteX21" fmla="*/ 3581909 w 7287138"/>
              <a:gd name="connsiteY21" fmla="*/ 103073 h 103073"/>
              <a:gd name="connsiteX22" fmla="*/ 3021360 w 7287138"/>
              <a:gd name="connsiteY22" fmla="*/ 103073 h 103073"/>
              <a:gd name="connsiteX23" fmla="*/ 2533682 w 7287138"/>
              <a:gd name="connsiteY23" fmla="*/ 103073 h 103073"/>
              <a:gd name="connsiteX24" fmla="*/ 2046004 w 7287138"/>
              <a:gd name="connsiteY24" fmla="*/ 103073 h 103073"/>
              <a:gd name="connsiteX25" fmla="*/ 1631198 w 7287138"/>
              <a:gd name="connsiteY25" fmla="*/ 103073 h 103073"/>
              <a:gd name="connsiteX26" fmla="*/ 1216391 w 7287138"/>
              <a:gd name="connsiteY26" fmla="*/ 103073 h 103073"/>
              <a:gd name="connsiteX27" fmla="*/ 655842 w 7287138"/>
              <a:gd name="connsiteY27" fmla="*/ 103073 h 103073"/>
              <a:gd name="connsiteX28" fmla="*/ 0 w 7287138"/>
              <a:gd name="connsiteY28" fmla="*/ 103073 h 103073"/>
              <a:gd name="connsiteX29" fmla="*/ 0 w 7287138"/>
              <a:gd name="connsiteY29" fmla="*/ 0 h 1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87138" h="103073" fill="none" extrusionOk="0">
                <a:moveTo>
                  <a:pt x="0" y="0"/>
                </a:moveTo>
                <a:cubicBezTo>
                  <a:pt x="197585" y="-40443"/>
                  <a:pt x="431561" y="53134"/>
                  <a:pt x="706292" y="0"/>
                </a:cubicBezTo>
                <a:cubicBezTo>
                  <a:pt x="981023" y="-53134"/>
                  <a:pt x="1106781" y="27387"/>
                  <a:pt x="1339712" y="0"/>
                </a:cubicBezTo>
                <a:cubicBezTo>
                  <a:pt x="1572643" y="-27387"/>
                  <a:pt x="1900827" y="51786"/>
                  <a:pt x="2046004" y="0"/>
                </a:cubicBezTo>
                <a:cubicBezTo>
                  <a:pt x="2191181" y="-51786"/>
                  <a:pt x="2435309" y="40033"/>
                  <a:pt x="2752296" y="0"/>
                </a:cubicBezTo>
                <a:cubicBezTo>
                  <a:pt x="3069283" y="-40033"/>
                  <a:pt x="3006755" y="48006"/>
                  <a:pt x="3167102" y="0"/>
                </a:cubicBezTo>
                <a:cubicBezTo>
                  <a:pt x="3327449" y="-48006"/>
                  <a:pt x="3462828" y="60547"/>
                  <a:pt x="3727651" y="0"/>
                </a:cubicBezTo>
                <a:cubicBezTo>
                  <a:pt x="3992474" y="-60547"/>
                  <a:pt x="4103181" y="25514"/>
                  <a:pt x="4215329" y="0"/>
                </a:cubicBezTo>
                <a:cubicBezTo>
                  <a:pt x="4327477" y="-25514"/>
                  <a:pt x="4491352" y="8554"/>
                  <a:pt x="4703007" y="0"/>
                </a:cubicBezTo>
                <a:cubicBezTo>
                  <a:pt x="4914662" y="-8554"/>
                  <a:pt x="4971081" y="16604"/>
                  <a:pt x="5044942" y="0"/>
                </a:cubicBezTo>
                <a:cubicBezTo>
                  <a:pt x="5118803" y="-16604"/>
                  <a:pt x="5451384" y="70795"/>
                  <a:pt x="5751234" y="0"/>
                </a:cubicBezTo>
                <a:cubicBezTo>
                  <a:pt x="6051084" y="-70795"/>
                  <a:pt x="6015933" y="32304"/>
                  <a:pt x="6238911" y="0"/>
                </a:cubicBezTo>
                <a:cubicBezTo>
                  <a:pt x="6461889" y="-32304"/>
                  <a:pt x="6568907" y="57682"/>
                  <a:pt x="6799460" y="0"/>
                </a:cubicBezTo>
                <a:cubicBezTo>
                  <a:pt x="7030013" y="-57682"/>
                  <a:pt x="7170533" y="38413"/>
                  <a:pt x="7287138" y="0"/>
                </a:cubicBezTo>
                <a:cubicBezTo>
                  <a:pt x="7294774" y="41119"/>
                  <a:pt x="7275234" y="65147"/>
                  <a:pt x="7287138" y="103073"/>
                </a:cubicBezTo>
                <a:cubicBezTo>
                  <a:pt x="7131277" y="123388"/>
                  <a:pt x="6955649" y="79119"/>
                  <a:pt x="6799460" y="103073"/>
                </a:cubicBezTo>
                <a:cubicBezTo>
                  <a:pt x="6643271" y="127027"/>
                  <a:pt x="6318966" y="67405"/>
                  <a:pt x="6093168" y="103073"/>
                </a:cubicBezTo>
                <a:cubicBezTo>
                  <a:pt x="5867370" y="138741"/>
                  <a:pt x="5760647" y="51606"/>
                  <a:pt x="5605491" y="103073"/>
                </a:cubicBezTo>
                <a:cubicBezTo>
                  <a:pt x="5450335" y="154540"/>
                  <a:pt x="5192723" y="86731"/>
                  <a:pt x="5044942" y="103073"/>
                </a:cubicBezTo>
                <a:cubicBezTo>
                  <a:pt x="4897161" y="119415"/>
                  <a:pt x="4793058" y="75657"/>
                  <a:pt x="4630135" y="103073"/>
                </a:cubicBezTo>
                <a:cubicBezTo>
                  <a:pt x="4467212" y="130489"/>
                  <a:pt x="4443508" y="93569"/>
                  <a:pt x="4288200" y="103073"/>
                </a:cubicBezTo>
                <a:cubicBezTo>
                  <a:pt x="4132892" y="112577"/>
                  <a:pt x="3902244" y="94128"/>
                  <a:pt x="3581909" y="103073"/>
                </a:cubicBezTo>
                <a:cubicBezTo>
                  <a:pt x="3261574" y="112018"/>
                  <a:pt x="3208617" y="83742"/>
                  <a:pt x="3021360" y="103073"/>
                </a:cubicBezTo>
                <a:cubicBezTo>
                  <a:pt x="2834103" y="122404"/>
                  <a:pt x="2651900" y="53907"/>
                  <a:pt x="2533682" y="103073"/>
                </a:cubicBezTo>
                <a:cubicBezTo>
                  <a:pt x="2415464" y="152239"/>
                  <a:pt x="2161932" y="87304"/>
                  <a:pt x="2046004" y="103073"/>
                </a:cubicBezTo>
                <a:cubicBezTo>
                  <a:pt x="1930076" y="118842"/>
                  <a:pt x="1785281" y="93799"/>
                  <a:pt x="1631198" y="103073"/>
                </a:cubicBezTo>
                <a:cubicBezTo>
                  <a:pt x="1477115" y="112347"/>
                  <a:pt x="1327316" y="87181"/>
                  <a:pt x="1216391" y="103073"/>
                </a:cubicBezTo>
                <a:cubicBezTo>
                  <a:pt x="1105466" y="118965"/>
                  <a:pt x="885982" y="92886"/>
                  <a:pt x="655842" y="103073"/>
                </a:cubicBezTo>
                <a:cubicBezTo>
                  <a:pt x="425702" y="113260"/>
                  <a:pt x="209026" y="76492"/>
                  <a:pt x="0" y="103073"/>
                </a:cubicBezTo>
                <a:cubicBezTo>
                  <a:pt x="-6387" y="70827"/>
                  <a:pt x="1031" y="46466"/>
                  <a:pt x="0" y="0"/>
                </a:cubicBezTo>
                <a:close/>
              </a:path>
              <a:path w="7287138" h="103073" stroke="0" extrusionOk="0">
                <a:moveTo>
                  <a:pt x="0" y="0"/>
                </a:moveTo>
                <a:cubicBezTo>
                  <a:pt x="297663" y="-23516"/>
                  <a:pt x="456072" y="23540"/>
                  <a:pt x="706292" y="0"/>
                </a:cubicBezTo>
                <a:cubicBezTo>
                  <a:pt x="956512" y="-23540"/>
                  <a:pt x="1187107" y="70577"/>
                  <a:pt x="1412584" y="0"/>
                </a:cubicBezTo>
                <a:cubicBezTo>
                  <a:pt x="1638061" y="-70577"/>
                  <a:pt x="1746640" y="47205"/>
                  <a:pt x="1900261" y="0"/>
                </a:cubicBezTo>
                <a:cubicBezTo>
                  <a:pt x="2053882" y="-47205"/>
                  <a:pt x="2264669" y="24964"/>
                  <a:pt x="2387939" y="0"/>
                </a:cubicBezTo>
                <a:cubicBezTo>
                  <a:pt x="2511209" y="-24964"/>
                  <a:pt x="2618756" y="13406"/>
                  <a:pt x="2729874" y="0"/>
                </a:cubicBezTo>
                <a:cubicBezTo>
                  <a:pt x="2840993" y="-13406"/>
                  <a:pt x="2919413" y="2815"/>
                  <a:pt x="3071809" y="0"/>
                </a:cubicBezTo>
                <a:cubicBezTo>
                  <a:pt x="3224206" y="-2815"/>
                  <a:pt x="3315812" y="39676"/>
                  <a:pt x="3413744" y="0"/>
                </a:cubicBezTo>
                <a:cubicBezTo>
                  <a:pt x="3511676" y="-39676"/>
                  <a:pt x="3703993" y="51017"/>
                  <a:pt x="3901422" y="0"/>
                </a:cubicBezTo>
                <a:cubicBezTo>
                  <a:pt x="4098851" y="-51017"/>
                  <a:pt x="4318669" y="72335"/>
                  <a:pt x="4607713" y="0"/>
                </a:cubicBezTo>
                <a:cubicBezTo>
                  <a:pt x="4896757" y="-72335"/>
                  <a:pt x="5161586" y="64244"/>
                  <a:pt x="5314005" y="0"/>
                </a:cubicBezTo>
                <a:cubicBezTo>
                  <a:pt x="5466424" y="-64244"/>
                  <a:pt x="5772239" y="54564"/>
                  <a:pt x="6020297" y="0"/>
                </a:cubicBezTo>
                <a:cubicBezTo>
                  <a:pt x="6268355" y="-54564"/>
                  <a:pt x="6393416" y="8784"/>
                  <a:pt x="6507975" y="0"/>
                </a:cubicBezTo>
                <a:cubicBezTo>
                  <a:pt x="6622534" y="-8784"/>
                  <a:pt x="6932884" y="62221"/>
                  <a:pt x="7287138" y="0"/>
                </a:cubicBezTo>
                <a:cubicBezTo>
                  <a:pt x="7289856" y="34054"/>
                  <a:pt x="7286986" y="61451"/>
                  <a:pt x="7287138" y="103073"/>
                </a:cubicBezTo>
                <a:cubicBezTo>
                  <a:pt x="7106526" y="149310"/>
                  <a:pt x="6950974" y="53881"/>
                  <a:pt x="6799460" y="103073"/>
                </a:cubicBezTo>
                <a:cubicBezTo>
                  <a:pt x="6647946" y="152265"/>
                  <a:pt x="6397669" y="59497"/>
                  <a:pt x="6238911" y="103073"/>
                </a:cubicBezTo>
                <a:cubicBezTo>
                  <a:pt x="6080153" y="146649"/>
                  <a:pt x="5969186" y="78773"/>
                  <a:pt x="5824105" y="103073"/>
                </a:cubicBezTo>
                <a:cubicBezTo>
                  <a:pt x="5679024" y="127373"/>
                  <a:pt x="5395930" y="102376"/>
                  <a:pt x="5190684" y="103073"/>
                </a:cubicBezTo>
                <a:cubicBezTo>
                  <a:pt x="4985438" y="103770"/>
                  <a:pt x="4669167" y="97793"/>
                  <a:pt x="4484393" y="103073"/>
                </a:cubicBezTo>
                <a:cubicBezTo>
                  <a:pt x="4299619" y="108353"/>
                  <a:pt x="3995879" y="62216"/>
                  <a:pt x="3778101" y="103073"/>
                </a:cubicBezTo>
                <a:cubicBezTo>
                  <a:pt x="3560323" y="143930"/>
                  <a:pt x="3267876" y="93787"/>
                  <a:pt x="3071809" y="103073"/>
                </a:cubicBezTo>
                <a:cubicBezTo>
                  <a:pt x="2875742" y="112359"/>
                  <a:pt x="2690433" y="52728"/>
                  <a:pt x="2584131" y="103073"/>
                </a:cubicBezTo>
                <a:cubicBezTo>
                  <a:pt x="2477829" y="153418"/>
                  <a:pt x="2320026" y="65436"/>
                  <a:pt x="2242196" y="103073"/>
                </a:cubicBezTo>
                <a:cubicBezTo>
                  <a:pt x="2164367" y="140710"/>
                  <a:pt x="2068065" y="79367"/>
                  <a:pt x="1900261" y="103073"/>
                </a:cubicBezTo>
                <a:cubicBezTo>
                  <a:pt x="1732457" y="126779"/>
                  <a:pt x="1426851" y="63133"/>
                  <a:pt x="1193970" y="103073"/>
                </a:cubicBezTo>
                <a:cubicBezTo>
                  <a:pt x="961089" y="143013"/>
                  <a:pt x="887084" y="83730"/>
                  <a:pt x="633420" y="103073"/>
                </a:cubicBezTo>
                <a:cubicBezTo>
                  <a:pt x="379756" y="122416"/>
                  <a:pt x="202556" y="40120"/>
                  <a:pt x="0" y="103073"/>
                </a:cubicBezTo>
                <a:cubicBezTo>
                  <a:pt x="-10863" y="57613"/>
                  <a:pt x="1935" y="38031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22E295B-D00D-46A3-A5FF-F40E89E92EFD}"/>
              </a:ext>
            </a:extLst>
          </p:cNvPr>
          <p:cNvSpPr/>
          <p:nvPr/>
        </p:nvSpPr>
        <p:spPr>
          <a:xfrm>
            <a:off x="2193109" y="2331685"/>
            <a:ext cx="9707470" cy="3666895"/>
          </a:xfrm>
          <a:custGeom>
            <a:avLst/>
            <a:gdLst>
              <a:gd name="connsiteX0" fmla="*/ 0 w 9707470"/>
              <a:gd name="connsiteY0" fmla="*/ 0 h 3666895"/>
              <a:gd name="connsiteX1" fmla="*/ 279804 w 9707470"/>
              <a:gd name="connsiteY1" fmla="*/ 0 h 3666895"/>
              <a:gd name="connsiteX2" fmla="*/ 559607 w 9707470"/>
              <a:gd name="connsiteY2" fmla="*/ 0 h 3666895"/>
              <a:gd name="connsiteX3" fmla="*/ 1227709 w 9707470"/>
              <a:gd name="connsiteY3" fmla="*/ 0 h 3666895"/>
              <a:gd name="connsiteX4" fmla="*/ 1604588 w 9707470"/>
              <a:gd name="connsiteY4" fmla="*/ 0 h 3666895"/>
              <a:gd name="connsiteX5" fmla="*/ 2175615 w 9707470"/>
              <a:gd name="connsiteY5" fmla="*/ 0 h 3666895"/>
              <a:gd name="connsiteX6" fmla="*/ 2455419 w 9707470"/>
              <a:gd name="connsiteY6" fmla="*/ 0 h 3666895"/>
              <a:gd name="connsiteX7" fmla="*/ 2735222 w 9707470"/>
              <a:gd name="connsiteY7" fmla="*/ 0 h 3666895"/>
              <a:gd name="connsiteX8" fmla="*/ 3015026 w 9707470"/>
              <a:gd name="connsiteY8" fmla="*/ 0 h 3666895"/>
              <a:gd name="connsiteX9" fmla="*/ 3586054 w 9707470"/>
              <a:gd name="connsiteY9" fmla="*/ 0 h 3666895"/>
              <a:gd name="connsiteX10" fmla="*/ 3865857 w 9707470"/>
              <a:gd name="connsiteY10" fmla="*/ 0 h 3666895"/>
              <a:gd name="connsiteX11" fmla="*/ 4631034 w 9707470"/>
              <a:gd name="connsiteY11" fmla="*/ 0 h 3666895"/>
              <a:gd name="connsiteX12" fmla="*/ 5202062 w 9707470"/>
              <a:gd name="connsiteY12" fmla="*/ 0 h 3666895"/>
              <a:gd name="connsiteX13" fmla="*/ 5967239 w 9707470"/>
              <a:gd name="connsiteY13" fmla="*/ 0 h 3666895"/>
              <a:gd name="connsiteX14" fmla="*/ 6538267 w 9707470"/>
              <a:gd name="connsiteY14" fmla="*/ 0 h 3666895"/>
              <a:gd name="connsiteX15" fmla="*/ 7303444 w 9707470"/>
              <a:gd name="connsiteY15" fmla="*/ 0 h 3666895"/>
              <a:gd name="connsiteX16" fmla="*/ 7777397 w 9707470"/>
              <a:gd name="connsiteY16" fmla="*/ 0 h 3666895"/>
              <a:gd name="connsiteX17" fmla="*/ 8154275 w 9707470"/>
              <a:gd name="connsiteY17" fmla="*/ 0 h 3666895"/>
              <a:gd name="connsiteX18" fmla="*/ 8919452 w 9707470"/>
              <a:gd name="connsiteY18" fmla="*/ 0 h 3666895"/>
              <a:gd name="connsiteX19" fmla="*/ 9707470 w 9707470"/>
              <a:gd name="connsiteY19" fmla="*/ 0 h 3666895"/>
              <a:gd name="connsiteX20" fmla="*/ 9707470 w 9707470"/>
              <a:gd name="connsiteY20" fmla="*/ 560511 h 3666895"/>
              <a:gd name="connsiteX21" fmla="*/ 9707470 w 9707470"/>
              <a:gd name="connsiteY21" fmla="*/ 1047684 h 3666895"/>
              <a:gd name="connsiteX22" fmla="*/ 9707470 w 9707470"/>
              <a:gd name="connsiteY22" fmla="*/ 1498189 h 3666895"/>
              <a:gd name="connsiteX23" fmla="*/ 9707470 w 9707470"/>
              <a:gd name="connsiteY23" fmla="*/ 1948693 h 3666895"/>
              <a:gd name="connsiteX24" fmla="*/ 9707470 w 9707470"/>
              <a:gd name="connsiteY24" fmla="*/ 2399197 h 3666895"/>
              <a:gd name="connsiteX25" fmla="*/ 9707470 w 9707470"/>
              <a:gd name="connsiteY25" fmla="*/ 2886370 h 3666895"/>
              <a:gd name="connsiteX26" fmla="*/ 9707470 w 9707470"/>
              <a:gd name="connsiteY26" fmla="*/ 3666895 h 3666895"/>
              <a:gd name="connsiteX27" fmla="*/ 9233517 w 9707470"/>
              <a:gd name="connsiteY27" fmla="*/ 3666895 h 3666895"/>
              <a:gd name="connsiteX28" fmla="*/ 8565415 w 9707470"/>
              <a:gd name="connsiteY28" fmla="*/ 3666895 h 3666895"/>
              <a:gd name="connsiteX29" fmla="*/ 7994387 w 9707470"/>
              <a:gd name="connsiteY29" fmla="*/ 3666895 h 3666895"/>
              <a:gd name="connsiteX30" fmla="*/ 7714584 w 9707470"/>
              <a:gd name="connsiteY30" fmla="*/ 3666895 h 3666895"/>
              <a:gd name="connsiteX31" fmla="*/ 7434780 w 9707470"/>
              <a:gd name="connsiteY31" fmla="*/ 3666895 h 3666895"/>
              <a:gd name="connsiteX32" fmla="*/ 6669603 w 9707470"/>
              <a:gd name="connsiteY32" fmla="*/ 3666895 h 3666895"/>
              <a:gd name="connsiteX33" fmla="*/ 5904426 w 9707470"/>
              <a:gd name="connsiteY33" fmla="*/ 3666895 h 3666895"/>
              <a:gd name="connsiteX34" fmla="*/ 5527548 w 9707470"/>
              <a:gd name="connsiteY34" fmla="*/ 3666895 h 3666895"/>
              <a:gd name="connsiteX35" fmla="*/ 4859445 w 9707470"/>
              <a:gd name="connsiteY35" fmla="*/ 3666895 h 3666895"/>
              <a:gd name="connsiteX36" fmla="*/ 4191343 w 9707470"/>
              <a:gd name="connsiteY36" fmla="*/ 3666895 h 3666895"/>
              <a:gd name="connsiteX37" fmla="*/ 3911539 w 9707470"/>
              <a:gd name="connsiteY37" fmla="*/ 3666895 h 3666895"/>
              <a:gd name="connsiteX38" fmla="*/ 3243437 w 9707470"/>
              <a:gd name="connsiteY38" fmla="*/ 3666895 h 3666895"/>
              <a:gd name="connsiteX39" fmla="*/ 2672409 w 9707470"/>
              <a:gd name="connsiteY39" fmla="*/ 3666895 h 3666895"/>
              <a:gd name="connsiteX40" fmla="*/ 2295531 w 9707470"/>
              <a:gd name="connsiteY40" fmla="*/ 3666895 h 3666895"/>
              <a:gd name="connsiteX41" fmla="*/ 1530354 w 9707470"/>
              <a:gd name="connsiteY41" fmla="*/ 3666895 h 3666895"/>
              <a:gd name="connsiteX42" fmla="*/ 765177 w 9707470"/>
              <a:gd name="connsiteY42" fmla="*/ 3666895 h 3666895"/>
              <a:gd name="connsiteX43" fmla="*/ 0 w 9707470"/>
              <a:gd name="connsiteY43" fmla="*/ 3666895 h 3666895"/>
              <a:gd name="connsiteX44" fmla="*/ 0 w 9707470"/>
              <a:gd name="connsiteY44" fmla="*/ 3179722 h 3666895"/>
              <a:gd name="connsiteX45" fmla="*/ 0 w 9707470"/>
              <a:gd name="connsiteY45" fmla="*/ 2582542 h 3666895"/>
              <a:gd name="connsiteX46" fmla="*/ 0 w 9707470"/>
              <a:gd name="connsiteY46" fmla="*/ 2058700 h 3666895"/>
              <a:gd name="connsiteX47" fmla="*/ 0 w 9707470"/>
              <a:gd name="connsiteY47" fmla="*/ 1608195 h 3666895"/>
              <a:gd name="connsiteX48" fmla="*/ 0 w 9707470"/>
              <a:gd name="connsiteY48" fmla="*/ 1194360 h 3666895"/>
              <a:gd name="connsiteX49" fmla="*/ 0 w 9707470"/>
              <a:gd name="connsiteY49" fmla="*/ 743856 h 3666895"/>
              <a:gd name="connsiteX50" fmla="*/ 0 w 9707470"/>
              <a:gd name="connsiteY50" fmla="*/ 0 h 366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707470" h="3666895" fill="none" extrusionOk="0">
                <a:moveTo>
                  <a:pt x="0" y="0"/>
                </a:moveTo>
                <a:cubicBezTo>
                  <a:pt x="97251" y="-12501"/>
                  <a:pt x="220110" y="23603"/>
                  <a:pt x="279804" y="0"/>
                </a:cubicBezTo>
                <a:cubicBezTo>
                  <a:pt x="339498" y="-23603"/>
                  <a:pt x="471406" y="11974"/>
                  <a:pt x="559607" y="0"/>
                </a:cubicBezTo>
                <a:cubicBezTo>
                  <a:pt x="647808" y="-11974"/>
                  <a:pt x="955788" y="77150"/>
                  <a:pt x="1227709" y="0"/>
                </a:cubicBezTo>
                <a:cubicBezTo>
                  <a:pt x="1499630" y="-77150"/>
                  <a:pt x="1482981" y="22752"/>
                  <a:pt x="1604588" y="0"/>
                </a:cubicBezTo>
                <a:cubicBezTo>
                  <a:pt x="1726195" y="-22752"/>
                  <a:pt x="1937586" y="13137"/>
                  <a:pt x="2175615" y="0"/>
                </a:cubicBezTo>
                <a:cubicBezTo>
                  <a:pt x="2413644" y="-13137"/>
                  <a:pt x="2377121" y="18427"/>
                  <a:pt x="2455419" y="0"/>
                </a:cubicBezTo>
                <a:cubicBezTo>
                  <a:pt x="2533717" y="-18427"/>
                  <a:pt x="2620750" y="14766"/>
                  <a:pt x="2735222" y="0"/>
                </a:cubicBezTo>
                <a:cubicBezTo>
                  <a:pt x="2849694" y="-14766"/>
                  <a:pt x="2927901" y="29479"/>
                  <a:pt x="3015026" y="0"/>
                </a:cubicBezTo>
                <a:cubicBezTo>
                  <a:pt x="3102151" y="-29479"/>
                  <a:pt x="3379473" y="20896"/>
                  <a:pt x="3586054" y="0"/>
                </a:cubicBezTo>
                <a:cubicBezTo>
                  <a:pt x="3792635" y="-20896"/>
                  <a:pt x="3784768" y="27369"/>
                  <a:pt x="3865857" y="0"/>
                </a:cubicBezTo>
                <a:cubicBezTo>
                  <a:pt x="3946946" y="-27369"/>
                  <a:pt x="4466353" y="69795"/>
                  <a:pt x="4631034" y="0"/>
                </a:cubicBezTo>
                <a:cubicBezTo>
                  <a:pt x="4795715" y="-69795"/>
                  <a:pt x="5021604" y="55827"/>
                  <a:pt x="5202062" y="0"/>
                </a:cubicBezTo>
                <a:cubicBezTo>
                  <a:pt x="5382520" y="-55827"/>
                  <a:pt x="5799266" y="6996"/>
                  <a:pt x="5967239" y="0"/>
                </a:cubicBezTo>
                <a:cubicBezTo>
                  <a:pt x="6135212" y="-6996"/>
                  <a:pt x="6264176" y="28510"/>
                  <a:pt x="6538267" y="0"/>
                </a:cubicBezTo>
                <a:cubicBezTo>
                  <a:pt x="6812358" y="-28510"/>
                  <a:pt x="7147941" y="24738"/>
                  <a:pt x="7303444" y="0"/>
                </a:cubicBezTo>
                <a:cubicBezTo>
                  <a:pt x="7458947" y="-24738"/>
                  <a:pt x="7666121" y="34505"/>
                  <a:pt x="7777397" y="0"/>
                </a:cubicBezTo>
                <a:cubicBezTo>
                  <a:pt x="7888673" y="-34505"/>
                  <a:pt x="7996847" y="33355"/>
                  <a:pt x="8154275" y="0"/>
                </a:cubicBezTo>
                <a:cubicBezTo>
                  <a:pt x="8311703" y="-33355"/>
                  <a:pt x="8742062" y="34503"/>
                  <a:pt x="8919452" y="0"/>
                </a:cubicBezTo>
                <a:cubicBezTo>
                  <a:pt x="9096842" y="-34503"/>
                  <a:pt x="9383306" y="12506"/>
                  <a:pt x="9707470" y="0"/>
                </a:cubicBezTo>
                <a:cubicBezTo>
                  <a:pt x="9736296" y="243658"/>
                  <a:pt x="9652279" y="439298"/>
                  <a:pt x="9707470" y="560511"/>
                </a:cubicBezTo>
                <a:cubicBezTo>
                  <a:pt x="9762661" y="681724"/>
                  <a:pt x="9656893" y="851362"/>
                  <a:pt x="9707470" y="1047684"/>
                </a:cubicBezTo>
                <a:cubicBezTo>
                  <a:pt x="9758047" y="1244006"/>
                  <a:pt x="9703886" y="1397726"/>
                  <a:pt x="9707470" y="1498189"/>
                </a:cubicBezTo>
                <a:cubicBezTo>
                  <a:pt x="9711054" y="1598653"/>
                  <a:pt x="9673801" y="1813783"/>
                  <a:pt x="9707470" y="1948693"/>
                </a:cubicBezTo>
                <a:cubicBezTo>
                  <a:pt x="9741139" y="2083603"/>
                  <a:pt x="9666322" y="2220929"/>
                  <a:pt x="9707470" y="2399197"/>
                </a:cubicBezTo>
                <a:cubicBezTo>
                  <a:pt x="9748618" y="2577465"/>
                  <a:pt x="9660242" y="2748498"/>
                  <a:pt x="9707470" y="2886370"/>
                </a:cubicBezTo>
                <a:cubicBezTo>
                  <a:pt x="9754698" y="3024242"/>
                  <a:pt x="9702388" y="3486592"/>
                  <a:pt x="9707470" y="3666895"/>
                </a:cubicBezTo>
                <a:cubicBezTo>
                  <a:pt x="9486799" y="3693737"/>
                  <a:pt x="9440679" y="3644605"/>
                  <a:pt x="9233517" y="3666895"/>
                </a:cubicBezTo>
                <a:cubicBezTo>
                  <a:pt x="9026355" y="3689185"/>
                  <a:pt x="8829592" y="3587727"/>
                  <a:pt x="8565415" y="3666895"/>
                </a:cubicBezTo>
                <a:cubicBezTo>
                  <a:pt x="8301238" y="3746063"/>
                  <a:pt x="8276565" y="3599574"/>
                  <a:pt x="7994387" y="3666895"/>
                </a:cubicBezTo>
                <a:cubicBezTo>
                  <a:pt x="7712209" y="3734216"/>
                  <a:pt x="7839489" y="3644396"/>
                  <a:pt x="7714584" y="3666895"/>
                </a:cubicBezTo>
                <a:cubicBezTo>
                  <a:pt x="7589679" y="3689394"/>
                  <a:pt x="7532447" y="3651454"/>
                  <a:pt x="7434780" y="3666895"/>
                </a:cubicBezTo>
                <a:cubicBezTo>
                  <a:pt x="7337113" y="3682336"/>
                  <a:pt x="6864494" y="3604965"/>
                  <a:pt x="6669603" y="3666895"/>
                </a:cubicBezTo>
                <a:cubicBezTo>
                  <a:pt x="6474712" y="3728825"/>
                  <a:pt x="6207032" y="3666871"/>
                  <a:pt x="5904426" y="3666895"/>
                </a:cubicBezTo>
                <a:cubicBezTo>
                  <a:pt x="5601820" y="3666919"/>
                  <a:pt x="5704448" y="3628512"/>
                  <a:pt x="5527548" y="3666895"/>
                </a:cubicBezTo>
                <a:cubicBezTo>
                  <a:pt x="5350648" y="3705278"/>
                  <a:pt x="5083562" y="3651067"/>
                  <a:pt x="4859445" y="3666895"/>
                </a:cubicBezTo>
                <a:cubicBezTo>
                  <a:pt x="4635328" y="3682723"/>
                  <a:pt x="4449363" y="3600337"/>
                  <a:pt x="4191343" y="3666895"/>
                </a:cubicBezTo>
                <a:cubicBezTo>
                  <a:pt x="3933323" y="3733453"/>
                  <a:pt x="3976615" y="3635133"/>
                  <a:pt x="3911539" y="3666895"/>
                </a:cubicBezTo>
                <a:cubicBezTo>
                  <a:pt x="3846463" y="3698657"/>
                  <a:pt x="3534483" y="3628108"/>
                  <a:pt x="3243437" y="3666895"/>
                </a:cubicBezTo>
                <a:cubicBezTo>
                  <a:pt x="2952391" y="3705682"/>
                  <a:pt x="2808929" y="3642225"/>
                  <a:pt x="2672409" y="3666895"/>
                </a:cubicBezTo>
                <a:cubicBezTo>
                  <a:pt x="2535889" y="3691565"/>
                  <a:pt x="2422663" y="3664770"/>
                  <a:pt x="2295531" y="3666895"/>
                </a:cubicBezTo>
                <a:cubicBezTo>
                  <a:pt x="2168399" y="3669020"/>
                  <a:pt x="1767132" y="3588954"/>
                  <a:pt x="1530354" y="3666895"/>
                </a:cubicBezTo>
                <a:cubicBezTo>
                  <a:pt x="1293576" y="3744836"/>
                  <a:pt x="1065035" y="3611343"/>
                  <a:pt x="765177" y="3666895"/>
                </a:cubicBezTo>
                <a:cubicBezTo>
                  <a:pt x="465319" y="3722447"/>
                  <a:pt x="318929" y="3619521"/>
                  <a:pt x="0" y="3666895"/>
                </a:cubicBezTo>
                <a:cubicBezTo>
                  <a:pt x="-5455" y="3562172"/>
                  <a:pt x="50588" y="3364260"/>
                  <a:pt x="0" y="3179722"/>
                </a:cubicBezTo>
                <a:cubicBezTo>
                  <a:pt x="-50588" y="2995184"/>
                  <a:pt x="8898" y="2816460"/>
                  <a:pt x="0" y="2582542"/>
                </a:cubicBezTo>
                <a:cubicBezTo>
                  <a:pt x="-8898" y="2348624"/>
                  <a:pt x="5570" y="2301795"/>
                  <a:pt x="0" y="2058700"/>
                </a:cubicBezTo>
                <a:cubicBezTo>
                  <a:pt x="-5570" y="1815605"/>
                  <a:pt x="53503" y="1764053"/>
                  <a:pt x="0" y="1608195"/>
                </a:cubicBezTo>
                <a:cubicBezTo>
                  <a:pt x="-53503" y="1452338"/>
                  <a:pt x="17372" y="1355274"/>
                  <a:pt x="0" y="1194360"/>
                </a:cubicBezTo>
                <a:cubicBezTo>
                  <a:pt x="-17372" y="1033446"/>
                  <a:pt x="32600" y="847353"/>
                  <a:pt x="0" y="743856"/>
                </a:cubicBezTo>
                <a:cubicBezTo>
                  <a:pt x="-32600" y="640359"/>
                  <a:pt x="59644" y="362724"/>
                  <a:pt x="0" y="0"/>
                </a:cubicBezTo>
                <a:close/>
              </a:path>
              <a:path w="9707470" h="3666895" stroke="0" extrusionOk="0">
                <a:moveTo>
                  <a:pt x="0" y="0"/>
                </a:moveTo>
                <a:cubicBezTo>
                  <a:pt x="282507" y="-63495"/>
                  <a:pt x="395175" y="26017"/>
                  <a:pt x="571028" y="0"/>
                </a:cubicBezTo>
                <a:cubicBezTo>
                  <a:pt x="746881" y="-26017"/>
                  <a:pt x="820337" y="43513"/>
                  <a:pt x="1044981" y="0"/>
                </a:cubicBezTo>
                <a:cubicBezTo>
                  <a:pt x="1269625" y="-43513"/>
                  <a:pt x="1295933" y="26064"/>
                  <a:pt x="1518934" y="0"/>
                </a:cubicBezTo>
                <a:cubicBezTo>
                  <a:pt x="1741935" y="-26064"/>
                  <a:pt x="2110111" y="76358"/>
                  <a:pt x="2284111" y="0"/>
                </a:cubicBezTo>
                <a:cubicBezTo>
                  <a:pt x="2458111" y="-76358"/>
                  <a:pt x="2504679" y="19805"/>
                  <a:pt x="2563914" y="0"/>
                </a:cubicBezTo>
                <a:cubicBezTo>
                  <a:pt x="2623149" y="-19805"/>
                  <a:pt x="2732582" y="6343"/>
                  <a:pt x="2843718" y="0"/>
                </a:cubicBezTo>
                <a:cubicBezTo>
                  <a:pt x="2954854" y="-6343"/>
                  <a:pt x="3048551" y="10639"/>
                  <a:pt x="3220596" y="0"/>
                </a:cubicBezTo>
                <a:cubicBezTo>
                  <a:pt x="3392641" y="-10639"/>
                  <a:pt x="3543459" y="61567"/>
                  <a:pt x="3791624" y="0"/>
                </a:cubicBezTo>
                <a:cubicBezTo>
                  <a:pt x="4039789" y="-61567"/>
                  <a:pt x="4120540" y="25015"/>
                  <a:pt x="4265577" y="0"/>
                </a:cubicBezTo>
                <a:cubicBezTo>
                  <a:pt x="4410614" y="-25015"/>
                  <a:pt x="4797435" y="11441"/>
                  <a:pt x="4933679" y="0"/>
                </a:cubicBezTo>
                <a:cubicBezTo>
                  <a:pt x="5069923" y="-11441"/>
                  <a:pt x="5086648" y="15209"/>
                  <a:pt x="5213482" y="0"/>
                </a:cubicBezTo>
                <a:cubicBezTo>
                  <a:pt x="5340316" y="-15209"/>
                  <a:pt x="5531694" y="6826"/>
                  <a:pt x="5687435" y="0"/>
                </a:cubicBezTo>
                <a:cubicBezTo>
                  <a:pt x="5843176" y="-6826"/>
                  <a:pt x="6041518" y="8048"/>
                  <a:pt x="6161388" y="0"/>
                </a:cubicBezTo>
                <a:cubicBezTo>
                  <a:pt x="6281258" y="-8048"/>
                  <a:pt x="6730216" y="31788"/>
                  <a:pt x="6926565" y="0"/>
                </a:cubicBezTo>
                <a:cubicBezTo>
                  <a:pt x="7122914" y="-31788"/>
                  <a:pt x="7227186" y="31312"/>
                  <a:pt x="7303444" y="0"/>
                </a:cubicBezTo>
                <a:cubicBezTo>
                  <a:pt x="7379702" y="-31312"/>
                  <a:pt x="7791710" y="65782"/>
                  <a:pt x="8068621" y="0"/>
                </a:cubicBezTo>
                <a:cubicBezTo>
                  <a:pt x="8345532" y="-65782"/>
                  <a:pt x="8292043" y="30742"/>
                  <a:pt x="8348424" y="0"/>
                </a:cubicBezTo>
                <a:cubicBezTo>
                  <a:pt x="8404805" y="-30742"/>
                  <a:pt x="8548479" y="22398"/>
                  <a:pt x="8628228" y="0"/>
                </a:cubicBezTo>
                <a:cubicBezTo>
                  <a:pt x="8707977" y="-22398"/>
                  <a:pt x="9211273" y="26988"/>
                  <a:pt x="9707470" y="0"/>
                </a:cubicBezTo>
                <a:cubicBezTo>
                  <a:pt x="9767207" y="247208"/>
                  <a:pt x="9696952" y="381498"/>
                  <a:pt x="9707470" y="597180"/>
                </a:cubicBezTo>
                <a:cubicBezTo>
                  <a:pt x="9717988" y="812862"/>
                  <a:pt x="9696585" y="918533"/>
                  <a:pt x="9707470" y="1011015"/>
                </a:cubicBezTo>
                <a:cubicBezTo>
                  <a:pt x="9718355" y="1103498"/>
                  <a:pt x="9657148" y="1310028"/>
                  <a:pt x="9707470" y="1461520"/>
                </a:cubicBezTo>
                <a:cubicBezTo>
                  <a:pt x="9757792" y="1613013"/>
                  <a:pt x="9670822" y="1779149"/>
                  <a:pt x="9707470" y="1912024"/>
                </a:cubicBezTo>
                <a:cubicBezTo>
                  <a:pt x="9744118" y="2044899"/>
                  <a:pt x="9683268" y="2241508"/>
                  <a:pt x="9707470" y="2399197"/>
                </a:cubicBezTo>
                <a:cubicBezTo>
                  <a:pt x="9731672" y="2556886"/>
                  <a:pt x="9706218" y="2798278"/>
                  <a:pt x="9707470" y="2923039"/>
                </a:cubicBezTo>
                <a:cubicBezTo>
                  <a:pt x="9708722" y="3047800"/>
                  <a:pt x="9640988" y="3436531"/>
                  <a:pt x="9707470" y="3666895"/>
                </a:cubicBezTo>
                <a:cubicBezTo>
                  <a:pt x="9426234" y="3683338"/>
                  <a:pt x="9253711" y="3610599"/>
                  <a:pt x="9039368" y="3666895"/>
                </a:cubicBezTo>
                <a:cubicBezTo>
                  <a:pt x="8825025" y="3723191"/>
                  <a:pt x="8692738" y="3648422"/>
                  <a:pt x="8565415" y="3666895"/>
                </a:cubicBezTo>
                <a:cubicBezTo>
                  <a:pt x="8438092" y="3685368"/>
                  <a:pt x="8018632" y="3658699"/>
                  <a:pt x="7800238" y="3666895"/>
                </a:cubicBezTo>
                <a:cubicBezTo>
                  <a:pt x="7581844" y="3675091"/>
                  <a:pt x="7500266" y="3629427"/>
                  <a:pt x="7326285" y="3666895"/>
                </a:cubicBezTo>
                <a:cubicBezTo>
                  <a:pt x="7152304" y="3704363"/>
                  <a:pt x="7040764" y="3626406"/>
                  <a:pt x="6755257" y="3666895"/>
                </a:cubicBezTo>
                <a:cubicBezTo>
                  <a:pt x="6469750" y="3707384"/>
                  <a:pt x="6581635" y="3638748"/>
                  <a:pt x="6475454" y="3666895"/>
                </a:cubicBezTo>
                <a:cubicBezTo>
                  <a:pt x="6369273" y="3695042"/>
                  <a:pt x="6154487" y="3617671"/>
                  <a:pt x="5904426" y="3666895"/>
                </a:cubicBezTo>
                <a:cubicBezTo>
                  <a:pt x="5654365" y="3716119"/>
                  <a:pt x="5542090" y="3660688"/>
                  <a:pt x="5430473" y="3666895"/>
                </a:cubicBezTo>
                <a:cubicBezTo>
                  <a:pt x="5318856" y="3673102"/>
                  <a:pt x="4891047" y="3634198"/>
                  <a:pt x="4665296" y="3666895"/>
                </a:cubicBezTo>
                <a:cubicBezTo>
                  <a:pt x="4439545" y="3699592"/>
                  <a:pt x="4248760" y="3611509"/>
                  <a:pt x="4094268" y="3666895"/>
                </a:cubicBezTo>
                <a:cubicBezTo>
                  <a:pt x="3939776" y="3722281"/>
                  <a:pt x="3537440" y="3625511"/>
                  <a:pt x="3329091" y="3666895"/>
                </a:cubicBezTo>
                <a:cubicBezTo>
                  <a:pt x="3120742" y="3708279"/>
                  <a:pt x="3112802" y="3656320"/>
                  <a:pt x="3049288" y="3666895"/>
                </a:cubicBezTo>
                <a:cubicBezTo>
                  <a:pt x="2985774" y="3677470"/>
                  <a:pt x="2712864" y="3641215"/>
                  <a:pt x="2575335" y="3666895"/>
                </a:cubicBezTo>
                <a:cubicBezTo>
                  <a:pt x="2437806" y="3692575"/>
                  <a:pt x="2429367" y="3650406"/>
                  <a:pt x="2295531" y="3666895"/>
                </a:cubicBezTo>
                <a:cubicBezTo>
                  <a:pt x="2161695" y="3683384"/>
                  <a:pt x="1808041" y="3644123"/>
                  <a:pt x="1627429" y="3666895"/>
                </a:cubicBezTo>
                <a:cubicBezTo>
                  <a:pt x="1446817" y="3689667"/>
                  <a:pt x="1468180" y="3651725"/>
                  <a:pt x="1347625" y="3666895"/>
                </a:cubicBezTo>
                <a:cubicBezTo>
                  <a:pt x="1227070" y="3682065"/>
                  <a:pt x="1180653" y="3655055"/>
                  <a:pt x="1067822" y="3666895"/>
                </a:cubicBezTo>
                <a:cubicBezTo>
                  <a:pt x="954991" y="3678735"/>
                  <a:pt x="744504" y="3615980"/>
                  <a:pt x="593869" y="3666895"/>
                </a:cubicBezTo>
                <a:cubicBezTo>
                  <a:pt x="443234" y="3717810"/>
                  <a:pt x="205160" y="3597911"/>
                  <a:pt x="0" y="3666895"/>
                </a:cubicBezTo>
                <a:cubicBezTo>
                  <a:pt x="-54363" y="3557245"/>
                  <a:pt x="22288" y="3413865"/>
                  <a:pt x="0" y="3179722"/>
                </a:cubicBezTo>
                <a:cubicBezTo>
                  <a:pt x="-22288" y="2945579"/>
                  <a:pt x="12802" y="2772386"/>
                  <a:pt x="0" y="2619211"/>
                </a:cubicBezTo>
                <a:cubicBezTo>
                  <a:pt x="-12802" y="2466036"/>
                  <a:pt x="35317" y="2309443"/>
                  <a:pt x="0" y="2132038"/>
                </a:cubicBezTo>
                <a:cubicBezTo>
                  <a:pt x="-35317" y="1954633"/>
                  <a:pt x="41860" y="1858749"/>
                  <a:pt x="0" y="1644864"/>
                </a:cubicBezTo>
                <a:cubicBezTo>
                  <a:pt x="-41860" y="1430979"/>
                  <a:pt x="37941" y="1381304"/>
                  <a:pt x="0" y="1157691"/>
                </a:cubicBezTo>
                <a:cubicBezTo>
                  <a:pt x="-37941" y="934078"/>
                  <a:pt x="13955" y="790360"/>
                  <a:pt x="0" y="670518"/>
                </a:cubicBezTo>
                <a:cubicBezTo>
                  <a:pt x="-13955" y="550676"/>
                  <a:pt x="32299" y="212176"/>
                  <a:pt x="0" y="0"/>
                </a:cubicBezTo>
                <a:close/>
              </a:path>
            </a:pathLst>
          </a:custGeom>
          <a:ln w="19050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7019969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출산은 여성의 삶에 중대한 영향을 끼치는 사안임에도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 스스로 임신 중단 여부를 결정할 자유를 박탈하는 낙태죄는 경제적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․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사회적 사안에 관하여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공권력으로부터 간섭 받지 않고 스스로 결정할 수 있는 자기결정권을 인정하고 있지 않는 바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민주 국가에서 임신을 국가가 강제할 수 없는 것과 마찬가지로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자신의 삶에 절대적인 영향을 끼치는 임신의 중단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즉 낙태 역시 스스로의 판단에 따라 결정할 권리가 있고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국가는 이를 보장해야 함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E4E6A117-7F2B-4E2F-82DE-A516B1B07FBE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id="{5C13F3B7-A161-4777-965B-DB0FFA441AD3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AC47A53D-1497-47E6-991B-6072FAA5E0D3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DB2896DB-D1DB-40D3-A876-70F2FE0C8F25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E88CD9-5C83-4292-84FE-2069E50A4510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BC83CEA8-0235-40C4-B191-F0840BFA73DA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5" name="사각형: 둥근 모서리 84">
                <a:extLst>
                  <a:ext uri="{FF2B5EF4-FFF2-40B4-BE49-F238E27FC236}">
                    <a16:creationId xmlns:a16="http://schemas.microsoft.com/office/drawing/2014/main" id="{065ECE30-5A58-474D-9A94-FB07BD31AE45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6" name="타원 85">
                <a:extLst>
                  <a:ext uri="{FF2B5EF4-FFF2-40B4-BE49-F238E27FC236}">
                    <a16:creationId xmlns:a16="http://schemas.microsoft.com/office/drawing/2014/main" id="{0D42E441-000C-415F-84C5-4D2BDB658C36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8E3B7777-71D4-4EE9-9F43-F62D94B91F7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7347995-1363-41DA-9BAB-4C2BBC72ADE8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F3EBB552-86FF-4E6C-8970-A42D08003832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81" name="사각형: 둥근 모서리 80">
                <a:extLst>
                  <a:ext uri="{FF2B5EF4-FFF2-40B4-BE49-F238E27FC236}">
                    <a16:creationId xmlns:a16="http://schemas.microsoft.com/office/drawing/2014/main" id="{EBF18D4B-F6CE-496C-99E3-C5F288F08A29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2" name="타원 81">
                <a:extLst>
                  <a:ext uri="{FF2B5EF4-FFF2-40B4-BE49-F238E27FC236}">
                    <a16:creationId xmlns:a16="http://schemas.microsoft.com/office/drawing/2014/main" id="{E70CF5CF-9C46-44C8-A711-ED3D3A3093C3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9DEEF2B5-C19F-448A-8C88-CB5A8E628D20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5CA73F4-6F94-4E25-8D08-1A6B85A94CE8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2192E2AF-2A41-44BF-A9DE-36C1787D346B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7" name="사각형: 둥근 모서리 76">
                <a:extLst>
                  <a:ext uri="{FF2B5EF4-FFF2-40B4-BE49-F238E27FC236}">
                    <a16:creationId xmlns:a16="http://schemas.microsoft.com/office/drawing/2014/main" id="{72E09025-CBE2-4174-8796-BC25EEB3433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8" name="타원 77">
                <a:extLst>
                  <a:ext uri="{FF2B5EF4-FFF2-40B4-BE49-F238E27FC236}">
                    <a16:creationId xmlns:a16="http://schemas.microsoft.com/office/drawing/2014/main" id="{EB4C7273-C372-4D82-8F62-266042481B96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4094D30E-8FF0-48AE-85F3-40F9E77A5D38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6A6F98-AA34-4533-96D8-FB45DE3703C9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F07C7ADB-5AE8-4F4A-8B0F-35275A9F5078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3" name="사각형: 둥근 모서리 72">
                <a:extLst>
                  <a:ext uri="{FF2B5EF4-FFF2-40B4-BE49-F238E27FC236}">
                    <a16:creationId xmlns:a16="http://schemas.microsoft.com/office/drawing/2014/main" id="{5DFD30CB-155A-4998-95FC-113F0F9D449A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C869D1A7-005A-422B-B038-4215D97E934E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7566431B-E604-477C-9BC3-7554A14AFE67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4BF124-D23F-41BB-9AB3-EC74094C1B1D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5E811849-B234-4449-8744-5074BF5C0CD1}"/>
              </a:ext>
            </a:extLst>
          </p:cNvPr>
          <p:cNvGrpSpPr/>
          <p:nvPr/>
        </p:nvGrpSpPr>
        <p:grpSpPr>
          <a:xfrm>
            <a:off x="2002442" y="732892"/>
            <a:ext cx="2466816" cy="480453"/>
            <a:chOff x="2002442" y="732892"/>
            <a:chExt cx="2466816" cy="480453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89832EB-FDC6-4E36-8AB8-8FB7AB8F3382}"/>
                </a:ext>
              </a:extLst>
            </p:cNvPr>
            <p:cNvSpPr/>
            <p:nvPr/>
          </p:nvSpPr>
          <p:spPr>
            <a:xfrm>
              <a:off x="2304763" y="929833"/>
              <a:ext cx="1804900" cy="188698"/>
            </a:xfrm>
            <a:custGeom>
              <a:avLst/>
              <a:gdLst>
                <a:gd name="connsiteX0" fmla="*/ 0 w 1804900"/>
                <a:gd name="connsiteY0" fmla="*/ 0 h 188698"/>
                <a:gd name="connsiteX1" fmla="*/ 451225 w 1804900"/>
                <a:gd name="connsiteY1" fmla="*/ 0 h 188698"/>
                <a:gd name="connsiteX2" fmla="*/ 848303 w 1804900"/>
                <a:gd name="connsiteY2" fmla="*/ 0 h 188698"/>
                <a:gd name="connsiteX3" fmla="*/ 1281479 w 1804900"/>
                <a:gd name="connsiteY3" fmla="*/ 0 h 188698"/>
                <a:gd name="connsiteX4" fmla="*/ 1804900 w 1804900"/>
                <a:gd name="connsiteY4" fmla="*/ 0 h 188698"/>
                <a:gd name="connsiteX5" fmla="*/ 1804900 w 1804900"/>
                <a:gd name="connsiteY5" fmla="*/ 188698 h 188698"/>
                <a:gd name="connsiteX6" fmla="*/ 1335626 w 1804900"/>
                <a:gd name="connsiteY6" fmla="*/ 188698 h 188698"/>
                <a:gd name="connsiteX7" fmla="*/ 902450 w 1804900"/>
                <a:gd name="connsiteY7" fmla="*/ 188698 h 188698"/>
                <a:gd name="connsiteX8" fmla="*/ 451225 w 1804900"/>
                <a:gd name="connsiteY8" fmla="*/ 188698 h 188698"/>
                <a:gd name="connsiteX9" fmla="*/ 0 w 1804900"/>
                <a:gd name="connsiteY9" fmla="*/ 188698 h 188698"/>
                <a:gd name="connsiteX10" fmla="*/ 0 w 1804900"/>
                <a:gd name="connsiteY10" fmla="*/ 0 h 1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00" h="188698" fill="none" extrusionOk="0">
                  <a:moveTo>
                    <a:pt x="0" y="0"/>
                  </a:moveTo>
                  <a:cubicBezTo>
                    <a:pt x="188314" y="-39628"/>
                    <a:pt x="261700" y="52131"/>
                    <a:pt x="451225" y="0"/>
                  </a:cubicBezTo>
                  <a:cubicBezTo>
                    <a:pt x="640751" y="-52131"/>
                    <a:pt x="722804" y="6609"/>
                    <a:pt x="848303" y="0"/>
                  </a:cubicBezTo>
                  <a:cubicBezTo>
                    <a:pt x="973802" y="-6609"/>
                    <a:pt x="1112161" y="48409"/>
                    <a:pt x="1281479" y="0"/>
                  </a:cubicBezTo>
                  <a:cubicBezTo>
                    <a:pt x="1450797" y="-48409"/>
                    <a:pt x="1648350" y="21926"/>
                    <a:pt x="1804900" y="0"/>
                  </a:cubicBezTo>
                  <a:cubicBezTo>
                    <a:pt x="1826068" y="69643"/>
                    <a:pt x="1784164" y="111715"/>
                    <a:pt x="1804900" y="188698"/>
                  </a:cubicBezTo>
                  <a:cubicBezTo>
                    <a:pt x="1627832" y="193502"/>
                    <a:pt x="1536543" y="138649"/>
                    <a:pt x="1335626" y="188698"/>
                  </a:cubicBezTo>
                  <a:cubicBezTo>
                    <a:pt x="1134709" y="238747"/>
                    <a:pt x="1077157" y="158187"/>
                    <a:pt x="902450" y="188698"/>
                  </a:cubicBezTo>
                  <a:cubicBezTo>
                    <a:pt x="727743" y="219209"/>
                    <a:pt x="581567" y="181278"/>
                    <a:pt x="451225" y="188698"/>
                  </a:cubicBezTo>
                  <a:cubicBezTo>
                    <a:pt x="320884" y="196118"/>
                    <a:pt x="101869" y="159204"/>
                    <a:pt x="0" y="188698"/>
                  </a:cubicBezTo>
                  <a:cubicBezTo>
                    <a:pt x="-8805" y="128774"/>
                    <a:pt x="9551" y="50849"/>
                    <a:pt x="0" y="0"/>
                  </a:cubicBezTo>
                  <a:close/>
                </a:path>
                <a:path w="1804900" h="188698" stroke="0" extrusionOk="0">
                  <a:moveTo>
                    <a:pt x="0" y="0"/>
                  </a:moveTo>
                  <a:cubicBezTo>
                    <a:pt x="117717" y="-16712"/>
                    <a:pt x="338820" y="49429"/>
                    <a:pt x="487323" y="0"/>
                  </a:cubicBezTo>
                  <a:cubicBezTo>
                    <a:pt x="635826" y="-49429"/>
                    <a:pt x="834634" y="58323"/>
                    <a:pt x="974646" y="0"/>
                  </a:cubicBezTo>
                  <a:cubicBezTo>
                    <a:pt x="1114658" y="-58323"/>
                    <a:pt x="1258553" y="9585"/>
                    <a:pt x="1407822" y="0"/>
                  </a:cubicBezTo>
                  <a:cubicBezTo>
                    <a:pt x="1557091" y="-9585"/>
                    <a:pt x="1684598" y="29995"/>
                    <a:pt x="1804900" y="0"/>
                  </a:cubicBezTo>
                  <a:cubicBezTo>
                    <a:pt x="1811655" y="85939"/>
                    <a:pt x="1803664" y="103451"/>
                    <a:pt x="1804900" y="188698"/>
                  </a:cubicBezTo>
                  <a:cubicBezTo>
                    <a:pt x="1686457" y="209459"/>
                    <a:pt x="1526187" y="148284"/>
                    <a:pt x="1389773" y="188698"/>
                  </a:cubicBezTo>
                  <a:cubicBezTo>
                    <a:pt x="1253359" y="229112"/>
                    <a:pt x="1032814" y="132848"/>
                    <a:pt x="920499" y="188698"/>
                  </a:cubicBezTo>
                  <a:cubicBezTo>
                    <a:pt x="808184" y="244548"/>
                    <a:pt x="563500" y="156446"/>
                    <a:pt x="433176" y="188698"/>
                  </a:cubicBezTo>
                  <a:cubicBezTo>
                    <a:pt x="302852" y="220950"/>
                    <a:pt x="144435" y="161300"/>
                    <a:pt x="0" y="188698"/>
                  </a:cubicBezTo>
                  <a:cubicBezTo>
                    <a:pt x="-3923" y="138842"/>
                    <a:pt x="3554" y="7060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B4A9962D-0DF0-4281-976B-7EC68DED186D}"/>
                </a:ext>
              </a:extLst>
            </p:cNvPr>
            <p:cNvSpPr/>
            <p:nvPr/>
          </p:nvSpPr>
          <p:spPr>
            <a:xfrm>
              <a:off x="2002442" y="732892"/>
              <a:ext cx="2466816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여성의 자기결정권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10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1D014C-D4B6-41DB-89C8-FA29A3E8527F}"/>
              </a:ext>
            </a:extLst>
          </p:cNvPr>
          <p:cNvSpPr txBox="1"/>
          <p:nvPr/>
        </p:nvSpPr>
        <p:spPr>
          <a:xfrm>
            <a:off x="1942784" y="90930"/>
            <a:ext cx="1030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1688C2B-1854-4292-AB7E-28E28CA2A601}"/>
              </a:ext>
            </a:extLst>
          </p:cNvPr>
          <p:cNvGrpSpPr/>
          <p:nvPr/>
        </p:nvGrpSpPr>
        <p:grpSpPr>
          <a:xfrm>
            <a:off x="5597961" y="712042"/>
            <a:ext cx="2990925" cy="615938"/>
            <a:chOff x="2059134" y="1035611"/>
            <a:chExt cx="2475764" cy="581626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9F6B618-FB78-4954-B3A9-61469A708F77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E0DE73A-77DA-4941-B4C5-4629A4C4CF06}"/>
                </a:ext>
              </a:extLst>
            </p:cNvPr>
            <p:cNvSpPr/>
            <p:nvPr/>
          </p:nvSpPr>
          <p:spPr>
            <a:xfrm>
              <a:off x="2064611" y="1035611"/>
              <a:ext cx="2470287" cy="58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형사정책적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정당성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의 문제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1440755-C491-4B84-B74E-0021901A0334}"/>
              </a:ext>
            </a:extLst>
          </p:cNvPr>
          <p:cNvSpPr/>
          <p:nvPr/>
        </p:nvSpPr>
        <p:spPr>
          <a:xfrm>
            <a:off x="1985109" y="3860366"/>
            <a:ext cx="10123470" cy="2695353"/>
          </a:xfrm>
          <a:custGeom>
            <a:avLst/>
            <a:gdLst>
              <a:gd name="connsiteX0" fmla="*/ 0 w 10123470"/>
              <a:gd name="connsiteY0" fmla="*/ 0 h 2695353"/>
              <a:gd name="connsiteX1" fmla="*/ 494264 w 10123470"/>
              <a:gd name="connsiteY1" fmla="*/ 0 h 2695353"/>
              <a:gd name="connsiteX2" fmla="*/ 887292 w 10123470"/>
              <a:gd name="connsiteY2" fmla="*/ 0 h 2695353"/>
              <a:gd name="connsiteX3" fmla="*/ 1584025 w 10123470"/>
              <a:gd name="connsiteY3" fmla="*/ 0 h 2695353"/>
              <a:gd name="connsiteX4" fmla="*/ 2280758 w 10123470"/>
              <a:gd name="connsiteY4" fmla="*/ 0 h 2695353"/>
              <a:gd name="connsiteX5" fmla="*/ 2977491 w 10123470"/>
              <a:gd name="connsiteY5" fmla="*/ 0 h 2695353"/>
              <a:gd name="connsiteX6" fmla="*/ 3775459 w 10123470"/>
              <a:gd name="connsiteY6" fmla="*/ 0 h 2695353"/>
              <a:gd name="connsiteX7" fmla="*/ 4269722 w 10123470"/>
              <a:gd name="connsiteY7" fmla="*/ 0 h 2695353"/>
              <a:gd name="connsiteX8" fmla="*/ 4966455 w 10123470"/>
              <a:gd name="connsiteY8" fmla="*/ 0 h 2695353"/>
              <a:gd name="connsiteX9" fmla="*/ 5561954 w 10123470"/>
              <a:gd name="connsiteY9" fmla="*/ 0 h 2695353"/>
              <a:gd name="connsiteX10" fmla="*/ 6258686 w 10123470"/>
              <a:gd name="connsiteY10" fmla="*/ 0 h 2695353"/>
              <a:gd name="connsiteX11" fmla="*/ 6955419 w 10123470"/>
              <a:gd name="connsiteY11" fmla="*/ 0 h 2695353"/>
              <a:gd name="connsiteX12" fmla="*/ 7348448 w 10123470"/>
              <a:gd name="connsiteY12" fmla="*/ 0 h 2695353"/>
              <a:gd name="connsiteX13" fmla="*/ 8045181 w 10123470"/>
              <a:gd name="connsiteY13" fmla="*/ 0 h 2695353"/>
              <a:gd name="connsiteX14" fmla="*/ 8438210 w 10123470"/>
              <a:gd name="connsiteY14" fmla="*/ 0 h 2695353"/>
              <a:gd name="connsiteX15" fmla="*/ 8831239 w 10123470"/>
              <a:gd name="connsiteY15" fmla="*/ 0 h 2695353"/>
              <a:gd name="connsiteX16" fmla="*/ 9527972 w 10123470"/>
              <a:gd name="connsiteY16" fmla="*/ 0 h 2695353"/>
              <a:gd name="connsiteX17" fmla="*/ 10123470 w 10123470"/>
              <a:gd name="connsiteY17" fmla="*/ 0 h 2695353"/>
              <a:gd name="connsiteX18" fmla="*/ 10123470 w 10123470"/>
              <a:gd name="connsiteY18" fmla="*/ 512117 h 2695353"/>
              <a:gd name="connsiteX19" fmla="*/ 10123470 w 10123470"/>
              <a:gd name="connsiteY19" fmla="*/ 1105095 h 2695353"/>
              <a:gd name="connsiteX20" fmla="*/ 10123470 w 10123470"/>
              <a:gd name="connsiteY20" fmla="*/ 1698072 h 2695353"/>
              <a:gd name="connsiteX21" fmla="*/ 10123470 w 10123470"/>
              <a:gd name="connsiteY21" fmla="*/ 2210189 h 2695353"/>
              <a:gd name="connsiteX22" fmla="*/ 10123470 w 10123470"/>
              <a:gd name="connsiteY22" fmla="*/ 2695353 h 2695353"/>
              <a:gd name="connsiteX23" fmla="*/ 9527972 w 10123470"/>
              <a:gd name="connsiteY23" fmla="*/ 2695353 h 2695353"/>
              <a:gd name="connsiteX24" fmla="*/ 9236178 w 10123470"/>
              <a:gd name="connsiteY24" fmla="*/ 2695353 h 2695353"/>
              <a:gd name="connsiteX25" fmla="*/ 8944383 w 10123470"/>
              <a:gd name="connsiteY25" fmla="*/ 2695353 h 2695353"/>
              <a:gd name="connsiteX26" fmla="*/ 8146416 w 10123470"/>
              <a:gd name="connsiteY26" fmla="*/ 2695353 h 2695353"/>
              <a:gd name="connsiteX27" fmla="*/ 7652152 w 10123470"/>
              <a:gd name="connsiteY27" fmla="*/ 2695353 h 2695353"/>
              <a:gd name="connsiteX28" fmla="*/ 6854185 w 10123470"/>
              <a:gd name="connsiteY28" fmla="*/ 2695353 h 2695353"/>
              <a:gd name="connsiteX29" fmla="*/ 6056217 w 10123470"/>
              <a:gd name="connsiteY29" fmla="*/ 2695353 h 2695353"/>
              <a:gd name="connsiteX30" fmla="*/ 5561954 w 10123470"/>
              <a:gd name="connsiteY30" fmla="*/ 2695353 h 2695353"/>
              <a:gd name="connsiteX31" fmla="*/ 4966455 w 10123470"/>
              <a:gd name="connsiteY31" fmla="*/ 2695353 h 2695353"/>
              <a:gd name="connsiteX32" fmla="*/ 4674661 w 10123470"/>
              <a:gd name="connsiteY32" fmla="*/ 2695353 h 2695353"/>
              <a:gd name="connsiteX33" fmla="*/ 4079163 w 10123470"/>
              <a:gd name="connsiteY33" fmla="*/ 2695353 h 2695353"/>
              <a:gd name="connsiteX34" fmla="*/ 3787369 w 10123470"/>
              <a:gd name="connsiteY34" fmla="*/ 2695353 h 2695353"/>
              <a:gd name="connsiteX35" fmla="*/ 3495575 w 10123470"/>
              <a:gd name="connsiteY35" fmla="*/ 2695353 h 2695353"/>
              <a:gd name="connsiteX36" fmla="*/ 2798842 w 10123470"/>
              <a:gd name="connsiteY36" fmla="*/ 2695353 h 2695353"/>
              <a:gd name="connsiteX37" fmla="*/ 2507048 w 10123470"/>
              <a:gd name="connsiteY37" fmla="*/ 2695353 h 2695353"/>
              <a:gd name="connsiteX38" fmla="*/ 2012784 w 10123470"/>
              <a:gd name="connsiteY38" fmla="*/ 2695353 h 2695353"/>
              <a:gd name="connsiteX39" fmla="*/ 1316051 w 10123470"/>
              <a:gd name="connsiteY39" fmla="*/ 2695353 h 2695353"/>
              <a:gd name="connsiteX40" fmla="*/ 821788 w 10123470"/>
              <a:gd name="connsiteY40" fmla="*/ 2695353 h 2695353"/>
              <a:gd name="connsiteX41" fmla="*/ 0 w 10123470"/>
              <a:gd name="connsiteY41" fmla="*/ 2695353 h 2695353"/>
              <a:gd name="connsiteX42" fmla="*/ 0 w 10123470"/>
              <a:gd name="connsiteY42" fmla="*/ 2183236 h 2695353"/>
              <a:gd name="connsiteX43" fmla="*/ 0 w 10123470"/>
              <a:gd name="connsiteY43" fmla="*/ 1725026 h 2695353"/>
              <a:gd name="connsiteX44" fmla="*/ 0 w 10123470"/>
              <a:gd name="connsiteY44" fmla="*/ 1159002 h 2695353"/>
              <a:gd name="connsiteX45" fmla="*/ 0 w 10123470"/>
              <a:gd name="connsiteY45" fmla="*/ 700792 h 2695353"/>
              <a:gd name="connsiteX46" fmla="*/ 0 w 10123470"/>
              <a:gd name="connsiteY46" fmla="*/ 0 h 269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123470" h="2695353" fill="none" extrusionOk="0">
                <a:moveTo>
                  <a:pt x="0" y="0"/>
                </a:moveTo>
                <a:cubicBezTo>
                  <a:pt x="105471" y="-27489"/>
                  <a:pt x="275209" y="13238"/>
                  <a:pt x="494264" y="0"/>
                </a:cubicBezTo>
                <a:cubicBezTo>
                  <a:pt x="713319" y="-13238"/>
                  <a:pt x="702459" y="34873"/>
                  <a:pt x="887292" y="0"/>
                </a:cubicBezTo>
                <a:cubicBezTo>
                  <a:pt x="1072125" y="-34873"/>
                  <a:pt x="1293141" y="70176"/>
                  <a:pt x="1584025" y="0"/>
                </a:cubicBezTo>
                <a:cubicBezTo>
                  <a:pt x="1874909" y="-70176"/>
                  <a:pt x="1981653" y="51262"/>
                  <a:pt x="2280758" y="0"/>
                </a:cubicBezTo>
                <a:cubicBezTo>
                  <a:pt x="2579863" y="-51262"/>
                  <a:pt x="2636324" y="48942"/>
                  <a:pt x="2977491" y="0"/>
                </a:cubicBezTo>
                <a:cubicBezTo>
                  <a:pt x="3318658" y="-48942"/>
                  <a:pt x="3465382" y="74654"/>
                  <a:pt x="3775459" y="0"/>
                </a:cubicBezTo>
                <a:cubicBezTo>
                  <a:pt x="4085536" y="-74654"/>
                  <a:pt x="4136539" y="37364"/>
                  <a:pt x="4269722" y="0"/>
                </a:cubicBezTo>
                <a:cubicBezTo>
                  <a:pt x="4402905" y="-37364"/>
                  <a:pt x="4804200" y="33051"/>
                  <a:pt x="4966455" y="0"/>
                </a:cubicBezTo>
                <a:cubicBezTo>
                  <a:pt x="5128710" y="-33051"/>
                  <a:pt x="5302615" y="27994"/>
                  <a:pt x="5561954" y="0"/>
                </a:cubicBezTo>
                <a:cubicBezTo>
                  <a:pt x="5821293" y="-27994"/>
                  <a:pt x="6032738" y="63061"/>
                  <a:pt x="6258686" y="0"/>
                </a:cubicBezTo>
                <a:cubicBezTo>
                  <a:pt x="6484634" y="-63061"/>
                  <a:pt x="6612485" y="63703"/>
                  <a:pt x="6955419" y="0"/>
                </a:cubicBezTo>
                <a:cubicBezTo>
                  <a:pt x="7298353" y="-63703"/>
                  <a:pt x="7159246" y="23679"/>
                  <a:pt x="7348448" y="0"/>
                </a:cubicBezTo>
                <a:cubicBezTo>
                  <a:pt x="7537650" y="-23679"/>
                  <a:pt x="7879758" y="70332"/>
                  <a:pt x="8045181" y="0"/>
                </a:cubicBezTo>
                <a:cubicBezTo>
                  <a:pt x="8210604" y="-70332"/>
                  <a:pt x="8332687" y="24021"/>
                  <a:pt x="8438210" y="0"/>
                </a:cubicBezTo>
                <a:cubicBezTo>
                  <a:pt x="8543733" y="-24021"/>
                  <a:pt x="8668080" y="42817"/>
                  <a:pt x="8831239" y="0"/>
                </a:cubicBezTo>
                <a:cubicBezTo>
                  <a:pt x="8994398" y="-42817"/>
                  <a:pt x="9242611" y="80884"/>
                  <a:pt x="9527972" y="0"/>
                </a:cubicBezTo>
                <a:cubicBezTo>
                  <a:pt x="9813333" y="-80884"/>
                  <a:pt x="9863828" y="58540"/>
                  <a:pt x="10123470" y="0"/>
                </a:cubicBezTo>
                <a:cubicBezTo>
                  <a:pt x="10136986" y="184652"/>
                  <a:pt x="10078768" y="324768"/>
                  <a:pt x="10123470" y="512117"/>
                </a:cubicBezTo>
                <a:cubicBezTo>
                  <a:pt x="10168172" y="699466"/>
                  <a:pt x="10082449" y="964727"/>
                  <a:pt x="10123470" y="1105095"/>
                </a:cubicBezTo>
                <a:cubicBezTo>
                  <a:pt x="10164491" y="1245463"/>
                  <a:pt x="10095232" y="1420111"/>
                  <a:pt x="10123470" y="1698072"/>
                </a:cubicBezTo>
                <a:cubicBezTo>
                  <a:pt x="10151708" y="1976033"/>
                  <a:pt x="10094840" y="1961569"/>
                  <a:pt x="10123470" y="2210189"/>
                </a:cubicBezTo>
                <a:cubicBezTo>
                  <a:pt x="10152100" y="2458809"/>
                  <a:pt x="10076933" y="2509936"/>
                  <a:pt x="10123470" y="2695353"/>
                </a:cubicBezTo>
                <a:cubicBezTo>
                  <a:pt x="9915836" y="2710732"/>
                  <a:pt x="9705330" y="2626962"/>
                  <a:pt x="9527972" y="2695353"/>
                </a:cubicBezTo>
                <a:cubicBezTo>
                  <a:pt x="9350614" y="2763744"/>
                  <a:pt x="9302449" y="2675899"/>
                  <a:pt x="9236178" y="2695353"/>
                </a:cubicBezTo>
                <a:cubicBezTo>
                  <a:pt x="9169907" y="2714807"/>
                  <a:pt x="9034830" y="2660802"/>
                  <a:pt x="8944383" y="2695353"/>
                </a:cubicBezTo>
                <a:cubicBezTo>
                  <a:pt x="8853936" y="2729904"/>
                  <a:pt x="8306661" y="2674947"/>
                  <a:pt x="8146416" y="2695353"/>
                </a:cubicBezTo>
                <a:cubicBezTo>
                  <a:pt x="7986171" y="2715759"/>
                  <a:pt x="7895525" y="2658893"/>
                  <a:pt x="7652152" y="2695353"/>
                </a:cubicBezTo>
                <a:cubicBezTo>
                  <a:pt x="7408779" y="2731813"/>
                  <a:pt x="7075182" y="2693777"/>
                  <a:pt x="6854185" y="2695353"/>
                </a:cubicBezTo>
                <a:cubicBezTo>
                  <a:pt x="6633188" y="2696929"/>
                  <a:pt x="6292718" y="2658673"/>
                  <a:pt x="6056217" y="2695353"/>
                </a:cubicBezTo>
                <a:cubicBezTo>
                  <a:pt x="5819716" y="2732033"/>
                  <a:pt x="5752418" y="2647172"/>
                  <a:pt x="5561954" y="2695353"/>
                </a:cubicBezTo>
                <a:cubicBezTo>
                  <a:pt x="5371490" y="2743534"/>
                  <a:pt x="5132933" y="2631823"/>
                  <a:pt x="4966455" y="2695353"/>
                </a:cubicBezTo>
                <a:cubicBezTo>
                  <a:pt x="4799977" y="2758883"/>
                  <a:pt x="4783524" y="2668115"/>
                  <a:pt x="4674661" y="2695353"/>
                </a:cubicBezTo>
                <a:cubicBezTo>
                  <a:pt x="4565798" y="2722591"/>
                  <a:pt x="4218495" y="2656506"/>
                  <a:pt x="4079163" y="2695353"/>
                </a:cubicBezTo>
                <a:cubicBezTo>
                  <a:pt x="3939831" y="2734200"/>
                  <a:pt x="3900961" y="2686621"/>
                  <a:pt x="3787369" y="2695353"/>
                </a:cubicBezTo>
                <a:cubicBezTo>
                  <a:pt x="3673777" y="2704085"/>
                  <a:pt x="3583168" y="2694500"/>
                  <a:pt x="3495575" y="2695353"/>
                </a:cubicBezTo>
                <a:cubicBezTo>
                  <a:pt x="3407982" y="2696206"/>
                  <a:pt x="3062914" y="2637069"/>
                  <a:pt x="2798842" y="2695353"/>
                </a:cubicBezTo>
                <a:cubicBezTo>
                  <a:pt x="2534770" y="2753637"/>
                  <a:pt x="2603123" y="2669504"/>
                  <a:pt x="2507048" y="2695353"/>
                </a:cubicBezTo>
                <a:cubicBezTo>
                  <a:pt x="2410973" y="2721202"/>
                  <a:pt x="2247014" y="2647396"/>
                  <a:pt x="2012784" y="2695353"/>
                </a:cubicBezTo>
                <a:cubicBezTo>
                  <a:pt x="1778554" y="2743310"/>
                  <a:pt x="1492050" y="2661579"/>
                  <a:pt x="1316051" y="2695353"/>
                </a:cubicBezTo>
                <a:cubicBezTo>
                  <a:pt x="1140052" y="2729127"/>
                  <a:pt x="1052387" y="2647070"/>
                  <a:pt x="821788" y="2695353"/>
                </a:cubicBezTo>
                <a:cubicBezTo>
                  <a:pt x="591189" y="2743636"/>
                  <a:pt x="344725" y="2621255"/>
                  <a:pt x="0" y="2695353"/>
                </a:cubicBezTo>
                <a:cubicBezTo>
                  <a:pt x="-25869" y="2459000"/>
                  <a:pt x="318" y="2434119"/>
                  <a:pt x="0" y="2183236"/>
                </a:cubicBezTo>
                <a:cubicBezTo>
                  <a:pt x="-318" y="1932353"/>
                  <a:pt x="49202" y="1852623"/>
                  <a:pt x="0" y="1725026"/>
                </a:cubicBezTo>
                <a:cubicBezTo>
                  <a:pt x="-49202" y="1597429"/>
                  <a:pt x="44393" y="1421435"/>
                  <a:pt x="0" y="1159002"/>
                </a:cubicBezTo>
                <a:cubicBezTo>
                  <a:pt x="-44393" y="896569"/>
                  <a:pt x="5403" y="816816"/>
                  <a:pt x="0" y="700792"/>
                </a:cubicBezTo>
                <a:cubicBezTo>
                  <a:pt x="-5403" y="584768"/>
                  <a:pt x="77393" y="279786"/>
                  <a:pt x="0" y="0"/>
                </a:cubicBezTo>
                <a:close/>
              </a:path>
              <a:path w="10123470" h="2695353" stroke="0" extrusionOk="0">
                <a:moveTo>
                  <a:pt x="0" y="0"/>
                </a:moveTo>
                <a:cubicBezTo>
                  <a:pt x="191347" y="-42668"/>
                  <a:pt x="389056" y="45625"/>
                  <a:pt x="595498" y="0"/>
                </a:cubicBezTo>
                <a:cubicBezTo>
                  <a:pt x="801940" y="-45625"/>
                  <a:pt x="1034624" y="34710"/>
                  <a:pt x="1190996" y="0"/>
                </a:cubicBezTo>
                <a:cubicBezTo>
                  <a:pt x="1347368" y="-34710"/>
                  <a:pt x="1479102" y="48112"/>
                  <a:pt x="1685260" y="0"/>
                </a:cubicBezTo>
                <a:cubicBezTo>
                  <a:pt x="1891418" y="-48112"/>
                  <a:pt x="2124965" y="67750"/>
                  <a:pt x="2381993" y="0"/>
                </a:cubicBezTo>
                <a:cubicBezTo>
                  <a:pt x="2639021" y="-67750"/>
                  <a:pt x="2640491" y="1740"/>
                  <a:pt x="2775022" y="0"/>
                </a:cubicBezTo>
                <a:cubicBezTo>
                  <a:pt x="2909553" y="-1740"/>
                  <a:pt x="3244759" y="41898"/>
                  <a:pt x="3471755" y="0"/>
                </a:cubicBezTo>
                <a:cubicBezTo>
                  <a:pt x="3698751" y="-41898"/>
                  <a:pt x="3666085" y="23683"/>
                  <a:pt x="3763549" y="0"/>
                </a:cubicBezTo>
                <a:cubicBezTo>
                  <a:pt x="3861013" y="-23683"/>
                  <a:pt x="4256665" y="79617"/>
                  <a:pt x="4460282" y="0"/>
                </a:cubicBezTo>
                <a:cubicBezTo>
                  <a:pt x="4663899" y="-79617"/>
                  <a:pt x="4624948" y="7039"/>
                  <a:pt x="4752076" y="0"/>
                </a:cubicBezTo>
                <a:cubicBezTo>
                  <a:pt x="4879204" y="-7039"/>
                  <a:pt x="4974035" y="34918"/>
                  <a:pt x="5043870" y="0"/>
                </a:cubicBezTo>
                <a:cubicBezTo>
                  <a:pt x="5113705" y="-34918"/>
                  <a:pt x="5473251" y="4005"/>
                  <a:pt x="5740603" y="0"/>
                </a:cubicBezTo>
                <a:cubicBezTo>
                  <a:pt x="6007955" y="-4005"/>
                  <a:pt x="5962839" y="20960"/>
                  <a:pt x="6133632" y="0"/>
                </a:cubicBezTo>
                <a:cubicBezTo>
                  <a:pt x="6304425" y="-20960"/>
                  <a:pt x="6334441" y="28567"/>
                  <a:pt x="6425426" y="0"/>
                </a:cubicBezTo>
                <a:cubicBezTo>
                  <a:pt x="6516411" y="-28567"/>
                  <a:pt x="6754954" y="60087"/>
                  <a:pt x="7020924" y="0"/>
                </a:cubicBezTo>
                <a:cubicBezTo>
                  <a:pt x="7286894" y="-60087"/>
                  <a:pt x="7271768" y="15287"/>
                  <a:pt x="7515188" y="0"/>
                </a:cubicBezTo>
                <a:cubicBezTo>
                  <a:pt x="7758608" y="-15287"/>
                  <a:pt x="7795990" y="31648"/>
                  <a:pt x="7908217" y="0"/>
                </a:cubicBezTo>
                <a:cubicBezTo>
                  <a:pt x="8020444" y="-31648"/>
                  <a:pt x="8171095" y="24442"/>
                  <a:pt x="8301245" y="0"/>
                </a:cubicBezTo>
                <a:cubicBezTo>
                  <a:pt x="8431395" y="-24442"/>
                  <a:pt x="8501029" y="8842"/>
                  <a:pt x="8593040" y="0"/>
                </a:cubicBezTo>
                <a:cubicBezTo>
                  <a:pt x="8685051" y="-8842"/>
                  <a:pt x="8894220" y="30285"/>
                  <a:pt x="8986068" y="0"/>
                </a:cubicBezTo>
                <a:cubicBezTo>
                  <a:pt x="9077916" y="-30285"/>
                  <a:pt x="9425039" y="10505"/>
                  <a:pt x="9581567" y="0"/>
                </a:cubicBezTo>
                <a:cubicBezTo>
                  <a:pt x="9738095" y="-10505"/>
                  <a:pt x="9983241" y="11435"/>
                  <a:pt x="10123470" y="0"/>
                </a:cubicBezTo>
                <a:cubicBezTo>
                  <a:pt x="10131297" y="112316"/>
                  <a:pt x="10123226" y="313885"/>
                  <a:pt x="10123470" y="485164"/>
                </a:cubicBezTo>
                <a:cubicBezTo>
                  <a:pt x="10123714" y="656443"/>
                  <a:pt x="10074672" y="769750"/>
                  <a:pt x="10123470" y="1024234"/>
                </a:cubicBezTo>
                <a:cubicBezTo>
                  <a:pt x="10172268" y="1278718"/>
                  <a:pt x="10060857" y="1433528"/>
                  <a:pt x="10123470" y="1563305"/>
                </a:cubicBezTo>
                <a:cubicBezTo>
                  <a:pt x="10186083" y="1693082"/>
                  <a:pt x="10122479" y="1868776"/>
                  <a:pt x="10123470" y="2129329"/>
                </a:cubicBezTo>
                <a:cubicBezTo>
                  <a:pt x="10124461" y="2389882"/>
                  <a:pt x="10100692" y="2468698"/>
                  <a:pt x="10123470" y="2695353"/>
                </a:cubicBezTo>
                <a:cubicBezTo>
                  <a:pt x="9832201" y="2729500"/>
                  <a:pt x="9708029" y="2663646"/>
                  <a:pt x="9527972" y="2695353"/>
                </a:cubicBezTo>
                <a:cubicBezTo>
                  <a:pt x="9347915" y="2727060"/>
                  <a:pt x="9195702" y="2671553"/>
                  <a:pt x="8932474" y="2695353"/>
                </a:cubicBezTo>
                <a:cubicBezTo>
                  <a:pt x="8669246" y="2719153"/>
                  <a:pt x="8602479" y="2681528"/>
                  <a:pt x="8438210" y="2695353"/>
                </a:cubicBezTo>
                <a:cubicBezTo>
                  <a:pt x="8273941" y="2709178"/>
                  <a:pt x="8228888" y="2686777"/>
                  <a:pt x="8146416" y="2695353"/>
                </a:cubicBezTo>
                <a:cubicBezTo>
                  <a:pt x="8063944" y="2703929"/>
                  <a:pt x="7883760" y="2673822"/>
                  <a:pt x="7753387" y="2695353"/>
                </a:cubicBezTo>
                <a:cubicBezTo>
                  <a:pt x="7623014" y="2716884"/>
                  <a:pt x="7490543" y="2676599"/>
                  <a:pt x="7360358" y="2695353"/>
                </a:cubicBezTo>
                <a:cubicBezTo>
                  <a:pt x="7230173" y="2714107"/>
                  <a:pt x="7089026" y="2687659"/>
                  <a:pt x="6967329" y="2695353"/>
                </a:cubicBezTo>
                <a:cubicBezTo>
                  <a:pt x="6845632" y="2703047"/>
                  <a:pt x="6674267" y="2637670"/>
                  <a:pt x="6473066" y="2695353"/>
                </a:cubicBezTo>
                <a:cubicBezTo>
                  <a:pt x="6271865" y="2753036"/>
                  <a:pt x="5985136" y="2668991"/>
                  <a:pt x="5675098" y="2695353"/>
                </a:cubicBezTo>
                <a:cubicBezTo>
                  <a:pt x="5365060" y="2721715"/>
                  <a:pt x="5269793" y="2634107"/>
                  <a:pt x="5079600" y="2695353"/>
                </a:cubicBezTo>
                <a:cubicBezTo>
                  <a:pt x="4889407" y="2756599"/>
                  <a:pt x="4672571" y="2638281"/>
                  <a:pt x="4484102" y="2695353"/>
                </a:cubicBezTo>
                <a:cubicBezTo>
                  <a:pt x="4295633" y="2752425"/>
                  <a:pt x="4058222" y="2666959"/>
                  <a:pt x="3888603" y="2695353"/>
                </a:cubicBezTo>
                <a:cubicBezTo>
                  <a:pt x="3718984" y="2723747"/>
                  <a:pt x="3648115" y="2651807"/>
                  <a:pt x="3495575" y="2695353"/>
                </a:cubicBezTo>
                <a:cubicBezTo>
                  <a:pt x="3343035" y="2738899"/>
                  <a:pt x="3049284" y="2680081"/>
                  <a:pt x="2900076" y="2695353"/>
                </a:cubicBezTo>
                <a:cubicBezTo>
                  <a:pt x="2750868" y="2710625"/>
                  <a:pt x="2275781" y="2678489"/>
                  <a:pt x="2102109" y="2695353"/>
                </a:cubicBezTo>
                <a:cubicBezTo>
                  <a:pt x="1928437" y="2712217"/>
                  <a:pt x="1938342" y="2672953"/>
                  <a:pt x="1810315" y="2695353"/>
                </a:cubicBezTo>
                <a:cubicBezTo>
                  <a:pt x="1682288" y="2717753"/>
                  <a:pt x="1565077" y="2692723"/>
                  <a:pt x="1417286" y="2695353"/>
                </a:cubicBezTo>
                <a:cubicBezTo>
                  <a:pt x="1269495" y="2697983"/>
                  <a:pt x="1188577" y="2670285"/>
                  <a:pt x="1024257" y="2695353"/>
                </a:cubicBezTo>
                <a:cubicBezTo>
                  <a:pt x="859937" y="2720421"/>
                  <a:pt x="253992" y="2646173"/>
                  <a:pt x="0" y="2695353"/>
                </a:cubicBezTo>
                <a:cubicBezTo>
                  <a:pt x="-29963" y="2558597"/>
                  <a:pt x="56513" y="2328416"/>
                  <a:pt x="0" y="2156282"/>
                </a:cubicBezTo>
                <a:cubicBezTo>
                  <a:pt x="-56513" y="1984148"/>
                  <a:pt x="55526" y="1786254"/>
                  <a:pt x="0" y="1590258"/>
                </a:cubicBezTo>
                <a:cubicBezTo>
                  <a:pt x="-55526" y="1394262"/>
                  <a:pt x="60327" y="1210453"/>
                  <a:pt x="0" y="1078141"/>
                </a:cubicBezTo>
                <a:cubicBezTo>
                  <a:pt x="-60327" y="945829"/>
                  <a:pt x="52411" y="829423"/>
                  <a:pt x="0" y="592978"/>
                </a:cubicBezTo>
                <a:cubicBezTo>
                  <a:pt x="-52411" y="356533"/>
                  <a:pt x="21121" y="282769"/>
                  <a:pt x="0" y="0"/>
                </a:cubicBezTo>
                <a:close/>
              </a:path>
            </a:pathLst>
          </a:custGeom>
          <a:ln w="19050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37468717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오히려 낙태죄는 상대 남성이 여성에게 관계 유지나 금전을 요구하며 이를 거절할 경우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사실을 고발하겠다는 협박이나 보복의 수단으로 악용되고 있어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낙태를 형사 처벌하는 것은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적정한 방법이라고 보기도 어려움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낙태를 형사 처벌하지 않는 것이 바로 낙태의 합법화를 의미하는 것이라고 보기 어렵고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부동의 낙태 등 문제들은 의료법 개정 등 다른 방식으로 해결이 가능하며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사회적 논의를 통해 조화로운 해결책을 모색할 수 있음에도 낙태죄 조항은 생산적인 논의를 가로막고 있음</a:t>
            </a:r>
            <a:endParaRPr lang="ko-KR" altLang="en-US" dirty="0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FEBED6F0-30C0-4BDA-BEAD-A922BFBF374E}"/>
              </a:ext>
            </a:extLst>
          </p:cNvPr>
          <p:cNvSpPr/>
          <p:nvPr/>
        </p:nvSpPr>
        <p:spPr>
          <a:xfrm>
            <a:off x="2318692" y="2049965"/>
            <a:ext cx="5088976" cy="110713"/>
          </a:xfrm>
          <a:custGeom>
            <a:avLst/>
            <a:gdLst>
              <a:gd name="connsiteX0" fmla="*/ 0 w 5088976"/>
              <a:gd name="connsiteY0" fmla="*/ 0 h 110713"/>
              <a:gd name="connsiteX1" fmla="*/ 412772 w 5088976"/>
              <a:gd name="connsiteY1" fmla="*/ 0 h 110713"/>
              <a:gd name="connsiteX2" fmla="*/ 927325 w 5088976"/>
              <a:gd name="connsiteY2" fmla="*/ 0 h 110713"/>
              <a:gd name="connsiteX3" fmla="*/ 1594546 w 5088976"/>
              <a:gd name="connsiteY3" fmla="*/ 0 h 110713"/>
              <a:gd name="connsiteX4" fmla="*/ 2058208 w 5088976"/>
              <a:gd name="connsiteY4" fmla="*/ 0 h 110713"/>
              <a:gd name="connsiteX5" fmla="*/ 2725429 w 5088976"/>
              <a:gd name="connsiteY5" fmla="*/ 0 h 110713"/>
              <a:gd name="connsiteX6" fmla="*/ 3341761 w 5088976"/>
              <a:gd name="connsiteY6" fmla="*/ 0 h 110713"/>
              <a:gd name="connsiteX7" fmla="*/ 3805423 w 5088976"/>
              <a:gd name="connsiteY7" fmla="*/ 0 h 110713"/>
              <a:gd name="connsiteX8" fmla="*/ 4218196 w 5088976"/>
              <a:gd name="connsiteY8" fmla="*/ 0 h 110713"/>
              <a:gd name="connsiteX9" fmla="*/ 5088976 w 5088976"/>
              <a:gd name="connsiteY9" fmla="*/ 0 h 110713"/>
              <a:gd name="connsiteX10" fmla="*/ 5088976 w 5088976"/>
              <a:gd name="connsiteY10" fmla="*/ 110713 h 110713"/>
              <a:gd name="connsiteX11" fmla="*/ 4625314 w 5088976"/>
              <a:gd name="connsiteY11" fmla="*/ 110713 h 110713"/>
              <a:gd name="connsiteX12" fmla="*/ 4059872 w 5088976"/>
              <a:gd name="connsiteY12" fmla="*/ 110713 h 110713"/>
              <a:gd name="connsiteX13" fmla="*/ 3392651 w 5088976"/>
              <a:gd name="connsiteY13" fmla="*/ 110713 h 110713"/>
              <a:gd name="connsiteX14" fmla="*/ 2725429 w 5088976"/>
              <a:gd name="connsiteY14" fmla="*/ 110713 h 110713"/>
              <a:gd name="connsiteX15" fmla="*/ 2210877 w 5088976"/>
              <a:gd name="connsiteY15" fmla="*/ 110713 h 110713"/>
              <a:gd name="connsiteX16" fmla="*/ 1696325 w 5088976"/>
              <a:gd name="connsiteY16" fmla="*/ 110713 h 110713"/>
              <a:gd name="connsiteX17" fmla="*/ 1079994 w 5088976"/>
              <a:gd name="connsiteY17" fmla="*/ 110713 h 110713"/>
              <a:gd name="connsiteX18" fmla="*/ 514552 w 5088976"/>
              <a:gd name="connsiteY18" fmla="*/ 110713 h 110713"/>
              <a:gd name="connsiteX19" fmla="*/ 0 w 5088976"/>
              <a:gd name="connsiteY19" fmla="*/ 110713 h 110713"/>
              <a:gd name="connsiteX20" fmla="*/ 0 w 5088976"/>
              <a:gd name="connsiteY20" fmla="*/ 0 h 1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8976" h="110713" fill="none" extrusionOk="0">
                <a:moveTo>
                  <a:pt x="0" y="0"/>
                </a:moveTo>
                <a:cubicBezTo>
                  <a:pt x="196705" y="-5102"/>
                  <a:pt x="301350" y="39802"/>
                  <a:pt x="412772" y="0"/>
                </a:cubicBezTo>
                <a:cubicBezTo>
                  <a:pt x="524194" y="-39802"/>
                  <a:pt x="802372" y="11865"/>
                  <a:pt x="927325" y="0"/>
                </a:cubicBezTo>
                <a:cubicBezTo>
                  <a:pt x="1052278" y="-11865"/>
                  <a:pt x="1341842" y="71652"/>
                  <a:pt x="1594546" y="0"/>
                </a:cubicBezTo>
                <a:cubicBezTo>
                  <a:pt x="1847250" y="-71652"/>
                  <a:pt x="1867668" y="53912"/>
                  <a:pt x="2058208" y="0"/>
                </a:cubicBezTo>
                <a:cubicBezTo>
                  <a:pt x="2248748" y="-53912"/>
                  <a:pt x="2438548" y="8767"/>
                  <a:pt x="2725429" y="0"/>
                </a:cubicBezTo>
                <a:cubicBezTo>
                  <a:pt x="3012310" y="-8767"/>
                  <a:pt x="3059973" y="66033"/>
                  <a:pt x="3341761" y="0"/>
                </a:cubicBezTo>
                <a:cubicBezTo>
                  <a:pt x="3623549" y="-66033"/>
                  <a:pt x="3688000" y="47416"/>
                  <a:pt x="3805423" y="0"/>
                </a:cubicBezTo>
                <a:cubicBezTo>
                  <a:pt x="3922846" y="-47416"/>
                  <a:pt x="4129340" y="18582"/>
                  <a:pt x="4218196" y="0"/>
                </a:cubicBezTo>
                <a:cubicBezTo>
                  <a:pt x="4307052" y="-18582"/>
                  <a:pt x="4876964" y="89262"/>
                  <a:pt x="5088976" y="0"/>
                </a:cubicBezTo>
                <a:cubicBezTo>
                  <a:pt x="5095993" y="32116"/>
                  <a:pt x="5084929" y="79006"/>
                  <a:pt x="5088976" y="110713"/>
                </a:cubicBezTo>
                <a:cubicBezTo>
                  <a:pt x="4927696" y="118168"/>
                  <a:pt x="4838372" y="92178"/>
                  <a:pt x="4625314" y="110713"/>
                </a:cubicBezTo>
                <a:cubicBezTo>
                  <a:pt x="4412256" y="129248"/>
                  <a:pt x="4332825" y="61116"/>
                  <a:pt x="4059872" y="110713"/>
                </a:cubicBezTo>
                <a:cubicBezTo>
                  <a:pt x="3786919" y="160310"/>
                  <a:pt x="3678285" y="46934"/>
                  <a:pt x="3392651" y="110713"/>
                </a:cubicBezTo>
                <a:cubicBezTo>
                  <a:pt x="3107017" y="174492"/>
                  <a:pt x="2981855" y="72491"/>
                  <a:pt x="2725429" y="110713"/>
                </a:cubicBezTo>
                <a:cubicBezTo>
                  <a:pt x="2469003" y="148935"/>
                  <a:pt x="2320477" y="67675"/>
                  <a:pt x="2210877" y="110713"/>
                </a:cubicBezTo>
                <a:cubicBezTo>
                  <a:pt x="2101277" y="153751"/>
                  <a:pt x="1881201" y="93862"/>
                  <a:pt x="1696325" y="110713"/>
                </a:cubicBezTo>
                <a:cubicBezTo>
                  <a:pt x="1511449" y="127564"/>
                  <a:pt x="1291130" y="99537"/>
                  <a:pt x="1079994" y="110713"/>
                </a:cubicBezTo>
                <a:cubicBezTo>
                  <a:pt x="868858" y="121889"/>
                  <a:pt x="771329" y="97588"/>
                  <a:pt x="514552" y="110713"/>
                </a:cubicBezTo>
                <a:cubicBezTo>
                  <a:pt x="257775" y="123838"/>
                  <a:pt x="149069" y="100644"/>
                  <a:pt x="0" y="110713"/>
                </a:cubicBezTo>
                <a:cubicBezTo>
                  <a:pt x="-5175" y="63536"/>
                  <a:pt x="5424" y="48108"/>
                  <a:pt x="0" y="0"/>
                </a:cubicBezTo>
                <a:close/>
              </a:path>
              <a:path w="5088976" h="110713" stroke="0" extrusionOk="0">
                <a:moveTo>
                  <a:pt x="0" y="0"/>
                </a:moveTo>
                <a:cubicBezTo>
                  <a:pt x="176569" y="-72851"/>
                  <a:pt x="506550" y="5213"/>
                  <a:pt x="667221" y="0"/>
                </a:cubicBezTo>
                <a:cubicBezTo>
                  <a:pt x="827892" y="-5213"/>
                  <a:pt x="1055536" y="52193"/>
                  <a:pt x="1334443" y="0"/>
                </a:cubicBezTo>
                <a:cubicBezTo>
                  <a:pt x="1613350" y="-52193"/>
                  <a:pt x="1742070" y="15604"/>
                  <a:pt x="1848995" y="0"/>
                </a:cubicBezTo>
                <a:cubicBezTo>
                  <a:pt x="1955920" y="-15604"/>
                  <a:pt x="2205642" y="47893"/>
                  <a:pt x="2363547" y="0"/>
                </a:cubicBezTo>
                <a:cubicBezTo>
                  <a:pt x="2521452" y="-47893"/>
                  <a:pt x="2573442" y="18274"/>
                  <a:pt x="2776319" y="0"/>
                </a:cubicBezTo>
                <a:cubicBezTo>
                  <a:pt x="2979196" y="-18274"/>
                  <a:pt x="3084884" y="43856"/>
                  <a:pt x="3189092" y="0"/>
                </a:cubicBezTo>
                <a:cubicBezTo>
                  <a:pt x="3293300" y="-43856"/>
                  <a:pt x="3486357" y="7342"/>
                  <a:pt x="3601864" y="0"/>
                </a:cubicBezTo>
                <a:cubicBezTo>
                  <a:pt x="3717371" y="-7342"/>
                  <a:pt x="3904698" y="11316"/>
                  <a:pt x="4116416" y="0"/>
                </a:cubicBezTo>
                <a:cubicBezTo>
                  <a:pt x="4328134" y="-11316"/>
                  <a:pt x="4675267" y="52371"/>
                  <a:pt x="5088976" y="0"/>
                </a:cubicBezTo>
                <a:cubicBezTo>
                  <a:pt x="5096237" y="46204"/>
                  <a:pt x="5076273" y="76560"/>
                  <a:pt x="5088976" y="110713"/>
                </a:cubicBezTo>
                <a:cubicBezTo>
                  <a:pt x="4818307" y="129622"/>
                  <a:pt x="4777824" y="45273"/>
                  <a:pt x="4472644" y="110713"/>
                </a:cubicBezTo>
                <a:cubicBezTo>
                  <a:pt x="4167464" y="176153"/>
                  <a:pt x="4239111" y="93418"/>
                  <a:pt x="4059872" y="110713"/>
                </a:cubicBezTo>
                <a:cubicBezTo>
                  <a:pt x="3880633" y="128008"/>
                  <a:pt x="3845976" y="96132"/>
                  <a:pt x="3647099" y="110713"/>
                </a:cubicBezTo>
                <a:cubicBezTo>
                  <a:pt x="3448222" y="125294"/>
                  <a:pt x="3120973" y="103284"/>
                  <a:pt x="2979878" y="110713"/>
                </a:cubicBezTo>
                <a:cubicBezTo>
                  <a:pt x="2838783" y="118142"/>
                  <a:pt x="2715578" y="81170"/>
                  <a:pt x="2567106" y="110713"/>
                </a:cubicBezTo>
                <a:cubicBezTo>
                  <a:pt x="2418634" y="140256"/>
                  <a:pt x="2205130" y="93351"/>
                  <a:pt x="2001664" y="110713"/>
                </a:cubicBezTo>
                <a:cubicBezTo>
                  <a:pt x="1798198" y="128075"/>
                  <a:pt x="1672600" y="108117"/>
                  <a:pt x="1538002" y="110713"/>
                </a:cubicBezTo>
                <a:cubicBezTo>
                  <a:pt x="1403404" y="113309"/>
                  <a:pt x="1184787" y="75832"/>
                  <a:pt x="921670" y="110713"/>
                </a:cubicBezTo>
                <a:cubicBezTo>
                  <a:pt x="658553" y="145594"/>
                  <a:pt x="238623" y="96601"/>
                  <a:pt x="0" y="110713"/>
                </a:cubicBezTo>
                <a:cubicBezTo>
                  <a:pt x="-10488" y="57416"/>
                  <a:pt x="112" y="44670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6BAD921-FD4E-429D-9E1D-CBD77004C1B9}"/>
              </a:ext>
            </a:extLst>
          </p:cNvPr>
          <p:cNvSpPr/>
          <p:nvPr/>
        </p:nvSpPr>
        <p:spPr>
          <a:xfrm>
            <a:off x="2237968" y="1376777"/>
            <a:ext cx="7963601" cy="225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낙태죄를 통해 낙태의 예방 및 억제의 효과가 있는지도 의심스러움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복지부가 최근 발표한 인공임신중절 실태조사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(2018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▶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 경험 여성의 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19.9%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가 학업이나 직장 등 이유로 낙태한 것으로 조사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되었고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이전 조사 등에서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연간 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17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 건의 낙태수술이 이루어지는 것으로 보고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된 바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낙태죄로 인해 낙태율이 줄어들었다고 보기 어려움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F56C0CF-73CD-477B-A7D3-9C8D60AA70F8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F8995188-36ED-4FAA-9B0C-FA82ED56C060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B6D8653E-B4D1-4327-B008-AA6D95D1DD6E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FF158466-ED92-4039-A454-770215F3CD13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5F07A2-1B38-41F6-BBD2-F70AE219CEDF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745B6543-FD52-4D19-BC0D-A1A09EA9A251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7" name="사각형: 둥근 모서리 86">
                <a:extLst>
                  <a:ext uri="{FF2B5EF4-FFF2-40B4-BE49-F238E27FC236}">
                    <a16:creationId xmlns:a16="http://schemas.microsoft.com/office/drawing/2014/main" id="{5F5B087E-8A15-4029-BE92-E18352FAAA44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990822C2-8558-4686-A9B1-34362E64C7F9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41D2EF9A-27D4-4115-8DBA-4B22E5B3F5A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89CC79C-44DE-4161-8784-3643CA64A7B0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7808C4B1-BB86-4D5F-8280-E8DFDC29E819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83" name="사각형: 둥근 모서리 82">
                <a:extLst>
                  <a:ext uri="{FF2B5EF4-FFF2-40B4-BE49-F238E27FC236}">
                    <a16:creationId xmlns:a16="http://schemas.microsoft.com/office/drawing/2014/main" id="{E63D4A01-EAC1-4C48-8453-780527A96CC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BC03F549-290B-496C-88B8-6B92FFD2D203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DA0513EE-BFBA-4414-9F7B-8284B78F4F37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2FEDBB2-7ABE-4D84-9A59-8075DE821161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2590A252-CE6F-4D29-A247-7F6FD3095C90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096610CD-67D8-4337-B6B1-FF1C9673187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2BFC8921-73CF-4B4B-B34B-D2C5515FC979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54B0A939-FB5B-4FFB-8449-2ED2F49C437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0B578D-9852-474D-BE22-D7102FBDFBFF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16C993D0-F5D7-4759-8B18-D8C1E412E2C2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5" name="사각형: 둥근 모서리 74">
                <a:extLst>
                  <a:ext uri="{FF2B5EF4-FFF2-40B4-BE49-F238E27FC236}">
                    <a16:creationId xmlns:a16="http://schemas.microsoft.com/office/drawing/2014/main" id="{95928E09-58DF-4096-8493-6AAEEA753F3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C5FBB487-6E5C-461B-92F8-3F2F2BFA593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타원 76">
                <a:extLst>
                  <a:ext uri="{FF2B5EF4-FFF2-40B4-BE49-F238E27FC236}">
                    <a16:creationId xmlns:a16="http://schemas.microsoft.com/office/drawing/2014/main" id="{BFB0FF2E-E523-43D4-A39D-1BFC2E2F0C72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CB5766C-BCED-4702-BBB8-C783606D35BB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4A5FB01F-E9B9-46F6-B1E4-9B097B71E788}"/>
              </a:ext>
            </a:extLst>
          </p:cNvPr>
          <p:cNvGrpSpPr/>
          <p:nvPr/>
        </p:nvGrpSpPr>
        <p:grpSpPr>
          <a:xfrm>
            <a:off x="2002442" y="732892"/>
            <a:ext cx="2466816" cy="480453"/>
            <a:chOff x="2002442" y="732892"/>
            <a:chExt cx="2466816" cy="480453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ABD744C0-7AF8-44E9-AE69-AC476764303F}"/>
                </a:ext>
              </a:extLst>
            </p:cNvPr>
            <p:cNvSpPr/>
            <p:nvPr/>
          </p:nvSpPr>
          <p:spPr>
            <a:xfrm>
              <a:off x="2304763" y="929833"/>
              <a:ext cx="1804900" cy="188698"/>
            </a:xfrm>
            <a:custGeom>
              <a:avLst/>
              <a:gdLst>
                <a:gd name="connsiteX0" fmla="*/ 0 w 1804900"/>
                <a:gd name="connsiteY0" fmla="*/ 0 h 188698"/>
                <a:gd name="connsiteX1" fmla="*/ 451225 w 1804900"/>
                <a:gd name="connsiteY1" fmla="*/ 0 h 188698"/>
                <a:gd name="connsiteX2" fmla="*/ 848303 w 1804900"/>
                <a:gd name="connsiteY2" fmla="*/ 0 h 188698"/>
                <a:gd name="connsiteX3" fmla="*/ 1281479 w 1804900"/>
                <a:gd name="connsiteY3" fmla="*/ 0 h 188698"/>
                <a:gd name="connsiteX4" fmla="*/ 1804900 w 1804900"/>
                <a:gd name="connsiteY4" fmla="*/ 0 h 188698"/>
                <a:gd name="connsiteX5" fmla="*/ 1804900 w 1804900"/>
                <a:gd name="connsiteY5" fmla="*/ 188698 h 188698"/>
                <a:gd name="connsiteX6" fmla="*/ 1335626 w 1804900"/>
                <a:gd name="connsiteY6" fmla="*/ 188698 h 188698"/>
                <a:gd name="connsiteX7" fmla="*/ 902450 w 1804900"/>
                <a:gd name="connsiteY7" fmla="*/ 188698 h 188698"/>
                <a:gd name="connsiteX8" fmla="*/ 451225 w 1804900"/>
                <a:gd name="connsiteY8" fmla="*/ 188698 h 188698"/>
                <a:gd name="connsiteX9" fmla="*/ 0 w 1804900"/>
                <a:gd name="connsiteY9" fmla="*/ 188698 h 188698"/>
                <a:gd name="connsiteX10" fmla="*/ 0 w 1804900"/>
                <a:gd name="connsiteY10" fmla="*/ 0 h 1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00" h="188698" fill="none" extrusionOk="0">
                  <a:moveTo>
                    <a:pt x="0" y="0"/>
                  </a:moveTo>
                  <a:cubicBezTo>
                    <a:pt x="188314" y="-39628"/>
                    <a:pt x="261700" y="52131"/>
                    <a:pt x="451225" y="0"/>
                  </a:cubicBezTo>
                  <a:cubicBezTo>
                    <a:pt x="640751" y="-52131"/>
                    <a:pt x="722804" y="6609"/>
                    <a:pt x="848303" y="0"/>
                  </a:cubicBezTo>
                  <a:cubicBezTo>
                    <a:pt x="973802" y="-6609"/>
                    <a:pt x="1112161" y="48409"/>
                    <a:pt x="1281479" y="0"/>
                  </a:cubicBezTo>
                  <a:cubicBezTo>
                    <a:pt x="1450797" y="-48409"/>
                    <a:pt x="1648350" y="21926"/>
                    <a:pt x="1804900" y="0"/>
                  </a:cubicBezTo>
                  <a:cubicBezTo>
                    <a:pt x="1826068" y="69643"/>
                    <a:pt x="1784164" y="111715"/>
                    <a:pt x="1804900" y="188698"/>
                  </a:cubicBezTo>
                  <a:cubicBezTo>
                    <a:pt x="1627832" y="193502"/>
                    <a:pt x="1536543" y="138649"/>
                    <a:pt x="1335626" y="188698"/>
                  </a:cubicBezTo>
                  <a:cubicBezTo>
                    <a:pt x="1134709" y="238747"/>
                    <a:pt x="1077157" y="158187"/>
                    <a:pt x="902450" y="188698"/>
                  </a:cubicBezTo>
                  <a:cubicBezTo>
                    <a:pt x="727743" y="219209"/>
                    <a:pt x="581567" y="181278"/>
                    <a:pt x="451225" y="188698"/>
                  </a:cubicBezTo>
                  <a:cubicBezTo>
                    <a:pt x="320884" y="196118"/>
                    <a:pt x="101869" y="159204"/>
                    <a:pt x="0" y="188698"/>
                  </a:cubicBezTo>
                  <a:cubicBezTo>
                    <a:pt x="-8805" y="128774"/>
                    <a:pt x="9551" y="50849"/>
                    <a:pt x="0" y="0"/>
                  </a:cubicBezTo>
                  <a:close/>
                </a:path>
                <a:path w="1804900" h="188698" stroke="0" extrusionOk="0">
                  <a:moveTo>
                    <a:pt x="0" y="0"/>
                  </a:moveTo>
                  <a:cubicBezTo>
                    <a:pt x="117717" y="-16712"/>
                    <a:pt x="338820" y="49429"/>
                    <a:pt x="487323" y="0"/>
                  </a:cubicBezTo>
                  <a:cubicBezTo>
                    <a:pt x="635826" y="-49429"/>
                    <a:pt x="834634" y="58323"/>
                    <a:pt x="974646" y="0"/>
                  </a:cubicBezTo>
                  <a:cubicBezTo>
                    <a:pt x="1114658" y="-58323"/>
                    <a:pt x="1258553" y="9585"/>
                    <a:pt x="1407822" y="0"/>
                  </a:cubicBezTo>
                  <a:cubicBezTo>
                    <a:pt x="1557091" y="-9585"/>
                    <a:pt x="1684598" y="29995"/>
                    <a:pt x="1804900" y="0"/>
                  </a:cubicBezTo>
                  <a:cubicBezTo>
                    <a:pt x="1811655" y="85939"/>
                    <a:pt x="1803664" y="103451"/>
                    <a:pt x="1804900" y="188698"/>
                  </a:cubicBezTo>
                  <a:cubicBezTo>
                    <a:pt x="1686457" y="209459"/>
                    <a:pt x="1526187" y="148284"/>
                    <a:pt x="1389773" y="188698"/>
                  </a:cubicBezTo>
                  <a:cubicBezTo>
                    <a:pt x="1253359" y="229112"/>
                    <a:pt x="1032814" y="132848"/>
                    <a:pt x="920499" y="188698"/>
                  </a:cubicBezTo>
                  <a:cubicBezTo>
                    <a:pt x="808184" y="244548"/>
                    <a:pt x="563500" y="156446"/>
                    <a:pt x="433176" y="188698"/>
                  </a:cubicBezTo>
                  <a:cubicBezTo>
                    <a:pt x="302852" y="220950"/>
                    <a:pt x="144435" y="161300"/>
                    <a:pt x="0" y="188698"/>
                  </a:cubicBezTo>
                  <a:cubicBezTo>
                    <a:pt x="-3923" y="138842"/>
                    <a:pt x="3554" y="7060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0D9C967A-9921-4258-BE68-9373447B74DB}"/>
                </a:ext>
              </a:extLst>
            </p:cNvPr>
            <p:cNvSpPr/>
            <p:nvPr/>
          </p:nvSpPr>
          <p:spPr>
            <a:xfrm>
              <a:off x="2002442" y="732892"/>
              <a:ext cx="2466816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여성의 자기결정권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53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2EEC155-1A27-4DEB-990E-7AC5755D6CA2}"/>
              </a:ext>
            </a:extLst>
          </p:cNvPr>
          <p:cNvGrpSpPr/>
          <p:nvPr/>
        </p:nvGrpSpPr>
        <p:grpSpPr>
          <a:xfrm>
            <a:off x="1901688" y="-6962"/>
            <a:ext cx="10342376" cy="6858000"/>
            <a:chOff x="1901688" y="-6962"/>
            <a:chExt cx="10342376" cy="6858000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9B4A61A-38D6-4302-AD69-53328887B808}"/>
                </a:ext>
              </a:extLst>
            </p:cNvPr>
            <p:cNvSpPr/>
            <p:nvPr/>
          </p:nvSpPr>
          <p:spPr>
            <a:xfrm>
              <a:off x="1901688" y="-6962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BE28671-9102-467D-9406-7F3A4EF125AF}"/>
                </a:ext>
              </a:extLst>
            </p:cNvPr>
            <p:cNvSpPr txBox="1"/>
            <p:nvPr/>
          </p:nvSpPr>
          <p:spPr>
            <a:xfrm>
              <a:off x="1942784" y="90930"/>
              <a:ext cx="10301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본론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임신과 낙태에 대한 딜레마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D388320-F968-4B60-AB4D-CF72102EE6D8}"/>
              </a:ext>
            </a:extLst>
          </p:cNvPr>
          <p:cNvGrpSpPr/>
          <p:nvPr/>
        </p:nvGrpSpPr>
        <p:grpSpPr>
          <a:xfrm>
            <a:off x="2002442" y="732892"/>
            <a:ext cx="2466816" cy="480453"/>
            <a:chOff x="2002442" y="732892"/>
            <a:chExt cx="2466816" cy="48045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B83BB88-EB55-443C-987C-2EF4D3BDE33B}"/>
                </a:ext>
              </a:extLst>
            </p:cNvPr>
            <p:cNvSpPr/>
            <p:nvPr/>
          </p:nvSpPr>
          <p:spPr>
            <a:xfrm>
              <a:off x="2304763" y="929833"/>
              <a:ext cx="1804900" cy="188698"/>
            </a:xfrm>
            <a:custGeom>
              <a:avLst/>
              <a:gdLst>
                <a:gd name="connsiteX0" fmla="*/ 0 w 1804900"/>
                <a:gd name="connsiteY0" fmla="*/ 0 h 188698"/>
                <a:gd name="connsiteX1" fmla="*/ 451225 w 1804900"/>
                <a:gd name="connsiteY1" fmla="*/ 0 h 188698"/>
                <a:gd name="connsiteX2" fmla="*/ 848303 w 1804900"/>
                <a:gd name="connsiteY2" fmla="*/ 0 h 188698"/>
                <a:gd name="connsiteX3" fmla="*/ 1281479 w 1804900"/>
                <a:gd name="connsiteY3" fmla="*/ 0 h 188698"/>
                <a:gd name="connsiteX4" fmla="*/ 1804900 w 1804900"/>
                <a:gd name="connsiteY4" fmla="*/ 0 h 188698"/>
                <a:gd name="connsiteX5" fmla="*/ 1804900 w 1804900"/>
                <a:gd name="connsiteY5" fmla="*/ 188698 h 188698"/>
                <a:gd name="connsiteX6" fmla="*/ 1335626 w 1804900"/>
                <a:gd name="connsiteY6" fmla="*/ 188698 h 188698"/>
                <a:gd name="connsiteX7" fmla="*/ 902450 w 1804900"/>
                <a:gd name="connsiteY7" fmla="*/ 188698 h 188698"/>
                <a:gd name="connsiteX8" fmla="*/ 451225 w 1804900"/>
                <a:gd name="connsiteY8" fmla="*/ 188698 h 188698"/>
                <a:gd name="connsiteX9" fmla="*/ 0 w 1804900"/>
                <a:gd name="connsiteY9" fmla="*/ 188698 h 188698"/>
                <a:gd name="connsiteX10" fmla="*/ 0 w 1804900"/>
                <a:gd name="connsiteY10" fmla="*/ 0 h 1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00" h="188698" fill="none" extrusionOk="0">
                  <a:moveTo>
                    <a:pt x="0" y="0"/>
                  </a:moveTo>
                  <a:cubicBezTo>
                    <a:pt x="188314" y="-39628"/>
                    <a:pt x="261700" y="52131"/>
                    <a:pt x="451225" y="0"/>
                  </a:cubicBezTo>
                  <a:cubicBezTo>
                    <a:pt x="640751" y="-52131"/>
                    <a:pt x="722804" y="6609"/>
                    <a:pt x="848303" y="0"/>
                  </a:cubicBezTo>
                  <a:cubicBezTo>
                    <a:pt x="973802" y="-6609"/>
                    <a:pt x="1112161" y="48409"/>
                    <a:pt x="1281479" y="0"/>
                  </a:cubicBezTo>
                  <a:cubicBezTo>
                    <a:pt x="1450797" y="-48409"/>
                    <a:pt x="1648350" y="21926"/>
                    <a:pt x="1804900" y="0"/>
                  </a:cubicBezTo>
                  <a:cubicBezTo>
                    <a:pt x="1826068" y="69643"/>
                    <a:pt x="1784164" y="111715"/>
                    <a:pt x="1804900" y="188698"/>
                  </a:cubicBezTo>
                  <a:cubicBezTo>
                    <a:pt x="1627832" y="193502"/>
                    <a:pt x="1536543" y="138649"/>
                    <a:pt x="1335626" y="188698"/>
                  </a:cubicBezTo>
                  <a:cubicBezTo>
                    <a:pt x="1134709" y="238747"/>
                    <a:pt x="1077157" y="158187"/>
                    <a:pt x="902450" y="188698"/>
                  </a:cubicBezTo>
                  <a:cubicBezTo>
                    <a:pt x="727743" y="219209"/>
                    <a:pt x="581567" y="181278"/>
                    <a:pt x="451225" y="188698"/>
                  </a:cubicBezTo>
                  <a:cubicBezTo>
                    <a:pt x="320884" y="196118"/>
                    <a:pt x="101869" y="159204"/>
                    <a:pt x="0" y="188698"/>
                  </a:cubicBezTo>
                  <a:cubicBezTo>
                    <a:pt x="-8805" y="128774"/>
                    <a:pt x="9551" y="50849"/>
                    <a:pt x="0" y="0"/>
                  </a:cubicBezTo>
                  <a:close/>
                </a:path>
                <a:path w="1804900" h="188698" stroke="0" extrusionOk="0">
                  <a:moveTo>
                    <a:pt x="0" y="0"/>
                  </a:moveTo>
                  <a:cubicBezTo>
                    <a:pt x="117717" y="-16712"/>
                    <a:pt x="338820" y="49429"/>
                    <a:pt x="487323" y="0"/>
                  </a:cubicBezTo>
                  <a:cubicBezTo>
                    <a:pt x="635826" y="-49429"/>
                    <a:pt x="834634" y="58323"/>
                    <a:pt x="974646" y="0"/>
                  </a:cubicBezTo>
                  <a:cubicBezTo>
                    <a:pt x="1114658" y="-58323"/>
                    <a:pt x="1258553" y="9585"/>
                    <a:pt x="1407822" y="0"/>
                  </a:cubicBezTo>
                  <a:cubicBezTo>
                    <a:pt x="1557091" y="-9585"/>
                    <a:pt x="1684598" y="29995"/>
                    <a:pt x="1804900" y="0"/>
                  </a:cubicBezTo>
                  <a:cubicBezTo>
                    <a:pt x="1811655" y="85939"/>
                    <a:pt x="1803664" y="103451"/>
                    <a:pt x="1804900" y="188698"/>
                  </a:cubicBezTo>
                  <a:cubicBezTo>
                    <a:pt x="1686457" y="209459"/>
                    <a:pt x="1526187" y="148284"/>
                    <a:pt x="1389773" y="188698"/>
                  </a:cubicBezTo>
                  <a:cubicBezTo>
                    <a:pt x="1253359" y="229112"/>
                    <a:pt x="1032814" y="132848"/>
                    <a:pt x="920499" y="188698"/>
                  </a:cubicBezTo>
                  <a:cubicBezTo>
                    <a:pt x="808184" y="244548"/>
                    <a:pt x="563500" y="156446"/>
                    <a:pt x="433176" y="188698"/>
                  </a:cubicBezTo>
                  <a:cubicBezTo>
                    <a:pt x="302852" y="220950"/>
                    <a:pt x="144435" y="161300"/>
                    <a:pt x="0" y="188698"/>
                  </a:cubicBezTo>
                  <a:cubicBezTo>
                    <a:pt x="-3923" y="138842"/>
                    <a:pt x="3554" y="7060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E504535-18CA-45B0-9AD9-6A0DBDBEA60B}"/>
                </a:ext>
              </a:extLst>
            </p:cNvPr>
            <p:cNvSpPr/>
            <p:nvPr/>
          </p:nvSpPr>
          <p:spPr>
            <a:xfrm>
              <a:off x="2002442" y="732892"/>
              <a:ext cx="2466816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여성의 자기결정권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0E93B78-AE29-41A2-A427-D50C33D4085D}"/>
              </a:ext>
            </a:extLst>
          </p:cNvPr>
          <p:cNvGrpSpPr/>
          <p:nvPr/>
        </p:nvGrpSpPr>
        <p:grpSpPr>
          <a:xfrm>
            <a:off x="2205666" y="1400012"/>
            <a:ext cx="926199" cy="523605"/>
            <a:chOff x="5808041" y="1213988"/>
            <a:chExt cx="926199" cy="523605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2266B8B3-9035-4A41-9E16-E814D60BC653}"/>
                </a:ext>
              </a:extLst>
            </p:cNvPr>
            <p:cNvSpPr/>
            <p:nvPr/>
          </p:nvSpPr>
          <p:spPr>
            <a:xfrm>
              <a:off x="5808041" y="1469494"/>
              <a:ext cx="926199" cy="171544"/>
            </a:xfrm>
            <a:custGeom>
              <a:avLst/>
              <a:gdLst>
                <a:gd name="connsiteX0" fmla="*/ 0 w 926199"/>
                <a:gd name="connsiteY0" fmla="*/ 0 h 171544"/>
                <a:gd name="connsiteX1" fmla="*/ 481623 w 926199"/>
                <a:gd name="connsiteY1" fmla="*/ 0 h 171544"/>
                <a:gd name="connsiteX2" fmla="*/ 926199 w 926199"/>
                <a:gd name="connsiteY2" fmla="*/ 0 h 171544"/>
                <a:gd name="connsiteX3" fmla="*/ 926199 w 926199"/>
                <a:gd name="connsiteY3" fmla="*/ 171544 h 171544"/>
                <a:gd name="connsiteX4" fmla="*/ 490885 w 926199"/>
                <a:gd name="connsiteY4" fmla="*/ 171544 h 171544"/>
                <a:gd name="connsiteX5" fmla="*/ 0 w 926199"/>
                <a:gd name="connsiteY5" fmla="*/ 171544 h 171544"/>
                <a:gd name="connsiteX6" fmla="*/ 0 w 926199"/>
                <a:gd name="connsiteY6" fmla="*/ 0 h 1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199" h="171544" fill="none" extrusionOk="0">
                  <a:moveTo>
                    <a:pt x="0" y="0"/>
                  </a:moveTo>
                  <a:cubicBezTo>
                    <a:pt x="110371" y="-18190"/>
                    <a:pt x="306185" y="57356"/>
                    <a:pt x="481623" y="0"/>
                  </a:cubicBezTo>
                  <a:cubicBezTo>
                    <a:pt x="657061" y="-57356"/>
                    <a:pt x="707938" y="30992"/>
                    <a:pt x="926199" y="0"/>
                  </a:cubicBezTo>
                  <a:cubicBezTo>
                    <a:pt x="932019" y="79970"/>
                    <a:pt x="922782" y="136852"/>
                    <a:pt x="926199" y="171544"/>
                  </a:cubicBezTo>
                  <a:cubicBezTo>
                    <a:pt x="798009" y="198654"/>
                    <a:pt x="624437" y="150111"/>
                    <a:pt x="490885" y="171544"/>
                  </a:cubicBezTo>
                  <a:cubicBezTo>
                    <a:pt x="357333" y="192977"/>
                    <a:pt x="103124" y="115642"/>
                    <a:pt x="0" y="171544"/>
                  </a:cubicBezTo>
                  <a:cubicBezTo>
                    <a:pt x="-19424" y="115914"/>
                    <a:pt x="2590" y="62257"/>
                    <a:pt x="0" y="0"/>
                  </a:cubicBezTo>
                  <a:close/>
                </a:path>
                <a:path w="926199" h="171544" stroke="0" extrusionOk="0">
                  <a:moveTo>
                    <a:pt x="0" y="0"/>
                  </a:moveTo>
                  <a:cubicBezTo>
                    <a:pt x="222467" y="-43123"/>
                    <a:pt x="279269" y="22645"/>
                    <a:pt x="481623" y="0"/>
                  </a:cubicBezTo>
                  <a:cubicBezTo>
                    <a:pt x="683977" y="-22645"/>
                    <a:pt x="737612" y="8350"/>
                    <a:pt x="926199" y="0"/>
                  </a:cubicBezTo>
                  <a:cubicBezTo>
                    <a:pt x="939775" y="76452"/>
                    <a:pt x="906172" y="94330"/>
                    <a:pt x="926199" y="171544"/>
                  </a:cubicBezTo>
                  <a:cubicBezTo>
                    <a:pt x="819829" y="188525"/>
                    <a:pt x="660668" y="163835"/>
                    <a:pt x="490885" y="171544"/>
                  </a:cubicBezTo>
                  <a:cubicBezTo>
                    <a:pt x="321102" y="179253"/>
                    <a:pt x="98591" y="127344"/>
                    <a:pt x="0" y="171544"/>
                  </a:cubicBezTo>
                  <a:cubicBezTo>
                    <a:pt x="-2394" y="98362"/>
                    <a:pt x="6597" y="5234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B9F45ED-F8BB-4746-A845-C65CE9C906B1}"/>
                </a:ext>
              </a:extLst>
            </p:cNvPr>
            <p:cNvSpPr/>
            <p:nvPr/>
          </p:nvSpPr>
          <p:spPr>
            <a:xfrm>
              <a:off x="5857598" y="1213988"/>
              <a:ext cx="864340" cy="52360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법무부</a:t>
              </a:r>
              <a:endPara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61E1491-C7FB-42EB-AACB-85978DDF99A6}"/>
              </a:ext>
            </a:extLst>
          </p:cNvPr>
          <p:cNvSpPr/>
          <p:nvPr/>
        </p:nvSpPr>
        <p:spPr>
          <a:xfrm rot="21373404">
            <a:off x="2189914" y="4088037"/>
            <a:ext cx="6841224" cy="148056"/>
          </a:xfrm>
          <a:custGeom>
            <a:avLst/>
            <a:gdLst>
              <a:gd name="connsiteX0" fmla="*/ 0 w 6841224"/>
              <a:gd name="connsiteY0" fmla="*/ 0 h 148056"/>
              <a:gd name="connsiteX1" fmla="*/ 706926 w 6841224"/>
              <a:gd name="connsiteY1" fmla="*/ 0 h 148056"/>
              <a:gd name="connsiteX2" fmla="*/ 1071792 w 6841224"/>
              <a:gd name="connsiteY2" fmla="*/ 0 h 148056"/>
              <a:gd name="connsiteX3" fmla="*/ 1710306 w 6841224"/>
              <a:gd name="connsiteY3" fmla="*/ 0 h 148056"/>
              <a:gd name="connsiteX4" fmla="*/ 2348820 w 6841224"/>
              <a:gd name="connsiteY4" fmla="*/ 0 h 148056"/>
              <a:gd name="connsiteX5" fmla="*/ 3055747 w 6841224"/>
              <a:gd name="connsiteY5" fmla="*/ 0 h 148056"/>
              <a:gd name="connsiteX6" fmla="*/ 3762673 w 6841224"/>
              <a:gd name="connsiteY6" fmla="*/ 0 h 148056"/>
              <a:gd name="connsiteX7" fmla="*/ 4195951 w 6841224"/>
              <a:gd name="connsiteY7" fmla="*/ 0 h 148056"/>
              <a:gd name="connsiteX8" fmla="*/ 4766053 w 6841224"/>
              <a:gd name="connsiteY8" fmla="*/ 0 h 148056"/>
              <a:gd name="connsiteX9" fmla="*/ 5267742 w 6841224"/>
              <a:gd name="connsiteY9" fmla="*/ 0 h 148056"/>
              <a:gd name="connsiteX10" fmla="*/ 5769432 w 6841224"/>
              <a:gd name="connsiteY10" fmla="*/ 0 h 148056"/>
              <a:gd name="connsiteX11" fmla="*/ 6134298 w 6841224"/>
              <a:gd name="connsiteY11" fmla="*/ 0 h 148056"/>
              <a:gd name="connsiteX12" fmla="*/ 6841224 w 6841224"/>
              <a:gd name="connsiteY12" fmla="*/ 0 h 148056"/>
              <a:gd name="connsiteX13" fmla="*/ 6841224 w 6841224"/>
              <a:gd name="connsiteY13" fmla="*/ 148056 h 148056"/>
              <a:gd name="connsiteX14" fmla="*/ 6202710 w 6841224"/>
              <a:gd name="connsiteY14" fmla="*/ 148056 h 148056"/>
              <a:gd name="connsiteX15" fmla="*/ 5701020 w 6841224"/>
              <a:gd name="connsiteY15" fmla="*/ 148056 h 148056"/>
              <a:gd name="connsiteX16" fmla="*/ 4994094 w 6841224"/>
              <a:gd name="connsiteY16" fmla="*/ 148056 h 148056"/>
              <a:gd name="connsiteX17" fmla="*/ 4629228 w 6841224"/>
              <a:gd name="connsiteY17" fmla="*/ 148056 h 148056"/>
              <a:gd name="connsiteX18" fmla="*/ 3922302 w 6841224"/>
              <a:gd name="connsiteY18" fmla="*/ 148056 h 148056"/>
              <a:gd name="connsiteX19" fmla="*/ 3420612 w 6841224"/>
              <a:gd name="connsiteY19" fmla="*/ 148056 h 148056"/>
              <a:gd name="connsiteX20" fmla="*/ 2850510 w 6841224"/>
              <a:gd name="connsiteY20" fmla="*/ 148056 h 148056"/>
              <a:gd name="connsiteX21" fmla="*/ 2417232 w 6841224"/>
              <a:gd name="connsiteY21" fmla="*/ 148056 h 148056"/>
              <a:gd name="connsiteX22" fmla="*/ 2052367 w 6841224"/>
              <a:gd name="connsiteY22" fmla="*/ 148056 h 148056"/>
              <a:gd name="connsiteX23" fmla="*/ 1345441 w 6841224"/>
              <a:gd name="connsiteY23" fmla="*/ 148056 h 148056"/>
              <a:gd name="connsiteX24" fmla="*/ 775339 w 6841224"/>
              <a:gd name="connsiteY24" fmla="*/ 148056 h 148056"/>
              <a:gd name="connsiteX25" fmla="*/ 0 w 6841224"/>
              <a:gd name="connsiteY25" fmla="*/ 148056 h 148056"/>
              <a:gd name="connsiteX26" fmla="*/ 0 w 6841224"/>
              <a:gd name="connsiteY26" fmla="*/ 0 h 1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41224" h="148056" fill="none" extrusionOk="0">
                <a:moveTo>
                  <a:pt x="0" y="0"/>
                </a:moveTo>
                <a:cubicBezTo>
                  <a:pt x="330396" y="-9938"/>
                  <a:pt x="529379" y="10778"/>
                  <a:pt x="706926" y="0"/>
                </a:cubicBezTo>
                <a:cubicBezTo>
                  <a:pt x="884473" y="-10778"/>
                  <a:pt x="960347" y="9890"/>
                  <a:pt x="1071792" y="0"/>
                </a:cubicBezTo>
                <a:cubicBezTo>
                  <a:pt x="1183237" y="-9890"/>
                  <a:pt x="1409385" y="65388"/>
                  <a:pt x="1710306" y="0"/>
                </a:cubicBezTo>
                <a:cubicBezTo>
                  <a:pt x="2011227" y="-65388"/>
                  <a:pt x="2123354" y="49985"/>
                  <a:pt x="2348820" y="0"/>
                </a:cubicBezTo>
                <a:cubicBezTo>
                  <a:pt x="2574286" y="-49985"/>
                  <a:pt x="2850029" y="22909"/>
                  <a:pt x="3055747" y="0"/>
                </a:cubicBezTo>
                <a:cubicBezTo>
                  <a:pt x="3261465" y="-22909"/>
                  <a:pt x="3490654" y="7734"/>
                  <a:pt x="3762673" y="0"/>
                </a:cubicBezTo>
                <a:cubicBezTo>
                  <a:pt x="4034692" y="-7734"/>
                  <a:pt x="4072861" y="20002"/>
                  <a:pt x="4195951" y="0"/>
                </a:cubicBezTo>
                <a:cubicBezTo>
                  <a:pt x="4319041" y="-20002"/>
                  <a:pt x="4627883" y="50987"/>
                  <a:pt x="4766053" y="0"/>
                </a:cubicBezTo>
                <a:cubicBezTo>
                  <a:pt x="4904223" y="-50987"/>
                  <a:pt x="5112637" y="41751"/>
                  <a:pt x="5267742" y="0"/>
                </a:cubicBezTo>
                <a:cubicBezTo>
                  <a:pt x="5422847" y="-41751"/>
                  <a:pt x="5644215" y="53824"/>
                  <a:pt x="5769432" y="0"/>
                </a:cubicBezTo>
                <a:cubicBezTo>
                  <a:pt x="5894649" y="-53824"/>
                  <a:pt x="6040802" y="20003"/>
                  <a:pt x="6134298" y="0"/>
                </a:cubicBezTo>
                <a:cubicBezTo>
                  <a:pt x="6227794" y="-20003"/>
                  <a:pt x="6527075" y="52814"/>
                  <a:pt x="6841224" y="0"/>
                </a:cubicBezTo>
                <a:cubicBezTo>
                  <a:pt x="6845247" y="62581"/>
                  <a:pt x="6825903" y="78244"/>
                  <a:pt x="6841224" y="148056"/>
                </a:cubicBezTo>
                <a:cubicBezTo>
                  <a:pt x="6697713" y="213349"/>
                  <a:pt x="6333540" y="92280"/>
                  <a:pt x="6202710" y="148056"/>
                </a:cubicBezTo>
                <a:cubicBezTo>
                  <a:pt x="6071880" y="203832"/>
                  <a:pt x="5843856" y="104503"/>
                  <a:pt x="5701020" y="148056"/>
                </a:cubicBezTo>
                <a:cubicBezTo>
                  <a:pt x="5558184" y="191609"/>
                  <a:pt x="5324653" y="112004"/>
                  <a:pt x="4994094" y="148056"/>
                </a:cubicBezTo>
                <a:cubicBezTo>
                  <a:pt x="4663535" y="184108"/>
                  <a:pt x="4747829" y="105247"/>
                  <a:pt x="4629228" y="148056"/>
                </a:cubicBezTo>
                <a:cubicBezTo>
                  <a:pt x="4510627" y="190865"/>
                  <a:pt x="4242139" y="105271"/>
                  <a:pt x="3922302" y="148056"/>
                </a:cubicBezTo>
                <a:cubicBezTo>
                  <a:pt x="3602465" y="190841"/>
                  <a:pt x="3624570" y="141082"/>
                  <a:pt x="3420612" y="148056"/>
                </a:cubicBezTo>
                <a:cubicBezTo>
                  <a:pt x="3216654" y="155030"/>
                  <a:pt x="2995233" y="88490"/>
                  <a:pt x="2850510" y="148056"/>
                </a:cubicBezTo>
                <a:cubicBezTo>
                  <a:pt x="2705787" y="207622"/>
                  <a:pt x="2566404" y="138514"/>
                  <a:pt x="2417232" y="148056"/>
                </a:cubicBezTo>
                <a:cubicBezTo>
                  <a:pt x="2268060" y="157598"/>
                  <a:pt x="2159171" y="144266"/>
                  <a:pt x="2052367" y="148056"/>
                </a:cubicBezTo>
                <a:cubicBezTo>
                  <a:pt x="1945563" y="151846"/>
                  <a:pt x="1601354" y="128539"/>
                  <a:pt x="1345441" y="148056"/>
                </a:cubicBezTo>
                <a:cubicBezTo>
                  <a:pt x="1089528" y="167573"/>
                  <a:pt x="1020951" y="107469"/>
                  <a:pt x="775339" y="148056"/>
                </a:cubicBezTo>
                <a:cubicBezTo>
                  <a:pt x="529727" y="188643"/>
                  <a:pt x="315492" y="138492"/>
                  <a:pt x="0" y="148056"/>
                </a:cubicBezTo>
                <a:cubicBezTo>
                  <a:pt x="-1787" y="78126"/>
                  <a:pt x="11451" y="63092"/>
                  <a:pt x="0" y="0"/>
                </a:cubicBezTo>
                <a:close/>
              </a:path>
              <a:path w="6841224" h="148056" stroke="0" extrusionOk="0">
                <a:moveTo>
                  <a:pt x="0" y="0"/>
                </a:moveTo>
                <a:cubicBezTo>
                  <a:pt x="303790" y="-45876"/>
                  <a:pt x="484447" y="78911"/>
                  <a:pt x="706926" y="0"/>
                </a:cubicBezTo>
                <a:cubicBezTo>
                  <a:pt x="929405" y="-78911"/>
                  <a:pt x="1098766" y="8124"/>
                  <a:pt x="1413853" y="0"/>
                </a:cubicBezTo>
                <a:cubicBezTo>
                  <a:pt x="1728940" y="-8124"/>
                  <a:pt x="1805337" y="43428"/>
                  <a:pt x="1915543" y="0"/>
                </a:cubicBezTo>
                <a:cubicBezTo>
                  <a:pt x="2025749" y="-43428"/>
                  <a:pt x="2309638" y="1348"/>
                  <a:pt x="2417232" y="0"/>
                </a:cubicBezTo>
                <a:cubicBezTo>
                  <a:pt x="2524826" y="-1348"/>
                  <a:pt x="2655828" y="12484"/>
                  <a:pt x="2782098" y="0"/>
                </a:cubicBezTo>
                <a:cubicBezTo>
                  <a:pt x="2908368" y="-12484"/>
                  <a:pt x="3018651" y="24615"/>
                  <a:pt x="3146963" y="0"/>
                </a:cubicBezTo>
                <a:cubicBezTo>
                  <a:pt x="3275276" y="-24615"/>
                  <a:pt x="3432715" y="36585"/>
                  <a:pt x="3511828" y="0"/>
                </a:cubicBezTo>
                <a:cubicBezTo>
                  <a:pt x="3590941" y="-36585"/>
                  <a:pt x="3799513" y="4081"/>
                  <a:pt x="4013518" y="0"/>
                </a:cubicBezTo>
                <a:cubicBezTo>
                  <a:pt x="4227523" y="-4081"/>
                  <a:pt x="4386042" y="77929"/>
                  <a:pt x="4720445" y="0"/>
                </a:cubicBezTo>
                <a:cubicBezTo>
                  <a:pt x="5054848" y="-77929"/>
                  <a:pt x="5083393" y="877"/>
                  <a:pt x="5427371" y="0"/>
                </a:cubicBezTo>
                <a:cubicBezTo>
                  <a:pt x="5771349" y="-877"/>
                  <a:pt x="5875189" y="21519"/>
                  <a:pt x="6134298" y="0"/>
                </a:cubicBezTo>
                <a:cubicBezTo>
                  <a:pt x="6393407" y="-21519"/>
                  <a:pt x="6512864" y="77872"/>
                  <a:pt x="6841224" y="0"/>
                </a:cubicBezTo>
                <a:cubicBezTo>
                  <a:pt x="6851964" y="44383"/>
                  <a:pt x="6835916" y="109862"/>
                  <a:pt x="6841224" y="148056"/>
                </a:cubicBezTo>
                <a:cubicBezTo>
                  <a:pt x="6743957" y="151931"/>
                  <a:pt x="6621285" y="123516"/>
                  <a:pt x="6476359" y="148056"/>
                </a:cubicBezTo>
                <a:cubicBezTo>
                  <a:pt x="6331434" y="172596"/>
                  <a:pt x="6189258" y="144974"/>
                  <a:pt x="6111493" y="148056"/>
                </a:cubicBezTo>
                <a:cubicBezTo>
                  <a:pt x="6033728" y="151138"/>
                  <a:pt x="5726247" y="103239"/>
                  <a:pt x="5541391" y="148056"/>
                </a:cubicBezTo>
                <a:cubicBezTo>
                  <a:pt x="5356535" y="192873"/>
                  <a:pt x="5261308" y="115248"/>
                  <a:pt x="5108114" y="148056"/>
                </a:cubicBezTo>
                <a:cubicBezTo>
                  <a:pt x="4954920" y="180864"/>
                  <a:pt x="4720728" y="139854"/>
                  <a:pt x="4469600" y="148056"/>
                </a:cubicBezTo>
                <a:cubicBezTo>
                  <a:pt x="4218472" y="156258"/>
                  <a:pt x="3958239" y="80342"/>
                  <a:pt x="3762673" y="148056"/>
                </a:cubicBezTo>
                <a:cubicBezTo>
                  <a:pt x="3567107" y="215770"/>
                  <a:pt x="3278787" y="115629"/>
                  <a:pt x="3055747" y="148056"/>
                </a:cubicBezTo>
                <a:cubicBezTo>
                  <a:pt x="2832707" y="180483"/>
                  <a:pt x="2647995" y="111444"/>
                  <a:pt x="2348820" y="148056"/>
                </a:cubicBezTo>
                <a:cubicBezTo>
                  <a:pt x="2049645" y="184668"/>
                  <a:pt x="2067378" y="111349"/>
                  <a:pt x="1847130" y="148056"/>
                </a:cubicBezTo>
                <a:cubicBezTo>
                  <a:pt x="1626882" y="184763"/>
                  <a:pt x="1556622" y="120463"/>
                  <a:pt x="1482265" y="148056"/>
                </a:cubicBezTo>
                <a:cubicBezTo>
                  <a:pt x="1407909" y="175649"/>
                  <a:pt x="1287911" y="106097"/>
                  <a:pt x="1117400" y="148056"/>
                </a:cubicBezTo>
                <a:cubicBezTo>
                  <a:pt x="946889" y="190015"/>
                  <a:pt x="342975" y="75803"/>
                  <a:pt x="0" y="148056"/>
                </a:cubicBezTo>
                <a:cubicBezTo>
                  <a:pt x="-15712" y="77652"/>
                  <a:pt x="17227" y="34825"/>
                  <a:pt x="0" y="0"/>
                </a:cubicBezTo>
                <a:close/>
              </a:path>
            </a:pathLst>
          </a:custGeom>
          <a:solidFill>
            <a:srgbClr val="F7F7D2"/>
          </a:solidFill>
          <a:ln>
            <a:solidFill>
              <a:srgbClr val="F7F7D2"/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59AB24D-146B-4960-95F4-AC0CBB2C3390}"/>
              </a:ext>
            </a:extLst>
          </p:cNvPr>
          <p:cNvSpPr/>
          <p:nvPr/>
        </p:nvSpPr>
        <p:spPr>
          <a:xfrm rot="21360331">
            <a:off x="1808351" y="3771139"/>
            <a:ext cx="7534382" cy="56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뱃속 태아만 보호받아야 할 생명이고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이미 태어난 여성은 생명이 아닌가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31AE11FB-A4B4-4EFB-8812-88A7F3E60DC6}"/>
              </a:ext>
            </a:extLst>
          </p:cNvPr>
          <p:cNvSpPr/>
          <p:nvPr/>
        </p:nvSpPr>
        <p:spPr>
          <a:xfrm>
            <a:off x="3345243" y="6021265"/>
            <a:ext cx="5683343" cy="160948"/>
          </a:xfrm>
          <a:custGeom>
            <a:avLst/>
            <a:gdLst>
              <a:gd name="connsiteX0" fmla="*/ 0 w 5683343"/>
              <a:gd name="connsiteY0" fmla="*/ 0 h 160948"/>
              <a:gd name="connsiteX1" fmla="*/ 625168 w 5683343"/>
              <a:gd name="connsiteY1" fmla="*/ 0 h 160948"/>
              <a:gd name="connsiteX2" fmla="*/ 1079835 w 5683343"/>
              <a:gd name="connsiteY2" fmla="*/ 0 h 160948"/>
              <a:gd name="connsiteX3" fmla="*/ 1761836 w 5683343"/>
              <a:gd name="connsiteY3" fmla="*/ 0 h 160948"/>
              <a:gd name="connsiteX4" fmla="*/ 2387004 w 5683343"/>
              <a:gd name="connsiteY4" fmla="*/ 0 h 160948"/>
              <a:gd name="connsiteX5" fmla="*/ 2841672 w 5683343"/>
              <a:gd name="connsiteY5" fmla="*/ 0 h 160948"/>
              <a:gd name="connsiteX6" fmla="*/ 3239506 w 5683343"/>
              <a:gd name="connsiteY6" fmla="*/ 0 h 160948"/>
              <a:gd name="connsiteX7" fmla="*/ 3864673 w 5683343"/>
              <a:gd name="connsiteY7" fmla="*/ 0 h 160948"/>
              <a:gd name="connsiteX8" fmla="*/ 4489841 w 5683343"/>
              <a:gd name="connsiteY8" fmla="*/ 0 h 160948"/>
              <a:gd name="connsiteX9" fmla="*/ 5171842 w 5683343"/>
              <a:gd name="connsiteY9" fmla="*/ 0 h 160948"/>
              <a:gd name="connsiteX10" fmla="*/ 5683343 w 5683343"/>
              <a:gd name="connsiteY10" fmla="*/ 0 h 160948"/>
              <a:gd name="connsiteX11" fmla="*/ 5683343 w 5683343"/>
              <a:gd name="connsiteY11" fmla="*/ 160948 h 160948"/>
              <a:gd name="connsiteX12" fmla="*/ 5058175 w 5683343"/>
              <a:gd name="connsiteY12" fmla="*/ 160948 h 160948"/>
              <a:gd name="connsiteX13" fmla="*/ 4546674 w 5683343"/>
              <a:gd name="connsiteY13" fmla="*/ 160948 h 160948"/>
              <a:gd name="connsiteX14" fmla="*/ 4035174 w 5683343"/>
              <a:gd name="connsiteY14" fmla="*/ 160948 h 160948"/>
              <a:gd name="connsiteX15" fmla="*/ 3410006 w 5683343"/>
              <a:gd name="connsiteY15" fmla="*/ 160948 h 160948"/>
              <a:gd name="connsiteX16" fmla="*/ 2841672 w 5683343"/>
              <a:gd name="connsiteY16" fmla="*/ 160948 h 160948"/>
              <a:gd name="connsiteX17" fmla="*/ 2387004 w 5683343"/>
              <a:gd name="connsiteY17" fmla="*/ 160948 h 160948"/>
              <a:gd name="connsiteX18" fmla="*/ 1932337 w 5683343"/>
              <a:gd name="connsiteY18" fmla="*/ 160948 h 160948"/>
              <a:gd name="connsiteX19" fmla="*/ 1420836 w 5683343"/>
              <a:gd name="connsiteY19" fmla="*/ 160948 h 160948"/>
              <a:gd name="connsiteX20" fmla="*/ 738835 w 5683343"/>
              <a:gd name="connsiteY20" fmla="*/ 160948 h 160948"/>
              <a:gd name="connsiteX21" fmla="*/ 0 w 5683343"/>
              <a:gd name="connsiteY21" fmla="*/ 160948 h 160948"/>
              <a:gd name="connsiteX22" fmla="*/ 0 w 5683343"/>
              <a:gd name="connsiteY22" fmla="*/ 0 h 1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3343" h="160948" fill="none" extrusionOk="0">
                <a:moveTo>
                  <a:pt x="0" y="0"/>
                </a:moveTo>
                <a:cubicBezTo>
                  <a:pt x="141547" y="-59724"/>
                  <a:pt x="451212" y="38255"/>
                  <a:pt x="625168" y="0"/>
                </a:cubicBezTo>
                <a:cubicBezTo>
                  <a:pt x="799124" y="-38255"/>
                  <a:pt x="894253" y="28082"/>
                  <a:pt x="1079835" y="0"/>
                </a:cubicBezTo>
                <a:cubicBezTo>
                  <a:pt x="1265417" y="-28082"/>
                  <a:pt x="1489138" y="19572"/>
                  <a:pt x="1761836" y="0"/>
                </a:cubicBezTo>
                <a:cubicBezTo>
                  <a:pt x="2034534" y="-19572"/>
                  <a:pt x="2245534" y="71717"/>
                  <a:pt x="2387004" y="0"/>
                </a:cubicBezTo>
                <a:cubicBezTo>
                  <a:pt x="2528474" y="-71717"/>
                  <a:pt x="2655024" y="34704"/>
                  <a:pt x="2841672" y="0"/>
                </a:cubicBezTo>
                <a:cubicBezTo>
                  <a:pt x="3028320" y="-34704"/>
                  <a:pt x="3063505" y="15635"/>
                  <a:pt x="3239506" y="0"/>
                </a:cubicBezTo>
                <a:cubicBezTo>
                  <a:pt x="3415507" y="-15635"/>
                  <a:pt x="3707977" y="72454"/>
                  <a:pt x="3864673" y="0"/>
                </a:cubicBezTo>
                <a:cubicBezTo>
                  <a:pt x="4021369" y="-72454"/>
                  <a:pt x="4346896" y="71189"/>
                  <a:pt x="4489841" y="0"/>
                </a:cubicBezTo>
                <a:cubicBezTo>
                  <a:pt x="4632786" y="-71189"/>
                  <a:pt x="4912518" y="5975"/>
                  <a:pt x="5171842" y="0"/>
                </a:cubicBezTo>
                <a:cubicBezTo>
                  <a:pt x="5431166" y="-5975"/>
                  <a:pt x="5495555" y="37182"/>
                  <a:pt x="5683343" y="0"/>
                </a:cubicBezTo>
                <a:cubicBezTo>
                  <a:pt x="5694380" y="70521"/>
                  <a:pt x="5665025" y="87713"/>
                  <a:pt x="5683343" y="160948"/>
                </a:cubicBezTo>
                <a:cubicBezTo>
                  <a:pt x="5384009" y="164974"/>
                  <a:pt x="5189990" y="160327"/>
                  <a:pt x="5058175" y="160948"/>
                </a:cubicBezTo>
                <a:cubicBezTo>
                  <a:pt x="4926360" y="161569"/>
                  <a:pt x="4687044" y="135538"/>
                  <a:pt x="4546674" y="160948"/>
                </a:cubicBezTo>
                <a:cubicBezTo>
                  <a:pt x="4406304" y="186358"/>
                  <a:pt x="4189189" y="118259"/>
                  <a:pt x="4035174" y="160948"/>
                </a:cubicBezTo>
                <a:cubicBezTo>
                  <a:pt x="3881159" y="203637"/>
                  <a:pt x="3695132" y="95809"/>
                  <a:pt x="3410006" y="160948"/>
                </a:cubicBezTo>
                <a:cubicBezTo>
                  <a:pt x="3124880" y="226087"/>
                  <a:pt x="3065277" y="94339"/>
                  <a:pt x="2841672" y="160948"/>
                </a:cubicBezTo>
                <a:cubicBezTo>
                  <a:pt x="2618067" y="227557"/>
                  <a:pt x="2495806" y="134959"/>
                  <a:pt x="2387004" y="160948"/>
                </a:cubicBezTo>
                <a:cubicBezTo>
                  <a:pt x="2278202" y="186937"/>
                  <a:pt x="2137446" y="138196"/>
                  <a:pt x="1932337" y="160948"/>
                </a:cubicBezTo>
                <a:cubicBezTo>
                  <a:pt x="1727228" y="183700"/>
                  <a:pt x="1590965" y="108154"/>
                  <a:pt x="1420836" y="160948"/>
                </a:cubicBezTo>
                <a:cubicBezTo>
                  <a:pt x="1250707" y="213742"/>
                  <a:pt x="995806" y="92711"/>
                  <a:pt x="738835" y="160948"/>
                </a:cubicBezTo>
                <a:cubicBezTo>
                  <a:pt x="481864" y="229185"/>
                  <a:pt x="333381" y="80239"/>
                  <a:pt x="0" y="160948"/>
                </a:cubicBezTo>
                <a:cubicBezTo>
                  <a:pt x="-13042" y="115607"/>
                  <a:pt x="18111" y="35501"/>
                  <a:pt x="0" y="0"/>
                </a:cubicBezTo>
                <a:close/>
              </a:path>
              <a:path w="5683343" h="160948" stroke="0" extrusionOk="0">
                <a:moveTo>
                  <a:pt x="0" y="0"/>
                </a:moveTo>
                <a:cubicBezTo>
                  <a:pt x="237681" y="-78807"/>
                  <a:pt x="420594" y="17789"/>
                  <a:pt x="682001" y="0"/>
                </a:cubicBezTo>
                <a:cubicBezTo>
                  <a:pt x="943408" y="-17789"/>
                  <a:pt x="1221506" y="7086"/>
                  <a:pt x="1364002" y="0"/>
                </a:cubicBezTo>
                <a:cubicBezTo>
                  <a:pt x="1506498" y="-7086"/>
                  <a:pt x="1654104" y="37473"/>
                  <a:pt x="1875503" y="0"/>
                </a:cubicBezTo>
                <a:cubicBezTo>
                  <a:pt x="2096902" y="-37473"/>
                  <a:pt x="2234387" y="4194"/>
                  <a:pt x="2387004" y="0"/>
                </a:cubicBezTo>
                <a:cubicBezTo>
                  <a:pt x="2539621" y="-4194"/>
                  <a:pt x="2662443" y="8014"/>
                  <a:pt x="2784838" y="0"/>
                </a:cubicBezTo>
                <a:cubicBezTo>
                  <a:pt x="2907233" y="-8014"/>
                  <a:pt x="3057714" y="10626"/>
                  <a:pt x="3182672" y="0"/>
                </a:cubicBezTo>
                <a:cubicBezTo>
                  <a:pt x="3307630" y="-10626"/>
                  <a:pt x="3396303" y="5511"/>
                  <a:pt x="3580506" y="0"/>
                </a:cubicBezTo>
                <a:cubicBezTo>
                  <a:pt x="3764709" y="-5511"/>
                  <a:pt x="3883124" y="15069"/>
                  <a:pt x="4092007" y="0"/>
                </a:cubicBezTo>
                <a:cubicBezTo>
                  <a:pt x="4300890" y="-15069"/>
                  <a:pt x="4578508" y="15755"/>
                  <a:pt x="4774008" y="0"/>
                </a:cubicBezTo>
                <a:cubicBezTo>
                  <a:pt x="4969508" y="-15755"/>
                  <a:pt x="5423292" y="79529"/>
                  <a:pt x="5683343" y="0"/>
                </a:cubicBezTo>
                <a:cubicBezTo>
                  <a:pt x="5699023" y="54178"/>
                  <a:pt x="5673476" y="93775"/>
                  <a:pt x="5683343" y="160948"/>
                </a:cubicBezTo>
                <a:cubicBezTo>
                  <a:pt x="5603240" y="173431"/>
                  <a:pt x="5366069" y="138688"/>
                  <a:pt x="5285509" y="160948"/>
                </a:cubicBezTo>
                <a:cubicBezTo>
                  <a:pt x="5204949" y="183208"/>
                  <a:pt x="5068262" y="145628"/>
                  <a:pt x="4887675" y="160948"/>
                </a:cubicBezTo>
                <a:cubicBezTo>
                  <a:pt x="4707088" y="176268"/>
                  <a:pt x="4524375" y="154232"/>
                  <a:pt x="4205674" y="160948"/>
                </a:cubicBezTo>
                <a:cubicBezTo>
                  <a:pt x="3886973" y="167664"/>
                  <a:pt x="3949145" y="137581"/>
                  <a:pt x="3807840" y="160948"/>
                </a:cubicBezTo>
                <a:cubicBezTo>
                  <a:pt x="3666535" y="184315"/>
                  <a:pt x="3519734" y="119722"/>
                  <a:pt x="3239506" y="160948"/>
                </a:cubicBezTo>
                <a:cubicBezTo>
                  <a:pt x="2959278" y="202174"/>
                  <a:pt x="2996655" y="132255"/>
                  <a:pt x="2784838" y="160948"/>
                </a:cubicBezTo>
                <a:cubicBezTo>
                  <a:pt x="2573021" y="189641"/>
                  <a:pt x="2440865" y="150708"/>
                  <a:pt x="2159670" y="160948"/>
                </a:cubicBezTo>
                <a:cubicBezTo>
                  <a:pt x="1878475" y="171188"/>
                  <a:pt x="1792320" y="95796"/>
                  <a:pt x="1477669" y="160948"/>
                </a:cubicBezTo>
                <a:cubicBezTo>
                  <a:pt x="1163018" y="226100"/>
                  <a:pt x="1016432" y="147967"/>
                  <a:pt x="795668" y="160948"/>
                </a:cubicBezTo>
                <a:cubicBezTo>
                  <a:pt x="574904" y="173929"/>
                  <a:pt x="345675" y="113351"/>
                  <a:pt x="0" y="160948"/>
                </a:cubicBezTo>
                <a:cubicBezTo>
                  <a:pt x="-13045" y="95057"/>
                  <a:pt x="8193" y="39217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110F3DF-C92B-4565-A08A-A9C17C157DB5}"/>
              </a:ext>
            </a:extLst>
          </p:cNvPr>
          <p:cNvSpPr/>
          <p:nvPr/>
        </p:nvSpPr>
        <p:spPr>
          <a:xfrm>
            <a:off x="2122835" y="1876405"/>
            <a:ext cx="9915055" cy="444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낙태하려는 여성을 “성교는 하되 그에 따른 결과인 임신 및 출산은 원하지 않는”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무책임한 사람으로 낙인</a:t>
            </a:r>
            <a:endParaRPr lang="en-US" altLang="ko-KR" kern="0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태아의 생명권 보호” 운운하며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여성의 자기 결정권을 무시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임신과 출산을 모두 여성의 책임으로 규정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법무부가 불법 낙태로 고통 받는 여성의 현실은 외면하면서 “생명권 수호” 운운하는 것은 가당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찮음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태아는 그 생존과 성장을 전적으로 모체에 의존하므로 태아가 모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母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와 별개의 생명체로서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동등한 수준의 생명이라고 볼 수 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X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현행 민법은 태아가 출생한 후부터 각종 권리의 주체가 될 수 있다고 규정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53A1B3C8-2CEA-465B-9A2C-BD056705437E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87856A6F-90C8-443F-8833-5C1AFAFDC4F7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EF4960A3-D7E6-4D85-80D7-799CFF006D05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D97C5E0C-35CC-4AE5-9FCB-45FDF401B7F2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6BEF4C3-CEFD-4766-9362-8B4F089ED094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17FE3B15-FB7E-4FAA-9B71-FFCC198738E4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6" name="사각형: 둥근 모서리 85">
                <a:extLst>
                  <a:ext uri="{FF2B5EF4-FFF2-40B4-BE49-F238E27FC236}">
                    <a16:creationId xmlns:a16="http://schemas.microsoft.com/office/drawing/2014/main" id="{1C4039AD-FCAF-4016-8704-59A591B4DA8C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:a16="http://schemas.microsoft.com/office/drawing/2014/main" id="{30A177D0-31BC-4E12-BF71-61B2CD9CEF54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E5DA985D-868C-4E49-803C-CCD9FFFC418F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2BD6565-505D-4DEB-A2C2-7B73296406B4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1AF84501-3D38-4CCA-AB56-24C89074AFF9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5A525882-9686-4A3B-BBBA-106CBA540BE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E7EFA400-D70D-41A5-866A-BFAD854D143C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FAAA3AA-8923-4D98-B7A2-BD8E2FFCEA42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D499C1-03B4-48C3-A547-48C8782DB7E4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47BB283C-E927-4261-AD30-9B9176E406AE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F32DAB4C-BAFF-4FB5-9A2B-32D8E2671BAB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B2CA4857-F9C4-47EE-B884-8BB532584D44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8DAF5F32-C742-4B87-BD26-B7F20629346D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1BD8FD8-B4D7-42CD-A9CB-3C7D6B5440DB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17D4C243-B5C3-48B5-AA02-E6F064D1FF28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6D14BF31-CB28-4D4B-9383-CEB88EE5F70A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22EDA519-A363-4881-936A-B4D4C1CF0D1A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75455741-91CB-44D1-BFC8-2B0E3CED65BC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D2DC8EB-6BEC-42F0-B4FC-2F2DB7396E9F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25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2EEC155-1A27-4DEB-990E-7AC5755D6CA2}"/>
              </a:ext>
            </a:extLst>
          </p:cNvPr>
          <p:cNvGrpSpPr/>
          <p:nvPr/>
        </p:nvGrpSpPr>
        <p:grpSpPr>
          <a:xfrm>
            <a:off x="1901688" y="-6962"/>
            <a:ext cx="10342376" cy="6858000"/>
            <a:chOff x="1901688" y="-6962"/>
            <a:chExt cx="10342376" cy="6858000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9B4A61A-38D6-4302-AD69-53328887B808}"/>
                </a:ext>
              </a:extLst>
            </p:cNvPr>
            <p:cNvSpPr/>
            <p:nvPr/>
          </p:nvSpPr>
          <p:spPr>
            <a:xfrm>
              <a:off x="1901688" y="-6962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BE28671-9102-467D-9406-7F3A4EF125AF}"/>
                </a:ext>
              </a:extLst>
            </p:cNvPr>
            <p:cNvSpPr txBox="1"/>
            <p:nvPr/>
          </p:nvSpPr>
          <p:spPr>
            <a:xfrm>
              <a:off x="1942784" y="90930"/>
              <a:ext cx="10301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본론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임신과 낙태에 대한 딜레마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D9EA9E4-7FA6-4285-BB2D-B5C5F43D8145}"/>
              </a:ext>
            </a:extLst>
          </p:cNvPr>
          <p:cNvGrpSpPr/>
          <p:nvPr/>
        </p:nvGrpSpPr>
        <p:grpSpPr>
          <a:xfrm>
            <a:off x="2002442" y="732892"/>
            <a:ext cx="2466816" cy="480453"/>
            <a:chOff x="2002442" y="732892"/>
            <a:chExt cx="2466816" cy="480453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04911C14-11C4-4A27-BB1D-3A2723A4BF29}"/>
                </a:ext>
              </a:extLst>
            </p:cNvPr>
            <p:cNvSpPr/>
            <p:nvPr/>
          </p:nvSpPr>
          <p:spPr>
            <a:xfrm>
              <a:off x="2304763" y="929833"/>
              <a:ext cx="1804900" cy="188698"/>
            </a:xfrm>
            <a:custGeom>
              <a:avLst/>
              <a:gdLst>
                <a:gd name="connsiteX0" fmla="*/ 0 w 1804900"/>
                <a:gd name="connsiteY0" fmla="*/ 0 h 188698"/>
                <a:gd name="connsiteX1" fmla="*/ 451225 w 1804900"/>
                <a:gd name="connsiteY1" fmla="*/ 0 h 188698"/>
                <a:gd name="connsiteX2" fmla="*/ 848303 w 1804900"/>
                <a:gd name="connsiteY2" fmla="*/ 0 h 188698"/>
                <a:gd name="connsiteX3" fmla="*/ 1281479 w 1804900"/>
                <a:gd name="connsiteY3" fmla="*/ 0 h 188698"/>
                <a:gd name="connsiteX4" fmla="*/ 1804900 w 1804900"/>
                <a:gd name="connsiteY4" fmla="*/ 0 h 188698"/>
                <a:gd name="connsiteX5" fmla="*/ 1804900 w 1804900"/>
                <a:gd name="connsiteY5" fmla="*/ 188698 h 188698"/>
                <a:gd name="connsiteX6" fmla="*/ 1335626 w 1804900"/>
                <a:gd name="connsiteY6" fmla="*/ 188698 h 188698"/>
                <a:gd name="connsiteX7" fmla="*/ 902450 w 1804900"/>
                <a:gd name="connsiteY7" fmla="*/ 188698 h 188698"/>
                <a:gd name="connsiteX8" fmla="*/ 451225 w 1804900"/>
                <a:gd name="connsiteY8" fmla="*/ 188698 h 188698"/>
                <a:gd name="connsiteX9" fmla="*/ 0 w 1804900"/>
                <a:gd name="connsiteY9" fmla="*/ 188698 h 188698"/>
                <a:gd name="connsiteX10" fmla="*/ 0 w 1804900"/>
                <a:gd name="connsiteY10" fmla="*/ 0 h 1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900" h="188698" fill="none" extrusionOk="0">
                  <a:moveTo>
                    <a:pt x="0" y="0"/>
                  </a:moveTo>
                  <a:cubicBezTo>
                    <a:pt x="188314" y="-39628"/>
                    <a:pt x="261700" y="52131"/>
                    <a:pt x="451225" y="0"/>
                  </a:cubicBezTo>
                  <a:cubicBezTo>
                    <a:pt x="640751" y="-52131"/>
                    <a:pt x="722804" y="6609"/>
                    <a:pt x="848303" y="0"/>
                  </a:cubicBezTo>
                  <a:cubicBezTo>
                    <a:pt x="973802" y="-6609"/>
                    <a:pt x="1112161" y="48409"/>
                    <a:pt x="1281479" y="0"/>
                  </a:cubicBezTo>
                  <a:cubicBezTo>
                    <a:pt x="1450797" y="-48409"/>
                    <a:pt x="1648350" y="21926"/>
                    <a:pt x="1804900" y="0"/>
                  </a:cubicBezTo>
                  <a:cubicBezTo>
                    <a:pt x="1826068" y="69643"/>
                    <a:pt x="1784164" y="111715"/>
                    <a:pt x="1804900" y="188698"/>
                  </a:cubicBezTo>
                  <a:cubicBezTo>
                    <a:pt x="1627832" y="193502"/>
                    <a:pt x="1536543" y="138649"/>
                    <a:pt x="1335626" y="188698"/>
                  </a:cubicBezTo>
                  <a:cubicBezTo>
                    <a:pt x="1134709" y="238747"/>
                    <a:pt x="1077157" y="158187"/>
                    <a:pt x="902450" y="188698"/>
                  </a:cubicBezTo>
                  <a:cubicBezTo>
                    <a:pt x="727743" y="219209"/>
                    <a:pt x="581567" y="181278"/>
                    <a:pt x="451225" y="188698"/>
                  </a:cubicBezTo>
                  <a:cubicBezTo>
                    <a:pt x="320884" y="196118"/>
                    <a:pt x="101869" y="159204"/>
                    <a:pt x="0" y="188698"/>
                  </a:cubicBezTo>
                  <a:cubicBezTo>
                    <a:pt x="-8805" y="128774"/>
                    <a:pt x="9551" y="50849"/>
                    <a:pt x="0" y="0"/>
                  </a:cubicBezTo>
                  <a:close/>
                </a:path>
                <a:path w="1804900" h="188698" stroke="0" extrusionOk="0">
                  <a:moveTo>
                    <a:pt x="0" y="0"/>
                  </a:moveTo>
                  <a:cubicBezTo>
                    <a:pt x="117717" y="-16712"/>
                    <a:pt x="338820" y="49429"/>
                    <a:pt x="487323" y="0"/>
                  </a:cubicBezTo>
                  <a:cubicBezTo>
                    <a:pt x="635826" y="-49429"/>
                    <a:pt x="834634" y="58323"/>
                    <a:pt x="974646" y="0"/>
                  </a:cubicBezTo>
                  <a:cubicBezTo>
                    <a:pt x="1114658" y="-58323"/>
                    <a:pt x="1258553" y="9585"/>
                    <a:pt x="1407822" y="0"/>
                  </a:cubicBezTo>
                  <a:cubicBezTo>
                    <a:pt x="1557091" y="-9585"/>
                    <a:pt x="1684598" y="29995"/>
                    <a:pt x="1804900" y="0"/>
                  </a:cubicBezTo>
                  <a:cubicBezTo>
                    <a:pt x="1811655" y="85939"/>
                    <a:pt x="1803664" y="103451"/>
                    <a:pt x="1804900" y="188698"/>
                  </a:cubicBezTo>
                  <a:cubicBezTo>
                    <a:pt x="1686457" y="209459"/>
                    <a:pt x="1526187" y="148284"/>
                    <a:pt x="1389773" y="188698"/>
                  </a:cubicBezTo>
                  <a:cubicBezTo>
                    <a:pt x="1253359" y="229112"/>
                    <a:pt x="1032814" y="132848"/>
                    <a:pt x="920499" y="188698"/>
                  </a:cubicBezTo>
                  <a:cubicBezTo>
                    <a:pt x="808184" y="244548"/>
                    <a:pt x="563500" y="156446"/>
                    <a:pt x="433176" y="188698"/>
                  </a:cubicBezTo>
                  <a:cubicBezTo>
                    <a:pt x="302852" y="220950"/>
                    <a:pt x="144435" y="161300"/>
                    <a:pt x="0" y="188698"/>
                  </a:cubicBezTo>
                  <a:cubicBezTo>
                    <a:pt x="-3923" y="138842"/>
                    <a:pt x="3554" y="7060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C3C857F3-755D-4E4F-BC73-A50C1A168CA5}"/>
                </a:ext>
              </a:extLst>
            </p:cNvPr>
            <p:cNvSpPr/>
            <p:nvPr/>
          </p:nvSpPr>
          <p:spPr>
            <a:xfrm>
              <a:off x="2002442" y="732892"/>
              <a:ext cx="2466816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여성의 자기결정권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0DE7D10-B33A-4A5B-A37F-9B4A017832E6}"/>
              </a:ext>
            </a:extLst>
          </p:cNvPr>
          <p:cNvSpPr/>
          <p:nvPr/>
        </p:nvSpPr>
        <p:spPr>
          <a:xfrm>
            <a:off x="2196208" y="2762137"/>
            <a:ext cx="9633278" cy="37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“임신한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여성의 자기 결정권을 제한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하고 있어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침해의 최소성을 갖추지 못했고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태아의 생명보호라는 공익에 대해서만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일방적</a:t>
            </a:r>
            <a:r>
              <a:rPr lang="ko-KR" altLang="en-US" kern="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이고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절대적인 우위를 부여</a:t>
            </a:r>
            <a:r>
              <a:rPr lang="ko-KR" altLang="en-US" kern="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해</a:t>
            </a:r>
            <a:endParaRPr lang="en-US" altLang="ko-KR" kern="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임신한 여성의 자기 결정권을 침해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.”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 판단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endParaRPr lang="ko-KR" altLang="en-US" sz="8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“아직 어떠한 선택의 결정권이 없는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 이전 태아의 생존권은 보장해주면서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just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그 태아를 임신한 여성의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임신에 대한 결정권을 보장해 주지 않는 것은 명백한 위헌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.“ </a:t>
            </a:r>
          </a:p>
          <a:p>
            <a:pPr algn="just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말이 오늘의 현재에서 헌법 불합치 판정을 받으며 주장이 아닌 사실이 되었음</a:t>
            </a: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454D6A8-DBE7-42D0-9B78-8CB015C51F9E}"/>
              </a:ext>
            </a:extLst>
          </p:cNvPr>
          <p:cNvGrpSpPr/>
          <p:nvPr/>
        </p:nvGrpSpPr>
        <p:grpSpPr>
          <a:xfrm>
            <a:off x="1923253" y="1400012"/>
            <a:ext cx="2083669" cy="523605"/>
            <a:chOff x="5628369" y="1213988"/>
            <a:chExt cx="1322798" cy="523605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7CD292ED-8B52-4B9F-990B-520650B8F322}"/>
                </a:ext>
              </a:extLst>
            </p:cNvPr>
            <p:cNvSpPr/>
            <p:nvPr/>
          </p:nvSpPr>
          <p:spPr>
            <a:xfrm>
              <a:off x="5808041" y="1469494"/>
              <a:ext cx="926199" cy="171544"/>
            </a:xfrm>
            <a:custGeom>
              <a:avLst/>
              <a:gdLst>
                <a:gd name="connsiteX0" fmla="*/ 0 w 926199"/>
                <a:gd name="connsiteY0" fmla="*/ 0 h 171544"/>
                <a:gd name="connsiteX1" fmla="*/ 481623 w 926199"/>
                <a:gd name="connsiteY1" fmla="*/ 0 h 171544"/>
                <a:gd name="connsiteX2" fmla="*/ 926199 w 926199"/>
                <a:gd name="connsiteY2" fmla="*/ 0 h 171544"/>
                <a:gd name="connsiteX3" fmla="*/ 926199 w 926199"/>
                <a:gd name="connsiteY3" fmla="*/ 171544 h 171544"/>
                <a:gd name="connsiteX4" fmla="*/ 490885 w 926199"/>
                <a:gd name="connsiteY4" fmla="*/ 171544 h 171544"/>
                <a:gd name="connsiteX5" fmla="*/ 0 w 926199"/>
                <a:gd name="connsiteY5" fmla="*/ 171544 h 171544"/>
                <a:gd name="connsiteX6" fmla="*/ 0 w 926199"/>
                <a:gd name="connsiteY6" fmla="*/ 0 h 17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6199" h="171544" fill="none" extrusionOk="0">
                  <a:moveTo>
                    <a:pt x="0" y="0"/>
                  </a:moveTo>
                  <a:cubicBezTo>
                    <a:pt x="110371" y="-18190"/>
                    <a:pt x="306185" y="57356"/>
                    <a:pt x="481623" y="0"/>
                  </a:cubicBezTo>
                  <a:cubicBezTo>
                    <a:pt x="657061" y="-57356"/>
                    <a:pt x="707938" y="30992"/>
                    <a:pt x="926199" y="0"/>
                  </a:cubicBezTo>
                  <a:cubicBezTo>
                    <a:pt x="932019" y="79970"/>
                    <a:pt x="922782" y="136852"/>
                    <a:pt x="926199" y="171544"/>
                  </a:cubicBezTo>
                  <a:cubicBezTo>
                    <a:pt x="798009" y="198654"/>
                    <a:pt x="624437" y="150111"/>
                    <a:pt x="490885" y="171544"/>
                  </a:cubicBezTo>
                  <a:cubicBezTo>
                    <a:pt x="357333" y="192977"/>
                    <a:pt x="103124" y="115642"/>
                    <a:pt x="0" y="171544"/>
                  </a:cubicBezTo>
                  <a:cubicBezTo>
                    <a:pt x="-19424" y="115914"/>
                    <a:pt x="2590" y="62257"/>
                    <a:pt x="0" y="0"/>
                  </a:cubicBezTo>
                  <a:close/>
                </a:path>
                <a:path w="926199" h="171544" stroke="0" extrusionOk="0">
                  <a:moveTo>
                    <a:pt x="0" y="0"/>
                  </a:moveTo>
                  <a:cubicBezTo>
                    <a:pt x="222467" y="-43123"/>
                    <a:pt x="279269" y="22645"/>
                    <a:pt x="481623" y="0"/>
                  </a:cubicBezTo>
                  <a:cubicBezTo>
                    <a:pt x="683977" y="-22645"/>
                    <a:pt x="737612" y="8350"/>
                    <a:pt x="926199" y="0"/>
                  </a:cubicBezTo>
                  <a:cubicBezTo>
                    <a:pt x="939775" y="76452"/>
                    <a:pt x="906172" y="94330"/>
                    <a:pt x="926199" y="171544"/>
                  </a:cubicBezTo>
                  <a:cubicBezTo>
                    <a:pt x="819829" y="188525"/>
                    <a:pt x="660668" y="163835"/>
                    <a:pt x="490885" y="171544"/>
                  </a:cubicBezTo>
                  <a:cubicBezTo>
                    <a:pt x="321102" y="179253"/>
                    <a:pt x="98591" y="127344"/>
                    <a:pt x="0" y="171544"/>
                  </a:cubicBezTo>
                  <a:cubicBezTo>
                    <a:pt x="-2394" y="98362"/>
                    <a:pt x="6597" y="52342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3878C1F5-CD07-45B1-BBEC-85A7B063FF7D}"/>
                </a:ext>
              </a:extLst>
            </p:cNvPr>
            <p:cNvSpPr/>
            <p:nvPr/>
          </p:nvSpPr>
          <p:spPr>
            <a:xfrm>
              <a:off x="5628369" y="1213988"/>
              <a:ext cx="1322798" cy="52360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헌법재판소</a:t>
              </a:r>
              <a:endParaRPr lang="en-US" altLang="ko-KR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5701430-98EB-4D68-9B42-F2659BCBBBFB}"/>
              </a:ext>
            </a:extLst>
          </p:cNvPr>
          <p:cNvGrpSpPr/>
          <p:nvPr/>
        </p:nvGrpSpPr>
        <p:grpSpPr>
          <a:xfrm>
            <a:off x="2196208" y="2051865"/>
            <a:ext cx="9444439" cy="480453"/>
            <a:chOff x="2196208" y="2051865"/>
            <a:chExt cx="9444439" cy="480453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27CB7DAC-FB8A-4A9C-88F2-87A730707ABD}"/>
                </a:ext>
              </a:extLst>
            </p:cNvPr>
            <p:cNvSpPr/>
            <p:nvPr/>
          </p:nvSpPr>
          <p:spPr>
            <a:xfrm>
              <a:off x="6508658" y="2292091"/>
              <a:ext cx="2655890" cy="118742"/>
            </a:xfrm>
            <a:custGeom>
              <a:avLst/>
              <a:gdLst>
                <a:gd name="connsiteX0" fmla="*/ 0 w 2655890"/>
                <a:gd name="connsiteY0" fmla="*/ 0 h 118742"/>
                <a:gd name="connsiteX1" fmla="*/ 584296 w 2655890"/>
                <a:gd name="connsiteY1" fmla="*/ 0 h 118742"/>
                <a:gd name="connsiteX2" fmla="*/ 1035797 w 2655890"/>
                <a:gd name="connsiteY2" fmla="*/ 0 h 118742"/>
                <a:gd name="connsiteX3" fmla="*/ 1620093 w 2655890"/>
                <a:gd name="connsiteY3" fmla="*/ 0 h 118742"/>
                <a:gd name="connsiteX4" fmla="*/ 2098153 w 2655890"/>
                <a:gd name="connsiteY4" fmla="*/ 0 h 118742"/>
                <a:gd name="connsiteX5" fmla="*/ 2655890 w 2655890"/>
                <a:gd name="connsiteY5" fmla="*/ 0 h 118742"/>
                <a:gd name="connsiteX6" fmla="*/ 2655890 w 2655890"/>
                <a:gd name="connsiteY6" fmla="*/ 118742 h 118742"/>
                <a:gd name="connsiteX7" fmla="*/ 2071594 w 2655890"/>
                <a:gd name="connsiteY7" fmla="*/ 118742 h 118742"/>
                <a:gd name="connsiteX8" fmla="*/ 1593534 w 2655890"/>
                <a:gd name="connsiteY8" fmla="*/ 118742 h 118742"/>
                <a:gd name="connsiteX9" fmla="*/ 1035797 w 2655890"/>
                <a:gd name="connsiteY9" fmla="*/ 118742 h 118742"/>
                <a:gd name="connsiteX10" fmla="*/ 557737 w 2655890"/>
                <a:gd name="connsiteY10" fmla="*/ 118742 h 118742"/>
                <a:gd name="connsiteX11" fmla="*/ 0 w 2655890"/>
                <a:gd name="connsiteY11" fmla="*/ 118742 h 118742"/>
                <a:gd name="connsiteX12" fmla="*/ 0 w 2655890"/>
                <a:gd name="connsiteY12" fmla="*/ 0 h 11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5890" h="118742" fill="none" extrusionOk="0">
                  <a:moveTo>
                    <a:pt x="0" y="0"/>
                  </a:moveTo>
                  <a:cubicBezTo>
                    <a:pt x="148106" y="-40804"/>
                    <a:pt x="326935" y="64259"/>
                    <a:pt x="584296" y="0"/>
                  </a:cubicBezTo>
                  <a:cubicBezTo>
                    <a:pt x="841657" y="-64259"/>
                    <a:pt x="897430" y="22528"/>
                    <a:pt x="1035797" y="0"/>
                  </a:cubicBezTo>
                  <a:cubicBezTo>
                    <a:pt x="1174164" y="-22528"/>
                    <a:pt x="1485610" y="15269"/>
                    <a:pt x="1620093" y="0"/>
                  </a:cubicBezTo>
                  <a:cubicBezTo>
                    <a:pt x="1754576" y="-15269"/>
                    <a:pt x="1984385" y="30503"/>
                    <a:pt x="2098153" y="0"/>
                  </a:cubicBezTo>
                  <a:cubicBezTo>
                    <a:pt x="2211921" y="-30503"/>
                    <a:pt x="2404919" y="9921"/>
                    <a:pt x="2655890" y="0"/>
                  </a:cubicBezTo>
                  <a:cubicBezTo>
                    <a:pt x="2660891" y="42270"/>
                    <a:pt x="2650696" y="75314"/>
                    <a:pt x="2655890" y="118742"/>
                  </a:cubicBezTo>
                  <a:cubicBezTo>
                    <a:pt x="2431288" y="135359"/>
                    <a:pt x="2261059" y="85528"/>
                    <a:pt x="2071594" y="118742"/>
                  </a:cubicBezTo>
                  <a:cubicBezTo>
                    <a:pt x="1882129" y="151956"/>
                    <a:pt x="1698946" y="63043"/>
                    <a:pt x="1593534" y="118742"/>
                  </a:cubicBezTo>
                  <a:cubicBezTo>
                    <a:pt x="1488122" y="174441"/>
                    <a:pt x="1298890" y="56675"/>
                    <a:pt x="1035797" y="118742"/>
                  </a:cubicBezTo>
                  <a:cubicBezTo>
                    <a:pt x="772704" y="180809"/>
                    <a:pt x="688495" y="107863"/>
                    <a:pt x="557737" y="118742"/>
                  </a:cubicBezTo>
                  <a:cubicBezTo>
                    <a:pt x="426979" y="129621"/>
                    <a:pt x="155929" y="84628"/>
                    <a:pt x="0" y="118742"/>
                  </a:cubicBezTo>
                  <a:cubicBezTo>
                    <a:pt x="-12999" y="92874"/>
                    <a:pt x="6668" y="27239"/>
                    <a:pt x="0" y="0"/>
                  </a:cubicBezTo>
                  <a:close/>
                </a:path>
                <a:path w="2655890" h="118742" stroke="0" extrusionOk="0">
                  <a:moveTo>
                    <a:pt x="0" y="0"/>
                  </a:moveTo>
                  <a:cubicBezTo>
                    <a:pt x="264094" y="-51949"/>
                    <a:pt x="382260" y="15617"/>
                    <a:pt x="584296" y="0"/>
                  </a:cubicBezTo>
                  <a:cubicBezTo>
                    <a:pt x="786332" y="-15617"/>
                    <a:pt x="882491" y="67089"/>
                    <a:pt x="1168592" y="0"/>
                  </a:cubicBezTo>
                  <a:cubicBezTo>
                    <a:pt x="1454693" y="-67089"/>
                    <a:pt x="1542289" y="51287"/>
                    <a:pt x="1673211" y="0"/>
                  </a:cubicBezTo>
                  <a:cubicBezTo>
                    <a:pt x="1804133" y="-51287"/>
                    <a:pt x="1947442" y="3179"/>
                    <a:pt x="2177830" y="0"/>
                  </a:cubicBezTo>
                  <a:cubicBezTo>
                    <a:pt x="2408218" y="-3179"/>
                    <a:pt x="2465312" y="53244"/>
                    <a:pt x="2655890" y="0"/>
                  </a:cubicBezTo>
                  <a:cubicBezTo>
                    <a:pt x="2662614" y="56478"/>
                    <a:pt x="2643621" y="88219"/>
                    <a:pt x="2655890" y="118742"/>
                  </a:cubicBezTo>
                  <a:cubicBezTo>
                    <a:pt x="2443406" y="131925"/>
                    <a:pt x="2253683" y="69307"/>
                    <a:pt x="2124712" y="118742"/>
                  </a:cubicBezTo>
                  <a:cubicBezTo>
                    <a:pt x="1995741" y="168177"/>
                    <a:pt x="1670086" y="61895"/>
                    <a:pt x="1540416" y="118742"/>
                  </a:cubicBezTo>
                  <a:cubicBezTo>
                    <a:pt x="1410746" y="175589"/>
                    <a:pt x="1256700" y="101492"/>
                    <a:pt x="1088915" y="118742"/>
                  </a:cubicBezTo>
                  <a:cubicBezTo>
                    <a:pt x="921130" y="135992"/>
                    <a:pt x="815633" y="111182"/>
                    <a:pt x="637414" y="118742"/>
                  </a:cubicBezTo>
                  <a:cubicBezTo>
                    <a:pt x="459195" y="126302"/>
                    <a:pt x="278014" y="92042"/>
                    <a:pt x="0" y="118742"/>
                  </a:cubicBezTo>
                  <a:cubicBezTo>
                    <a:pt x="-992" y="85169"/>
                    <a:pt x="12912" y="43139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E504535-18CA-45B0-9AD9-6A0DBDBEA60B}"/>
                </a:ext>
              </a:extLst>
            </p:cNvPr>
            <p:cNvSpPr/>
            <p:nvPr/>
          </p:nvSpPr>
          <p:spPr>
            <a:xfrm>
              <a:off x="2196208" y="2051865"/>
              <a:ext cx="9444439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2019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년 </a:t>
              </a: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월 </a:t>
              </a: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11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일 대한민국의 헌법 재판소에서 ‘</a:t>
              </a:r>
              <a:r>
                <a:rPr lang="ko-KR" altLang="en-US" kern="0" dirty="0" err="1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낙태죄’가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헌법 불합치 판정을 받음</a:t>
              </a:r>
              <a:endPara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34484899-F480-4DB3-8506-06238811818C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DEBD4579-9735-451B-935E-842DBFBCA719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8625834-E723-4718-9318-680357E401FD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104BEEDF-048A-477C-9ED9-0A464E4DB95A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3AAF28B-42AB-4281-B64B-761DB6F9F33C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621ABA55-0694-458B-A391-F1AF8E33085E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E0FF760E-FDB2-45FD-8C4C-FC3D09D99F1A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92" name="타원 91">
                <a:extLst>
                  <a:ext uri="{FF2B5EF4-FFF2-40B4-BE49-F238E27FC236}">
                    <a16:creationId xmlns:a16="http://schemas.microsoft.com/office/drawing/2014/main" id="{EAE1F7BD-1480-418C-966B-43B3CD9E076A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0E98FD02-B253-4ED8-916F-B7584964195D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9991D68-F484-4AF2-9044-0BCCC904C911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8AA2C3EC-D4D1-422C-BF64-71F0E3A3958E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87" name="사각형: 둥근 모서리 86">
                <a:extLst>
                  <a:ext uri="{FF2B5EF4-FFF2-40B4-BE49-F238E27FC236}">
                    <a16:creationId xmlns:a16="http://schemas.microsoft.com/office/drawing/2014/main" id="{C6E11DA7-36B2-4FD2-A051-8E1B64D59364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F88DEB86-72BB-4FAA-8657-4F9E55605FE3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9" name="타원 88">
                <a:extLst>
                  <a:ext uri="{FF2B5EF4-FFF2-40B4-BE49-F238E27FC236}">
                    <a16:creationId xmlns:a16="http://schemas.microsoft.com/office/drawing/2014/main" id="{477168D2-726B-448E-AFEC-213A44CAD61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B3818DD-E7DA-4ED1-BADB-D55783A34067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2895FD7F-F858-45AF-B7D3-0793D4D99EDC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83" name="사각형: 둥근 모서리 82">
                <a:extLst>
                  <a:ext uri="{FF2B5EF4-FFF2-40B4-BE49-F238E27FC236}">
                    <a16:creationId xmlns:a16="http://schemas.microsoft.com/office/drawing/2014/main" id="{CA3107B9-66D6-4BBD-9072-E59D65A99200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00ABC3EC-7350-412A-8861-1B25E16F637E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타원 84">
                <a:extLst>
                  <a:ext uri="{FF2B5EF4-FFF2-40B4-BE49-F238E27FC236}">
                    <a16:creationId xmlns:a16="http://schemas.microsoft.com/office/drawing/2014/main" id="{78745185-456D-4162-999A-3A02C064E46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BA1C5C-88CF-40F1-951A-6C259D085EC4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3BE5D3E3-B5CB-40DC-A129-08F6C42C95BF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9" name="사각형: 둥근 모서리 78">
                <a:extLst>
                  <a:ext uri="{FF2B5EF4-FFF2-40B4-BE49-F238E27FC236}">
                    <a16:creationId xmlns:a16="http://schemas.microsoft.com/office/drawing/2014/main" id="{29F0394B-A77F-4DE8-82A2-7441FCC0276A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635608BC-67A2-484F-8118-2723D671F8AA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타원 80">
                <a:extLst>
                  <a:ext uri="{FF2B5EF4-FFF2-40B4-BE49-F238E27FC236}">
                    <a16:creationId xmlns:a16="http://schemas.microsoft.com/office/drawing/2014/main" id="{725FD4DE-5D83-4D82-BE2B-57203A7B20F4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BDA654F-C3FD-48BF-977B-E71F4933DB51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176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83BCE8D-EDA8-48EA-BA2C-39BFF924EC32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6E36F6C1-2057-4854-B088-EA0EC4AE75A8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602EBA2C-78E7-4283-9B13-B581205C9F39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15456A6F-A70B-4D76-B2E9-A038DF5DAB85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E1DEF2-E11D-4CA1-A32E-9930477F5304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8B0FD3C-42C7-4863-8802-66DE3C091735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9674BD8E-7EC8-428F-9D50-1C0D51003F3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4DF24443-03D1-47D0-8B3D-C652A83DC92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6E64241B-7395-4DCC-A94F-C7FB4A0AA7C5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5C72D9-5CB8-46F2-82EE-9260B3537857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B597CF1-E806-484E-B032-89138F5390E7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92DAF446-E7C3-4DA2-B0B7-27295650660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DB6E0C7C-029C-4580-85C9-F3897CFABCC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77D4D51D-4DA0-4666-800C-3B4E6C35BEC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BF7B8AC-DF5E-4B12-9CE7-5EE7D0BB1666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838DE213-72E0-44F3-BED2-0375407D5D38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68B0F69C-1CC7-40D6-AC0F-94CF499292F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2DB98D5F-6603-4B1B-BA31-C008D0ACF60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40E6854D-02D5-4A22-8C00-23DB8435B22E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45674E-4B0E-4D58-AD40-7631BE091FEE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3303927-8CA2-40AD-846A-C58EBB2B0536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75026484-0D39-4746-8E07-6E5D2A3A8FB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DD8337F5-239B-4B61-BA16-64EEC0D1A99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BA92678B-6857-439C-9CA7-667CD5D18F7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A3680EE-CA45-479F-B230-8337E3247D6E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D29A9A2-6965-41AB-8167-F569D3BCFCF4}"/>
              </a:ext>
            </a:extLst>
          </p:cNvPr>
          <p:cNvSpPr txBox="1"/>
          <p:nvPr/>
        </p:nvSpPr>
        <p:spPr>
          <a:xfrm>
            <a:off x="1942784" y="90930"/>
            <a:ext cx="1030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43394B-4106-4762-BD9F-9D8DD7103B47}"/>
              </a:ext>
            </a:extLst>
          </p:cNvPr>
          <p:cNvSpPr/>
          <p:nvPr/>
        </p:nvSpPr>
        <p:spPr>
          <a:xfrm>
            <a:off x="2076781" y="1715670"/>
            <a:ext cx="9940126" cy="482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법학에서 태아가 사람인가 아닌가는 최고 상위법인 헌법에 의하여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판단되어짐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물론 헌법에서 태아가 사람인가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아닌가 하는 생명권에 관한 직접적인 명문 조항은 없음</a:t>
            </a: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다만 헌법 제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10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조에서 “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모든 국민은 </a:t>
            </a:r>
            <a:r>
              <a:rPr lang="ko-KR" altLang="en-US" kern="0" dirty="0" err="1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인간으로서의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존엄과 가치를 가지며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행복을 추구할 권리를 가지고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국가는 개인기 가지는 불가침의 기본적 인권을 확인하고</a:t>
            </a:r>
            <a:endParaRPr lang="en-US" altLang="ko-KR" kern="0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이를 보장할 의무를 가진다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.”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라는 명문조항을 두고 있을 뿐임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그러므로 태아가 ‘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인간’에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속하는 가는 판례와 학설에 따라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판단해야함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결론적으로 우리나라의 판례와 학설은 모두 ‘태아가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사람이다’라는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데에 일치하고 있음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35378F8-B24E-4001-91EC-54EA8D05055A}"/>
              </a:ext>
            </a:extLst>
          </p:cNvPr>
          <p:cNvGrpSpPr/>
          <p:nvPr/>
        </p:nvGrpSpPr>
        <p:grpSpPr>
          <a:xfrm>
            <a:off x="2047359" y="763948"/>
            <a:ext cx="2134223" cy="480453"/>
            <a:chOff x="2047359" y="763948"/>
            <a:chExt cx="2134223" cy="480453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81A4285-297D-4EE3-B672-C2F79BF0B5FC}"/>
                </a:ext>
              </a:extLst>
            </p:cNvPr>
            <p:cNvSpPr/>
            <p:nvPr/>
          </p:nvSpPr>
          <p:spPr>
            <a:xfrm>
              <a:off x="2392387" y="967790"/>
              <a:ext cx="1573437" cy="172118"/>
            </a:xfrm>
            <a:custGeom>
              <a:avLst/>
              <a:gdLst>
                <a:gd name="connsiteX0" fmla="*/ 0 w 1573437"/>
                <a:gd name="connsiteY0" fmla="*/ 0 h 172118"/>
                <a:gd name="connsiteX1" fmla="*/ 555948 w 1573437"/>
                <a:gd name="connsiteY1" fmla="*/ 0 h 172118"/>
                <a:gd name="connsiteX2" fmla="*/ 1033224 w 1573437"/>
                <a:gd name="connsiteY2" fmla="*/ 0 h 172118"/>
                <a:gd name="connsiteX3" fmla="*/ 1573437 w 1573437"/>
                <a:gd name="connsiteY3" fmla="*/ 0 h 172118"/>
                <a:gd name="connsiteX4" fmla="*/ 1573437 w 1573437"/>
                <a:gd name="connsiteY4" fmla="*/ 172118 h 172118"/>
                <a:gd name="connsiteX5" fmla="*/ 1096161 w 1573437"/>
                <a:gd name="connsiteY5" fmla="*/ 172118 h 172118"/>
                <a:gd name="connsiteX6" fmla="*/ 555948 w 1573437"/>
                <a:gd name="connsiteY6" fmla="*/ 172118 h 172118"/>
                <a:gd name="connsiteX7" fmla="*/ 0 w 1573437"/>
                <a:gd name="connsiteY7" fmla="*/ 172118 h 172118"/>
                <a:gd name="connsiteX8" fmla="*/ 0 w 1573437"/>
                <a:gd name="connsiteY8" fmla="*/ 0 h 17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437" h="172118" fill="none" extrusionOk="0">
                  <a:moveTo>
                    <a:pt x="0" y="0"/>
                  </a:moveTo>
                  <a:cubicBezTo>
                    <a:pt x="148434" y="-63360"/>
                    <a:pt x="317822" y="60888"/>
                    <a:pt x="555948" y="0"/>
                  </a:cubicBezTo>
                  <a:cubicBezTo>
                    <a:pt x="794074" y="-60888"/>
                    <a:pt x="825390" y="3739"/>
                    <a:pt x="1033224" y="0"/>
                  </a:cubicBezTo>
                  <a:cubicBezTo>
                    <a:pt x="1241058" y="-3739"/>
                    <a:pt x="1460704" y="52737"/>
                    <a:pt x="1573437" y="0"/>
                  </a:cubicBezTo>
                  <a:cubicBezTo>
                    <a:pt x="1592673" y="83931"/>
                    <a:pt x="1571976" y="135158"/>
                    <a:pt x="1573437" y="172118"/>
                  </a:cubicBezTo>
                  <a:cubicBezTo>
                    <a:pt x="1460470" y="224760"/>
                    <a:pt x="1308271" y="167963"/>
                    <a:pt x="1096161" y="172118"/>
                  </a:cubicBezTo>
                  <a:cubicBezTo>
                    <a:pt x="884051" y="176273"/>
                    <a:pt x="690741" y="163303"/>
                    <a:pt x="555948" y="172118"/>
                  </a:cubicBezTo>
                  <a:cubicBezTo>
                    <a:pt x="421155" y="180933"/>
                    <a:pt x="223917" y="111292"/>
                    <a:pt x="0" y="172118"/>
                  </a:cubicBezTo>
                  <a:cubicBezTo>
                    <a:pt x="-14115" y="109768"/>
                    <a:pt x="6945" y="40141"/>
                    <a:pt x="0" y="0"/>
                  </a:cubicBezTo>
                  <a:close/>
                </a:path>
                <a:path w="1573437" h="172118" stroke="0" extrusionOk="0">
                  <a:moveTo>
                    <a:pt x="0" y="0"/>
                  </a:moveTo>
                  <a:cubicBezTo>
                    <a:pt x="113751" y="-49166"/>
                    <a:pt x="411341" y="41940"/>
                    <a:pt x="555948" y="0"/>
                  </a:cubicBezTo>
                  <a:cubicBezTo>
                    <a:pt x="700555" y="-41940"/>
                    <a:pt x="931305" y="63041"/>
                    <a:pt x="1111895" y="0"/>
                  </a:cubicBezTo>
                  <a:cubicBezTo>
                    <a:pt x="1292485" y="-63041"/>
                    <a:pt x="1357077" y="25627"/>
                    <a:pt x="1573437" y="0"/>
                  </a:cubicBezTo>
                  <a:cubicBezTo>
                    <a:pt x="1593823" y="74039"/>
                    <a:pt x="1564348" y="96141"/>
                    <a:pt x="1573437" y="172118"/>
                  </a:cubicBezTo>
                  <a:cubicBezTo>
                    <a:pt x="1367043" y="180363"/>
                    <a:pt x="1238984" y="118361"/>
                    <a:pt x="1096161" y="172118"/>
                  </a:cubicBezTo>
                  <a:cubicBezTo>
                    <a:pt x="953338" y="225875"/>
                    <a:pt x="835173" y="146026"/>
                    <a:pt x="618885" y="172118"/>
                  </a:cubicBezTo>
                  <a:cubicBezTo>
                    <a:pt x="402597" y="198210"/>
                    <a:pt x="141372" y="166738"/>
                    <a:pt x="0" y="172118"/>
                  </a:cubicBezTo>
                  <a:cubicBezTo>
                    <a:pt x="-6962" y="99843"/>
                    <a:pt x="2353" y="6942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CADC107-2EFC-4030-938C-757D7299E08F}"/>
                </a:ext>
              </a:extLst>
            </p:cNvPr>
            <p:cNvSpPr/>
            <p:nvPr/>
          </p:nvSpPr>
          <p:spPr>
            <a:xfrm>
              <a:off x="2047359" y="763948"/>
              <a:ext cx="2134223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태아의 생명존중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D498F90-8520-4808-89C4-D29D9117D9F3}"/>
              </a:ext>
            </a:extLst>
          </p:cNvPr>
          <p:cNvGrpSpPr/>
          <p:nvPr/>
        </p:nvGrpSpPr>
        <p:grpSpPr>
          <a:xfrm>
            <a:off x="6018596" y="1009108"/>
            <a:ext cx="2056496" cy="615938"/>
            <a:chOff x="2059134" y="1035611"/>
            <a:chExt cx="2475764" cy="581626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C36BCBC4-122E-45E6-B86C-F47C899FAE87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4EADF61-6D8A-46C4-B691-D1EAC73C9DD4}"/>
                </a:ext>
              </a:extLst>
            </p:cNvPr>
            <p:cNvSpPr/>
            <p:nvPr/>
          </p:nvSpPr>
          <p:spPr>
            <a:xfrm>
              <a:off x="2064611" y="1035611"/>
              <a:ext cx="2470287" cy="58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태아는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인간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인가</a:t>
              </a: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?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95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83BCE8D-EDA8-48EA-BA2C-39BFF924EC32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6E36F6C1-2057-4854-B088-EA0EC4AE75A8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602EBA2C-78E7-4283-9B13-B581205C9F39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15456A6F-A70B-4D76-B2E9-A038DF5DAB85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E1DEF2-E11D-4CA1-A32E-9930477F5304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8B0FD3C-42C7-4863-8802-66DE3C091735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9674BD8E-7EC8-428F-9D50-1C0D51003F3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4DF24443-03D1-47D0-8B3D-C652A83DC92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6E64241B-7395-4DCC-A94F-C7FB4A0AA7C5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5C72D9-5CB8-46F2-82EE-9260B3537857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B597CF1-E806-484E-B032-89138F5390E7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92DAF446-E7C3-4DA2-B0B7-27295650660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DB6E0C7C-029C-4580-85C9-F3897CFABCC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77D4D51D-4DA0-4666-800C-3B4E6C35BEC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BF7B8AC-DF5E-4B12-9CE7-5EE7D0BB1666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838DE213-72E0-44F3-BED2-0375407D5D38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68B0F69C-1CC7-40D6-AC0F-94CF499292F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2DB98D5F-6603-4B1B-BA31-C008D0ACF60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40E6854D-02D5-4A22-8C00-23DB8435B22E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45674E-4B0E-4D58-AD40-7631BE091FEE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3303927-8CA2-40AD-846A-C58EBB2B0536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75026484-0D39-4746-8E07-6E5D2A3A8FB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DD8337F5-239B-4B61-BA16-64EEC0D1A99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BA92678B-6857-439C-9CA7-667CD5D18F7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A3680EE-CA45-479F-B230-8337E3247D6E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D29A9A2-6965-41AB-8167-F569D3BCFCF4}"/>
              </a:ext>
            </a:extLst>
          </p:cNvPr>
          <p:cNvSpPr txBox="1"/>
          <p:nvPr/>
        </p:nvSpPr>
        <p:spPr>
          <a:xfrm>
            <a:off x="1942784" y="90930"/>
            <a:ext cx="1030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F43394B-4106-4762-BD9F-9D8DD7103B47}"/>
              </a:ext>
            </a:extLst>
          </p:cNvPr>
          <p:cNvSpPr/>
          <p:nvPr/>
        </p:nvSpPr>
        <p:spPr>
          <a:xfrm>
            <a:off x="2076781" y="2230129"/>
            <a:ext cx="9940126" cy="412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예로 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1985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대법원은 </a:t>
            </a:r>
            <a:r>
              <a:rPr lang="ko-KR" altLang="en-US" kern="0" dirty="0" err="1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낙태된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태아가 살아있었음에도 불구하고 방치하여 죽게 한 의사를 형사 처벌하면서</a:t>
            </a:r>
            <a:r>
              <a:rPr lang="en-US" altLang="ko-KR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법적으로 보호하는 인간의 생명 범주에 태아를 포함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했음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인간의 생명은 잉태된 때로부터 시작되는 것이고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회임된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태아는 새로운 존재와 인격의 근원으로서 존엄과 가치를 지니므로 그 자신이 이를 인식하고 있던지 또 스스로를 방어할 수 있는지에 관계없이 침해되지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않도록 보호되어야 함이 헌법 아래에서 국민 일반이 지니는 건전한 도의적 감정과 합치되는 바임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학설 역시 태아가 사람이라는 데에 동의하고 있음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35378F8-B24E-4001-91EC-54EA8D05055A}"/>
              </a:ext>
            </a:extLst>
          </p:cNvPr>
          <p:cNvGrpSpPr/>
          <p:nvPr/>
        </p:nvGrpSpPr>
        <p:grpSpPr>
          <a:xfrm>
            <a:off x="2047359" y="763948"/>
            <a:ext cx="2134223" cy="480453"/>
            <a:chOff x="2047359" y="763948"/>
            <a:chExt cx="2134223" cy="480453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81A4285-297D-4EE3-B672-C2F79BF0B5FC}"/>
                </a:ext>
              </a:extLst>
            </p:cNvPr>
            <p:cNvSpPr/>
            <p:nvPr/>
          </p:nvSpPr>
          <p:spPr>
            <a:xfrm>
              <a:off x="2392387" y="967790"/>
              <a:ext cx="1573437" cy="172118"/>
            </a:xfrm>
            <a:custGeom>
              <a:avLst/>
              <a:gdLst>
                <a:gd name="connsiteX0" fmla="*/ 0 w 1573437"/>
                <a:gd name="connsiteY0" fmla="*/ 0 h 172118"/>
                <a:gd name="connsiteX1" fmla="*/ 555948 w 1573437"/>
                <a:gd name="connsiteY1" fmla="*/ 0 h 172118"/>
                <a:gd name="connsiteX2" fmla="*/ 1033224 w 1573437"/>
                <a:gd name="connsiteY2" fmla="*/ 0 h 172118"/>
                <a:gd name="connsiteX3" fmla="*/ 1573437 w 1573437"/>
                <a:gd name="connsiteY3" fmla="*/ 0 h 172118"/>
                <a:gd name="connsiteX4" fmla="*/ 1573437 w 1573437"/>
                <a:gd name="connsiteY4" fmla="*/ 172118 h 172118"/>
                <a:gd name="connsiteX5" fmla="*/ 1096161 w 1573437"/>
                <a:gd name="connsiteY5" fmla="*/ 172118 h 172118"/>
                <a:gd name="connsiteX6" fmla="*/ 555948 w 1573437"/>
                <a:gd name="connsiteY6" fmla="*/ 172118 h 172118"/>
                <a:gd name="connsiteX7" fmla="*/ 0 w 1573437"/>
                <a:gd name="connsiteY7" fmla="*/ 172118 h 172118"/>
                <a:gd name="connsiteX8" fmla="*/ 0 w 1573437"/>
                <a:gd name="connsiteY8" fmla="*/ 0 h 17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437" h="172118" fill="none" extrusionOk="0">
                  <a:moveTo>
                    <a:pt x="0" y="0"/>
                  </a:moveTo>
                  <a:cubicBezTo>
                    <a:pt x="148434" y="-63360"/>
                    <a:pt x="317822" y="60888"/>
                    <a:pt x="555948" y="0"/>
                  </a:cubicBezTo>
                  <a:cubicBezTo>
                    <a:pt x="794074" y="-60888"/>
                    <a:pt x="825390" y="3739"/>
                    <a:pt x="1033224" y="0"/>
                  </a:cubicBezTo>
                  <a:cubicBezTo>
                    <a:pt x="1241058" y="-3739"/>
                    <a:pt x="1460704" y="52737"/>
                    <a:pt x="1573437" y="0"/>
                  </a:cubicBezTo>
                  <a:cubicBezTo>
                    <a:pt x="1592673" y="83931"/>
                    <a:pt x="1571976" y="135158"/>
                    <a:pt x="1573437" y="172118"/>
                  </a:cubicBezTo>
                  <a:cubicBezTo>
                    <a:pt x="1460470" y="224760"/>
                    <a:pt x="1308271" y="167963"/>
                    <a:pt x="1096161" y="172118"/>
                  </a:cubicBezTo>
                  <a:cubicBezTo>
                    <a:pt x="884051" y="176273"/>
                    <a:pt x="690741" y="163303"/>
                    <a:pt x="555948" y="172118"/>
                  </a:cubicBezTo>
                  <a:cubicBezTo>
                    <a:pt x="421155" y="180933"/>
                    <a:pt x="223917" y="111292"/>
                    <a:pt x="0" y="172118"/>
                  </a:cubicBezTo>
                  <a:cubicBezTo>
                    <a:pt x="-14115" y="109768"/>
                    <a:pt x="6945" y="40141"/>
                    <a:pt x="0" y="0"/>
                  </a:cubicBezTo>
                  <a:close/>
                </a:path>
                <a:path w="1573437" h="172118" stroke="0" extrusionOk="0">
                  <a:moveTo>
                    <a:pt x="0" y="0"/>
                  </a:moveTo>
                  <a:cubicBezTo>
                    <a:pt x="113751" y="-49166"/>
                    <a:pt x="411341" y="41940"/>
                    <a:pt x="555948" y="0"/>
                  </a:cubicBezTo>
                  <a:cubicBezTo>
                    <a:pt x="700555" y="-41940"/>
                    <a:pt x="931305" y="63041"/>
                    <a:pt x="1111895" y="0"/>
                  </a:cubicBezTo>
                  <a:cubicBezTo>
                    <a:pt x="1292485" y="-63041"/>
                    <a:pt x="1357077" y="25627"/>
                    <a:pt x="1573437" y="0"/>
                  </a:cubicBezTo>
                  <a:cubicBezTo>
                    <a:pt x="1593823" y="74039"/>
                    <a:pt x="1564348" y="96141"/>
                    <a:pt x="1573437" y="172118"/>
                  </a:cubicBezTo>
                  <a:cubicBezTo>
                    <a:pt x="1367043" y="180363"/>
                    <a:pt x="1238984" y="118361"/>
                    <a:pt x="1096161" y="172118"/>
                  </a:cubicBezTo>
                  <a:cubicBezTo>
                    <a:pt x="953338" y="225875"/>
                    <a:pt x="835173" y="146026"/>
                    <a:pt x="618885" y="172118"/>
                  </a:cubicBezTo>
                  <a:cubicBezTo>
                    <a:pt x="402597" y="198210"/>
                    <a:pt x="141372" y="166738"/>
                    <a:pt x="0" y="172118"/>
                  </a:cubicBezTo>
                  <a:cubicBezTo>
                    <a:pt x="-6962" y="99843"/>
                    <a:pt x="2353" y="6942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CADC107-2EFC-4030-938C-757D7299E08F}"/>
                </a:ext>
              </a:extLst>
            </p:cNvPr>
            <p:cNvSpPr/>
            <p:nvPr/>
          </p:nvSpPr>
          <p:spPr>
            <a:xfrm>
              <a:off x="2047359" y="763948"/>
              <a:ext cx="2134223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태아의 생명존중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D498F90-8520-4808-89C4-D29D9117D9F3}"/>
              </a:ext>
            </a:extLst>
          </p:cNvPr>
          <p:cNvGrpSpPr/>
          <p:nvPr/>
        </p:nvGrpSpPr>
        <p:grpSpPr>
          <a:xfrm>
            <a:off x="6018596" y="1559302"/>
            <a:ext cx="2056496" cy="615938"/>
            <a:chOff x="2059134" y="1035611"/>
            <a:chExt cx="2475764" cy="581626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C36BCBC4-122E-45E6-B86C-F47C899FAE87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4EADF61-6D8A-46C4-B691-D1EAC73C9DD4}"/>
                </a:ext>
              </a:extLst>
            </p:cNvPr>
            <p:cNvSpPr/>
            <p:nvPr/>
          </p:nvSpPr>
          <p:spPr>
            <a:xfrm>
              <a:off x="2064611" y="1035611"/>
              <a:ext cx="2470287" cy="58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태아는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인간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인가</a:t>
              </a: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?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64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CADC107-2EFC-4030-938C-757D7299E08F}"/>
              </a:ext>
            </a:extLst>
          </p:cNvPr>
          <p:cNvSpPr/>
          <p:nvPr/>
        </p:nvSpPr>
        <p:spPr>
          <a:xfrm>
            <a:off x="2047359" y="2097169"/>
            <a:ext cx="9956152" cy="446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“생명이 수태로써 시작되는 것이라면 태아도 생명권의 주체가 되는 것으로 보아야한다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.”</a:t>
            </a:r>
          </a:p>
          <a:p>
            <a:pPr algn="ctr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서울대학교 헌법학 권영성 교수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</a:p>
          <a:p>
            <a:pPr algn="ctr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“기본권 능력은 민법상의 권리능력보다도 광범위하여 사자와 태아에게도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기본권 능력이 인정되는 경우가 있다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.”(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서울대학교 헌법학 김철수 교수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</a:p>
          <a:p>
            <a:pPr algn="ctr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“생명권이 보호되는 헌법질서 내에서는 이른바 ‘보호가치 없는 생명’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생명가치 없는 생명’ 이라는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개념이 정책결정의 동인이 되어서는 안 된다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.”(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연세대학교 헌법학 허영 교수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</a:p>
          <a:p>
            <a:pPr algn="ctr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이와 같이 볼 때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우리나라 헌법적 시각은 ‘태아가 </a:t>
            </a:r>
            <a:r>
              <a:rPr lang="ko-KR" altLang="en-US" kern="0" dirty="0" err="1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사람이다’라는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데에 일치하는 것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으로 볼 수 있음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83BCE8D-EDA8-48EA-BA2C-39BFF924EC32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6E36F6C1-2057-4854-B088-EA0EC4AE75A8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602EBA2C-78E7-4283-9B13-B581205C9F39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15456A6F-A70B-4D76-B2E9-A038DF5DAB85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E1DEF2-E11D-4CA1-A32E-9930477F5304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88B0FD3C-42C7-4863-8802-66DE3C091735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9674BD8E-7EC8-428F-9D50-1C0D51003F3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4DF24443-03D1-47D0-8B3D-C652A83DC92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6E64241B-7395-4DCC-A94F-C7FB4A0AA7C5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5C72D9-5CB8-46F2-82EE-9260B3537857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B597CF1-E806-484E-B032-89138F5390E7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92DAF446-E7C3-4DA2-B0B7-27295650660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DB6E0C7C-029C-4580-85C9-F3897CFABCC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77D4D51D-4DA0-4666-800C-3B4E6C35BEC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BF7B8AC-DF5E-4B12-9CE7-5EE7D0BB1666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838DE213-72E0-44F3-BED2-0375407D5D38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68B0F69C-1CC7-40D6-AC0F-94CF499292F3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2DB98D5F-6603-4B1B-BA31-C008D0ACF607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40E6854D-02D5-4A22-8C00-23DB8435B22E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45674E-4B0E-4D58-AD40-7631BE091FEE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3303927-8CA2-40AD-846A-C58EBB2B0536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75026484-0D39-4746-8E07-6E5D2A3A8FB6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DD8337F5-239B-4B61-BA16-64EEC0D1A998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BA92678B-6857-439C-9CA7-667CD5D18F73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A3680EE-CA45-479F-B230-8337E3247D6E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5A92810-E92A-4857-99AD-7EBEC5BFF873}"/>
              </a:ext>
            </a:extLst>
          </p:cNvPr>
          <p:cNvSpPr txBox="1"/>
          <p:nvPr/>
        </p:nvSpPr>
        <p:spPr>
          <a:xfrm>
            <a:off x="1942784" y="90930"/>
            <a:ext cx="1030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80AB4F-1CC0-4BFC-AD11-376AF16E1A17}"/>
              </a:ext>
            </a:extLst>
          </p:cNvPr>
          <p:cNvGrpSpPr/>
          <p:nvPr/>
        </p:nvGrpSpPr>
        <p:grpSpPr>
          <a:xfrm>
            <a:off x="2047359" y="763948"/>
            <a:ext cx="2134223" cy="480453"/>
            <a:chOff x="2047359" y="763948"/>
            <a:chExt cx="2134223" cy="480453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B1DBE647-4C42-4F55-8866-8033A4B97D38}"/>
                </a:ext>
              </a:extLst>
            </p:cNvPr>
            <p:cNvSpPr/>
            <p:nvPr/>
          </p:nvSpPr>
          <p:spPr>
            <a:xfrm>
              <a:off x="2392387" y="967790"/>
              <a:ext cx="1573437" cy="172118"/>
            </a:xfrm>
            <a:custGeom>
              <a:avLst/>
              <a:gdLst>
                <a:gd name="connsiteX0" fmla="*/ 0 w 1573437"/>
                <a:gd name="connsiteY0" fmla="*/ 0 h 172118"/>
                <a:gd name="connsiteX1" fmla="*/ 555948 w 1573437"/>
                <a:gd name="connsiteY1" fmla="*/ 0 h 172118"/>
                <a:gd name="connsiteX2" fmla="*/ 1033224 w 1573437"/>
                <a:gd name="connsiteY2" fmla="*/ 0 h 172118"/>
                <a:gd name="connsiteX3" fmla="*/ 1573437 w 1573437"/>
                <a:gd name="connsiteY3" fmla="*/ 0 h 172118"/>
                <a:gd name="connsiteX4" fmla="*/ 1573437 w 1573437"/>
                <a:gd name="connsiteY4" fmla="*/ 172118 h 172118"/>
                <a:gd name="connsiteX5" fmla="*/ 1096161 w 1573437"/>
                <a:gd name="connsiteY5" fmla="*/ 172118 h 172118"/>
                <a:gd name="connsiteX6" fmla="*/ 555948 w 1573437"/>
                <a:gd name="connsiteY6" fmla="*/ 172118 h 172118"/>
                <a:gd name="connsiteX7" fmla="*/ 0 w 1573437"/>
                <a:gd name="connsiteY7" fmla="*/ 172118 h 172118"/>
                <a:gd name="connsiteX8" fmla="*/ 0 w 1573437"/>
                <a:gd name="connsiteY8" fmla="*/ 0 h 17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437" h="172118" fill="none" extrusionOk="0">
                  <a:moveTo>
                    <a:pt x="0" y="0"/>
                  </a:moveTo>
                  <a:cubicBezTo>
                    <a:pt x="148434" y="-63360"/>
                    <a:pt x="317822" y="60888"/>
                    <a:pt x="555948" y="0"/>
                  </a:cubicBezTo>
                  <a:cubicBezTo>
                    <a:pt x="794074" y="-60888"/>
                    <a:pt x="825390" y="3739"/>
                    <a:pt x="1033224" y="0"/>
                  </a:cubicBezTo>
                  <a:cubicBezTo>
                    <a:pt x="1241058" y="-3739"/>
                    <a:pt x="1460704" y="52737"/>
                    <a:pt x="1573437" y="0"/>
                  </a:cubicBezTo>
                  <a:cubicBezTo>
                    <a:pt x="1592673" y="83931"/>
                    <a:pt x="1571976" y="135158"/>
                    <a:pt x="1573437" y="172118"/>
                  </a:cubicBezTo>
                  <a:cubicBezTo>
                    <a:pt x="1460470" y="224760"/>
                    <a:pt x="1308271" y="167963"/>
                    <a:pt x="1096161" y="172118"/>
                  </a:cubicBezTo>
                  <a:cubicBezTo>
                    <a:pt x="884051" y="176273"/>
                    <a:pt x="690741" y="163303"/>
                    <a:pt x="555948" y="172118"/>
                  </a:cubicBezTo>
                  <a:cubicBezTo>
                    <a:pt x="421155" y="180933"/>
                    <a:pt x="223917" y="111292"/>
                    <a:pt x="0" y="172118"/>
                  </a:cubicBezTo>
                  <a:cubicBezTo>
                    <a:pt x="-14115" y="109768"/>
                    <a:pt x="6945" y="40141"/>
                    <a:pt x="0" y="0"/>
                  </a:cubicBezTo>
                  <a:close/>
                </a:path>
                <a:path w="1573437" h="172118" stroke="0" extrusionOk="0">
                  <a:moveTo>
                    <a:pt x="0" y="0"/>
                  </a:moveTo>
                  <a:cubicBezTo>
                    <a:pt x="113751" y="-49166"/>
                    <a:pt x="411341" y="41940"/>
                    <a:pt x="555948" y="0"/>
                  </a:cubicBezTo>
                  <a:cubicBezTo>
                    <a:pt x="700555" y="-41940"/>
                    <a:pt x="931305" y="63041"/>
                    <a:pt x="1111895" y="0"/>
                  </a:cubicBezTo>
                  <a:cubicBezTo>
                    <a:pt x="1292485" y="-63041"/>
                    <a:pt x="1357077" y="25627"/>
                    <a:pt x="1573437" y="0"/>
                  </a:cubicBezTo>
                  <a:cubicBezTo>
                    <a:pt x="1593823" y="74039"/>
                    <a:pt x="1564348" y="96141"/>
                    <a:pt x="1573437" y="172118"/>
                  </a:cubicBezTo>
                  <a:cubicBezTo>
                    <a:pt x="1367043" y="180363"/>
                    <a:pt x="1238984" y="118361"/>
                    <a:pt x="1096161" y="172118"/>
                  </a:cubicBezTo>
                  <a:cubicBezTo>
                    <a:pt x="953338" y="225875"/>
                    <a:pt x="835173" y="146026"/>
                    <a:pt x="618885" y="172118"/>
                  </a:cubicBezTo>
                  <a:cubicBezTo>
                    <a:pt x="402597" y="198210"/>
                    <a:pt x="141372" y="166738"/>
                    <a:pt x="0" y="172118"/>
                  </a:cubicBezTo>
                  <a:cubicBezTo>
                    <a:pt x="-6962" y="99843"/>
                    <a:pt x="2353" y="6942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B0286D61-6517-4319-90E5-C2DEE209E71C}"/>
                </a:ext>
              </a:extLst>
            </p:cNvPr>
            <p:cNvSpPr/>
            <p:nvPr/>
          </p:nvSpPr>
          <p:spPr>
            <a:xfrm>
              <a:off x="2047359" y="763948"/>
              <a:ext cx="2134223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태아의 생명존중</a:t>
              </a: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96393F07-79C4-4965-BC55-1427FC0B4338}"/>
              </a:ext>
            </a:extLst>
          </p:cNvPr>
          <p:cNvGrpSpPr/>
          <p:nvPr/>
        </p:nvGrpSpPr>
        <p:grpSpPr>
          <a:xfrm>
            <a:off x="5997187" y="1256080"/>
            <a:ext cx="2056496" cy="615938"/>
            <a:chOff x="2059134" y="1035611"/>
            <a:chExt cx="2475764" cy="581626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46BBBF17-8E23-425A-A5BF-4FE76DB22C76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37F68675-064B-481E-B1A6-52E9F236A076}"/>
                </a:ext>
              </a:extLst>
            </p:cNvPr>
            <p:cNvSpPr/>
            <p:nvPr/>
          </p:nvSpPr>
          <p:spPr>
            <a:xfrm>
              <a:off x="2064611" y="1035611"/>
              <a:ext cx="2470287" cy="58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태아는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인간</a:t>
              </a: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인가</a:t>
              </a:r>
              <a:r>
                <a:rPr lang="en-US" altLang="ko-KR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?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3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5ECD805-BA13-4C60-80CE-964956F7EE0E}"/>
              </a:ext>
            </a:extLst>
          </p:cNvPr>
          <p:cNvSpPr/>
          <p:nvPr/>
        </p:nvSpPr>
        <p:spPr>
          <a:xfrm>
            <a:off x="2156974" y="1651549"/>
            <a:ext cx="9779740" cy="4995535"/>
          </a:xfrm>
          <a:custGeom>
            <a:avLst/>
            <a:gdLst>
              <a:gd name="connsiteX0" fmla="*/ 0 w 9779740"/>
              <a:gd name="connsiteY0" fmla="*/ 0 h 4995535"/>
              <a:gd name="connsiteX1" fmla="*/ 575279 w 9779740"/>
              <a:gd name="connsiteY1" fmla="*/ 0 h 4995535"/>
              <a:gd name="connsiteX2" fmla="*/ 1346152 w 9779740"/>
              <a:gd name="connsiteY2" fmla="*/ 0 h 4995535"/>
              <a:gd name="connsiteX3" fmla="*/ 2117026 w 9779740"/>
              <a:gd name="connsiteY3" fmla="*/ 0 h 4995535"/>
              <a:gd name="connsiteX4" fmla="*/ 2496710 w 9779740"/>
              <a:gd name="connsiteY4" fmla="*/ 0 h 4995535"/>
              <a:gd name="connsiteX5" fmla="*/ 2778597 w 9779740"/>
              <a:gd name="connsiteY5" fmla="*/ 0 h 4995535"/>
              <a:gd name="connsiteX6" fmla="*/ 3353876 w 9779740"/>
              <a:gd name="connsiteY6" fmla="*/ 0 h 4995535"/>
              <a:gd name="connsiteX7" fmla="*/ 3831357 w 9779740"/>
              <a:gd name="connsiteY7" fmla="*/ 0 h 4995535"/>
              <a:gd name="connsiteX8" fmla="*/ 4308838 w 9779740"/>
              <a:gd name="connsiteY8" fmla="*/ 0 h 4995535"/>
              <a:gd name="connsiteX9" fmla="*/ 4981915 w 9779740"/>
              <a:gd name="connsiteY9" fmla="*/ 0 h 4995535"/>
              <a:gd name="connsiteX10" fmla="*/ 5752788 w 9779740"/>
              <a:gd name="connsiteY10" fmla="*/ 0 h 4995535"/>
              <a:gd name="connsiteX11" fmla="*/ 6230270 w 9779740"/>
              <a:gd name="connsiteY11" fmla="*/ 0 h 4995535"/>
              <a:gd name="connsiteX12" fmla="*/ 7001143 w 9779740"/>
              <a:gd name="connsiteY12" fmla="*/ 0 h 4995535"/>
              <a:gd name="connsiteX13" fmla="*/ 7380827 w 9779740"/>
              <a:gd name="connsiteY13" fmla="*/ 0 h 4995535"/>
              <a:gd name="connsiteX14" fmla="*/ 8151701 w 9779740"/>
              <a:gd name="connsiteY14" fmla="*/ 0 h 4995535"/>
              <a:gd name="connsiteX15" fmla="*/ 8629182 w 9779740"/>
              <a:gd name="connsiteY15" fmla="*/ 0 h 4995535"/>
              <a:gd name="connsiteX16" fmla="*/ 9779740 w 9779740"/>
              <a:gd name="connsiteY16" fmla="*/ 0 h 4995535"/>
              <a:gd name="connsiteX17" fmla="*/ 9779740 w 9779740"/>
              <a:gd name="connsiteY17" fmla="*/ 605015 h 4995535"/>
              <a:gd name="connsiteX18" fmla="*/ 9779740 w 9779740"/>
              <a:gd name="connsiteY18" fmla="*/ 1010208 h 4995535"/>
              <a:gd name="connsiteX19" fmla="*/ 9779740 w 9779740"/>
              <a:gd name="connsiteY19" fmla="*/ 1515312 h 4995535"/>
              <a:gd name="connsiteX20" fmla="*/ 9779740 w 9779740"/>
              <a:gd name="connsiteY20" fmla="*/ 2070372 h 4995535"/>
              <a:gd name="connsiteX21" fmla="*/ 9779740 w 9779740"/>
              <a:gd name="connsiteY21" fmla="*/ 2575476 h 4995535"/>
              <a:gd name="connsiteX22" fmla="*/ 9779740 w 9779740"/>
              <a:gd name="connsiteY22" fmla="*/ 2980669 h 4995535"/>
              <a:gd name="connsiteX23" fmla="*/ 9779740 w 9779740"/>
              <a:gd name="connsiteY23" fmla="*/ 3385863 h 4995535"/>
              <a:gd name="connsiteX24" fmla="*/ 9779740 w 9779740"/>
              <a:gd name="connsiteY24" fmla="*/ 4040833 h 4995535"/>
              <a:gd name="connsiteX25" fmla="*/ 9779740 w 9779740"/>
              <a:gd name="connsiteY25" fmla="*/ 4995535 h 4995535"/>
              <a:gd name="connsiteX26" fmla="*/ 9106664 w 9779740"/>
              <a:gd name="connsiteY26" fmla="*/ 4995535 h 4995535"/>
              <a:gd name="connsiteX27" fmla="*/ 8726980 w 9779740"/>
              <a:gd name="connsiteY27" fmla="*/ 4995535 h 4995535"/>
              <a:gd name="connsiteX28" fmla="*/ 7956106 w 9779740"/>
              <a:gd name="connsiteY28" fmla="*/ 4995535 h 4995535"/>
              <a:gd name="connsiteX29" fmla="*/ 7380827 w 9779740"/>
              <a:gd name="connsiteY29" fmla="*/ 4995535 h 4995535"/>
              <a:gd name="connsiteX30" fmla="*/ 6805548 w 9779740"/>
              <a:gd name="connsiteY30" fmla="*/ 4995535 h 4995535"/>
              <a:gd name="connsiteX31" fmla="*/ 6132472 w 9779740"/>
              <a:gd name="connsiteY31" fmla="*/ 4995535 h 4995535"/>
              <a:gd name="connsiteX32" fmla="*/ 5459396 w 9779740"/>
              <a:gd name="connsiteY32" fmla="*/ 4995535 h 4995535"/>
              <a:gd name="connsiteX33" fmla="*/ 4786320 w 9779740"/>
              <a:gd name="connsiteY33" fmla="*/ 4995535 h 4995535"/>
              <a:gd name="connsiteX34" fmla="*/ 4015446 w 9779740"/>
              <a:gd name="connsiteY34" fmla="*/ 4995535 h 4995535"/>
              <a:gd name="connsiteX35" fmla="*/ 3342370 w 9779740"/>
              <a:gd name="connsiteY35" fmla="*/ 4995535 h 4995535"/>
              <a:gd name="connsiteX36" fmla="*/ 3060483 w 9779740"/>
              <a:gd name="connsiteY36" fmla="*/ 4995535 h 4995535"/>
              <a:gd name="connsiteX37" fmla="*/ 2485205 w 9779740"/>
              <a:gd name="connsiteY37" fmla="*/ 4995535 h 4995535"/>
              <a:gd name="connsiteX38" fmla="*/ 1909926 w 9779740"/>
              <a:gd name="connsiteY38" fmla="*/ 4995535 h 4995535"/>
              <a:gd name="connsiteX39" fmla="*/ 1530242 w 9779740"/>
              <a:gd name="connsiteY39" fmla="*/ 4995535 h 4995535"/>
              <a:gd name="connsiteX40" fmla="*/ 1248355 w 9779740"/>
              <a:gd name="connsiteY40" fmla="*/ 4995535 h 4995535"/>
              <a:gd name="connsiteX41" fmla="*/ 770874 w 9779740"/>
              <a:gd name="connsiteY41" fmla="*/ 4995535 h 4995535"/>
              <a:gd name="connsiteX42" fmla="*/ 0 w 9779740"/>
              <a:gd name="connsiteY42" fmla="*/ 4995535 h 4995535"/>
              <a:gd name="connsiteX43" fmla="*/ 0 w 9779740"/>
              <a:gd name="connsiteY43" fmla="*/ 4440476 h 4995535"/>
              <a:gd name="connsiteX44" fmla="*/ 0 w 9779740"/>
              <a:gd name="connsiteY44" fmla="*/ 3785505 h 4995535"/>
              <a:gd name="connsiteX45" fmla="*/ 0 w 9779740"/>
              <a:gd name="connsiteY45" fmla="*/ 3330357 h 4995535"/>
              <a:gd name="connsiteX46" fmla="*/ 0 w 9779740"/>
              <a:gd name="connsiteY46" fmla="*/ 2725342 h 4995535"/>
              <a:gd name="connsiteX47" fmla="*/ 0 w 9779740"/>
              <a:gd name="connsiteY47" fmla="*/ 2320148 h 4995535"/>
              <a:gd name="connsiteX48" fmla="*/ 0 w 9779740"/>
              <a:gd name="connsiteY48" fmla="*/ 1865000 h 4995535"/>
              <a:gd name="connsiteX49" fmla="*/ 0 w 9779740"/>
              <a:gd name="connsiteY49" fmla="*/ 1259985 h 4995535"/>
              <a:gd name="connsiteX50" fmla="*/ 0 w 9779740"/>
              <a:gd name="connsiteY50" fmla="*/ 605015 h 4995535"/>
              <a:gd name="connsiteX51" fmla="*/ 0 w 9779740"/>
              <a:gd name="connsiteY51" fmla="*/ 0 h 49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779740" h="4995535" fill="none" extrusionOk="0">
                <a:moveTo>
                  <a:pt x="0" y="0"/>
                </a:moveTo>
                <a:cubicBezTo>
                  <a:pt x="184626" y="-59088"/>
                  <a:pt x="325114" y="20932"/>
                  <a:pt x="575279" y="0"/>
                </a:cubicBezTo>
                <a:cubicBezTo>
                  <a:pt x="825444" y="-20932"/>
                  <a:pt x="1053450" y="71238"/>
                  <a:pt x="1346152" y="0"/>
                </a:cubicBezTo>
                <a:cubicBezTo>
                  <a:pt x="1638854" y="-71238"/>
                  <a:pt x="1906051" y="17498"/>
                  <a:pt x="2117026" y="0"/>
                </a:cubicBezTo>
                <a:cubicBezTo>
                  <a:pt x="2328001" y="-17498"/>
                  <a:pt x="2415088" y="39542"/>
                  <a:pt x="2496710" y="0"/>
                </a:cubicBezTo>
                <a:cubicBezTo>
                  <a:pt x="2578332" y="-39542"/>
                  <a:pt x="2671285" y="15943"/>
                  <a:pt x="2778597" y="0"/>
                </a:cubicBezTo>
                <a:cubicBezTo>
                  <a:pt x="2885909" y="-15943"/>
                  <a:pt x="3222565" y="14372"/>
                  <a:pt x="3353876" y="0"/>
                </a:cubicBezTo>
                <a:cubicBezTo>
                  <a:pt x="3485187" y="-14372"/>
                  <a:pt x="3732366" y="14801"/>
                  <a:pt x="3831357" y="0"/>
                </a:cubicBezTo>
                <a:cubicBezTo>
                  <a:pt x="3930348" y="-14801"/>
                  <a:pt x="4185075" y="17993"/>
                  <a:pt x="4308838" y="0"/>
                </a:cubicBezTo>
                <a:cubicBezTo>
                  <a:pt x="4432601" y="-17993"/>
                  <a:pt x="4792450" y="77057"/>
                  <a:pt x="4981915" y="0"/>
                </a:cubicBezTo>
                <a:cubicBezTo>
                  <a:pt x="5171380" y="-77057"/>
                  <a:pt x="5534862" y="22525"/>
                  <a:pt x="5752788" y="0"/>
                </a:cubicBezTo>
                <a:cubicBezTo>
                  <a:pt x="5970714" y="-22525"/>
                  <a:pt x="6125206" y="53461"/>
                  <a:pt x="6230270" y="0"/>
                </a:cubicBezTo>
                <a:cubicBezTo>
                  <a:pt x="6335334" y="-53461"/>
                  <a:pt x="6639025" y="79082"/>
                  <a:pt x="7001143" y="0"/>
                </a:cubicBezTo>
                <a:cubicBezTo>
                  <a:pt x="7363261" y="-79082"/>
                  <a:pt x="7275570" y="57"/>
                  <a:pt x="7380827" y="0"/>
                </a:cubicBezTo>
                <a:cubicBezTo>
                  <a:pt x="7486084" y="-57"/>
                  <a:pt x="7837392" y="36403"/>
                  <a:pt x="8151701" y="0"/>
                </a:cubicBezTo>
                <a:cubicBezTo>
                  <a:pt x="8466010" y="-36403"/>
                  <a:pt x="8430656" y="43609"/>
                  <a:pt x="8629182" y="0"/>
                </a:cubicBezTo>
                <a:cubicBezTo>
                  <a:pt x="8827708" y="-43609"/>
                  <a:pt x="9549537" y="121352"/>
                  <a:pt x="9779740" y="0"/>
                </a:cubicBezTo>
                <a:cubicBezTo>
                  <a:pt x="9821625" y="172013"/>
                  <a:pt x="9753181" y="372952"/>
                  <a:pt x="9779740" y="605015"/>
                </a:cubicBezTo>
                <a:cubicBezTo>
                  <a:pt x="9806299" y="837078"/>
                  <a:pt x="9763325" y="847070"/>
                  <a:pt x="9779740" y="1010208"/>
                </a:cubicBezTo>
                <a:cubicBezTo>
                  <a:pt x="9796155" y="1173346"/>
                  <a:pt x="9752456" y="1294997"/>
                  <a:pt x="9779740" y="1515312"/>
                </a:cubicBezTo>
                <a:cubicBezTo>
                  <a:pt x="9807024" y="1735627"/>
                  <a:pt x="9725908" y="1928290"/>
                  <a:pt x="9779740" y="2070372"/>
                </a:cubicBezTo>
                <a:cubicBezTo>
                  <a:pt x="9833572" y="2212454"/>
                  <a:pt x="9757447" y="2410310"/>
                  <a:pt x="9779740" y="2575476"/>
                </a:cubicBezTo>
                <a:cubicBezTo>
                  <a:pt x="9802033" y="2740642"/>
                  <a:pt x="9778973" y="2870593"/>
                  <a:pt x="9779740" y="2980669"/>
                </a:cubicBezTo>
                <a:cubicBezTo>
                  <a:pt x="9780507" y="3090745"/>
                  <a:pt x="9738329" y="3252241"/>
                  <a:pt x="9779740" y="3385863"/>
                </a:cubicBezTo>
                <a:cubicBezTo>
                  <a:pt x="9821151" y="3519485"/>
                  <a:pt x="9751683" y="3721574"/>
                  <a:pt x="9779740" y="4040833"/>
                </a:cubicBezTo>
                <a:cubicBezTo>
                  <a:pt x="9807797" y="4360092"/>
                  <a:pt x="9709977" y="4757222"/>
                  <a:pt x="9779740" y="4995535"/>
                </a:cubicBezTo>
                <a:cubicBezTo>
                  <a:pt x="9544452" y="5007396"/>
                  <a:pt x="9278713" y="4989235"/>
                  <a:pt x="9106664" y="4995535"/>
                </a:cubicBezTo>
                <a:cubicBezTo>
                  <a:pt x="8934615" y="5001835"/>
                  <a:pt x="8914413" y="4972741"/>
                  <a:pt x="8726980" y="4995535"/>
                </a:cubicBezTo>
                <a:cubicBezTo>
                  <a:pt x="8539547" y="5018329"/>
                  <a:pt x="8212709" y="4984502"/>
                  <a:pt x="7956106" y="4995535"/>
                </a:cubicBezTo>
                <a:cubicBezTo>
                  <a:pt x="7699503" y="5006568"/>
                  <a:pt x="7640162" y="4951557"/>
                  <a:pt x="7380827" y="4995535"/>
                </a:cubicBezTo>
                <a:cubicBezTo>
                  <a:pt x="7121492" y="5039513"/>
                  <a:pt x="7091233" y="4981039"/>
                  <a:pt x="6805548" y="4995535"/>
                </a:cubicBezTo>
                <a:cubicBezTo>
                  <a:pt x="6519863" y="5010031"/>
                  <a:pt x="6345036" y="4958096"/>
                  <a:pt x="6132472" y="4995535"/>
                </a:cubicBezTo>
                <a:cubicBezTo>
                  <a:pt x="5919908" y="5032974"/>
                  <a:pt x="5714893" y="4956221"/>
                  <a:pt x="5459396" y="4995535"/>
                </a:cubicBezTo>
                <a:cubicBezTo>
                  <a:pt x="5203899" y="5034849"/>
                  <a:pt x="5034013" y="4964141"/>
                  <a:pt x="4786320" y="4995535"/>
                </a:cubicBezTo>
                <a:cubicBezTo>
                  <a:pt x="4538627" y="5026929"/>
                  <a:pt x="4233216" y="4985562"/>
                  <a:pt x="4015446" y="4995535"/>
                </a:cubicBezTo>
                <a:cubicBezTo>
                  <a:pt x="3797676" y="5005508"/>
                  <a:pt x="3631693" y="4952216"/>
                  <a:pt x="3342370" y="4995535"/>
                </a:cubicBezTo>
                <a:cubicBezTo>
                  <a:pt x="3053047" y="5038854"/>
                  <a:pt x="3164885" y="4990493"/>
                  <a:pt x="3060483" y="4995535"/>
                </a:cubicBezTo>
                <a:cubicBezTo>
                  <a:pt x="2956081" y="5000577"/>
                  <a:pt x="2681337" y="4959843"/>
                  <a:pt x="2485205" y="4995535"/>
                </a:cubicBezTo>
                <a:cubicBezTo>
                  <a:pt x="2289073" y="5031227"/>
                  <a:pt x="2061835" y="4991723"/>
                  <a:pt x="1909926" y="4995535"/>
                </a:cubicBezTo>
                <a:cubicBezTo>
                  <a:pt x="1758017" y="4999347"/>
                  <a:pt x="1616818" y="4966777"/>
                  <a:pt x="1530242" y="4995535"/>
                </a:cubicBezTo>
                <a:cubicBezTo>
                  <a:pt x="1443666" y="5024293"/>
                  <a:pt x="1371911" y="4988950"/>
                  <a:pt x="1248355" y="4995535"/>
                </a:cubicBezTo>
                <a:cubicBezTo>
                  <a:pt x="1124799" y="5002120"/>
                  <a:pt x="1002723" y="4978308"/>
                  <a:pt x="770874" y="4995535"/>
                </a:cubicBezTo>
                <a:cubicBezTo>
                  <a:pt x="539025" y="5012762"/>
                  <a:pt x="284093" y="4970085"/>
                  <a:pt x="0" y="4995535"/>
                </a:cubicBezTo>
                <a:cubicBezTo>
                  <a:pt x="-8843" y="4818271"/>
                  <a:pt x="23741" y="4681169"/>
                  <a:pt x="0" y="4440476"/>
                </a:cubicBezTo>
                <a:cubicBezTo>
                  <a:pt x="-23741" y="4199783"/>
                  <a:pt x="36340" y="4108009"/>
                  <a:pt x="0" y="3785505"/>
                </a:cubicBezTo>
                <a:cubicBezTo>
                  <a:pt x="-36340" y="3463001"/>
                  <a:pt x="47781" y="3533805"/>
                  <a:pt x="0" y="3330357"/>
                </a:cubicBezTo>
                <a:cubicBezTo>
                  <a:pt x="-47781" y="3126909"/>
                  <a:pt x="26143" y="2900929"/>
                  <a:pt x="0" y="2725342"/>
                </a:cubicBezTo>
                <a:cubicBezTo>
                  <a:pt x="-26143" y="2549756"/>
                  <a:pt x="931" y="2504550"/>
                  <a:pt x="0" y="2320148"/>
                </a:cubicBezTo>
                <a:cubicBezTo>
                  <a:pt x="-931" y="2135746"/>
                  <a:pt x="19789" y="2019561"/>
                  <a:pt x="0" y="1865000"/>
                </a:cubicBezTo>
                <a:cubicBezTo>
                  <a:pt x="-19789" y="1710439"/>
                  <a:pt x="70730" y="1438777"/>
                  <a:pt x="0" y="1259985"/>
                </a:cubicBezTo>
                <a:cubicBezTo>
                  <a:pt x="-70730" y="1081193"/>
                  <a:pt x="30624" y="896279"/>
                  <a:pt x="0" y="605015"/>
                </a:cubicBezTo>
                <a:cubicBezTo>
                  <a:pt x="-30624" y="313751"/>
                  <a:pt x="63002" y="259233"/>
                  <a:pt x="0" y="0"/>
                </a:cubicBezTo>
                <a:close/>
              </a:path>
              <a:path w="9779740" h="4995535" stroke="0" extrusionOk="0">
                <a:moveTo>
                  <a:pt x="0" y="0"/>
                </a:moveTo>
                <a:cubicBezTo>
                  <a:pt x="106019" y="-16413"/>
                  <a:pt x="295822" y="24896"/>
                  <a:pt x="379684" y="0"/>
                </a:cubicBezTo>
                <a:cubicBezTo>
                  <a:pt x="463546" y="-24896"/>
                  <a:pt x="821477" y="29875"/>
                  <a:pt x="954963" y="0"/>
                </a:cubicBezTo>
                <a:cubicBezTo>
                  <a:pt x="1088449" y="-29875"/>
                  <a:pt x="1222107" y="7150"/>
                  <a:pt x="1432444" y="0"/>
                </a:cubicBezTo>
                <a:cubicBezTo>
                  <a:pt x="1642781" y="-7150"/>
                  <a:pt x="1905457" y="28272"/>
                  <a:pt x="2105520" y="0"/>
                </a:cubicBezTo>
                <a:cubicBezTo>
                  <a:pt x="2305583" y="-28272"/>
                  <a:pt x="2356912" y="999"/>
                  <a:pt x="2583002" y="0"/>
                </a:cubicBezTo>
                <a:cubicBezTo>
                  <a:pt x="2809092" y="-999"/>
                  <a:pt x="2992477" y="31733"/>
                  <a:pt x="3353876" y="0"/>
                </a:cubicBezTo>
                <a:cubicBezTo>
                  <a:pt x="3715275" y="-31733"/>
                  <a:pt x="3778729" y="45289"/>
                  <a:pt x="4026952" y="0"/>
                </a:cubicBezTo>
                <a:cubicBezTo>
                  <a:pt x="4275175" y="-45289"/>
                  <a:pt x="4533414" y="20787"/>
                  <a:pt x="4700028" y="0"/>
                </a:cubicBezTo>
                <a:cubicBezTo>
                  <a:pt x="4866642" y="-20787"/>
                  <a:pt x="5035978" y="62410"/>
                  <a:pt x="5275307" y="0"/>
                </a:cubicBezTo>
                <a:cubicBezTo>
                  <a:pt x="5514636" y="-62410"/>
                  <a:pt x="5584900" y="3794"/>
                  <a:pt x="5752788" y="0"/>
                </a:cubicBezTo>
                <a:cubicBezTo>
                  <a:pt x="5920676" y="-3794"/>
                  <a:pt x="5917443" y="32441"/>
                  <a:pt x="6034675" y="0"/>
                </a:cubicBezTo>
                <a:cubicBezTo>
                  <a:pt x="6151907" y="-32441"/>
                  <a:pt x="6360164" y="7958"/>
                  <a:pt x="6609954" y="0"/>
                </a:cubicBezTo>
                <a:cubicBezTo>
                  <a:pt x="6859744" y="-7958"/>
                  <a:pt x="7045720" y="50247"/>
                  <a:pt x="7185233" y="0"/>
                </a:cubicBezTo>
                <a:cubicBezTo>
                  <a:pt x="7324746" y="-50247"/>
                  <a:pt x="7428880" y="53646"/>
                  <a:pt x="7662714" y="0"/>
                </a:cubicBezTo>
                <a:cubicBezTo>
                  <a:pt x="7896548" y="-53646"/>
                  <a:pt x="8231779" y="31407"/>
                  <a:pt x="8433588" y="0"/>
                </a:cubicBezTo>
                <a:cubicBezTo>
                  <a:pt x="8635397" y="-31407"/>
                  <a:pt x="8739356" y="64520"/>
                  <a:pt x="9008866" y="0"/>
                </a:cubicBezTo>
                <a:cubicBezTo>
                  <a:pt x="9278376" y="-64520"/>
                  <a:pt x="9447581" y="28873"/>
                  <a:pt x="9779740" y="0"/>
                </a:cubicBezTo>
                <a:cubicBezTo>
                  <a:pt x="9811039" y="283296"/>
                  <a:pt x="9745839" y="329046"/>
                  <a:pt x="9779740" y="605015"/>
                </a:cubicBezTo>
                <a:cubicBezTo>
                  <a:pt x="9813641" y="880984"/>
                  <a:pt x="9732151" y="1002761"/>
                  <a:pt x="9779740" y="1259985"/>
                </a:cubicBezTo>
                <a:cubicBezTo>
                  <a:pt x="9827329" y="1517209"/>
                  <a:pt x="9763253" y="1678914"/>
                  <a:pt x="9779740" y="1815044"/>
                </a:cubicBezTo>
                <a:cubicBezTo>
                  <a:pt x="9796227" y="1951174"/>
                  <a:pt x="9778302" y="2193036"/>
                  <a:pt x="9779740" y="2420059"/>
                </a:cubicBezTo>
                <a:cubicBezTo>
                  <a:pt x="9781178" y="2647082"/>
                  <a:pt x="9777209" y="2846835"/>
                  <a:pt x="9779740" y="2975119"/>
                </a:cubicBezTo>
                <a:cubicBezTo>
                  <a:pt x="9782271" y="3103403"/>
                  <a:pt x="9725228" y="3260049"/>
                  <a:pt x="9779740" y="3430267"/>
                </a:cubicBezTo>
                <a:cubicBezTo>
                  <a:pt x="9834252" y="3600485"/>
                  <a:pt x="9778256" y="3739774"/>
                  <a:pt x="9779740" y="3835461"/>
                </a:cubicBezTo>
                <a:cubicBezTo>
                  <a:pt x="9781224" y="3931148"/>
                  <a:pt x="9758854" y="4156415"/>
                  <a:pt x="9779740" y="4240654"/>
                </a:cubicBezTo>
                <a:cubicBezTo>
                  <a:pt x="9800626" y="4324893"/>
                  <a:pt x="9738768" y="4718236"/>
                  <a:pt x="9779740" y="4995535"/>
                </a:cubicBezTo>
                <a:cubicBezTo>
                  <a:pt x="9594536" y="5000667"/>
                  <a:pt x="9301305" y="4939783"/>
                  <a:pt x="9008866" y="4995535"/>
                </a:cubicBezTo>
                <a:cubicBezTo>
                  <a:pt x="8716427" y="5051287"/>
                  <a:pt x="8633194" y="4966486"/>
                  <a:pt x="8531385" y="4995535"/>
                </a:cubicBezTo>
                <a:cubicBezTo>
                  <a:pt x="8429576" y="5024584"/>
                  <a:pt x="8187644" y="4986047"/>
                  <a:pt x="7858309" y="4995535"/>
                </a:cubicBezTo>
                <a:cubicBezTo>
                  <a:pt x="7528974" y="5005023"/>
                  <a:pt x="7609530" y="4965096"/>
                  <a:pt x="7478625" y="4995535"/>
                </a:cubicBezTo>
                <a:cubicBezTo>
                  <a:pt x="7347720" y="5025974"/>
                  <a:pt x="7232148" y="4972940"/>
                  <a:pt x="7098941" y="4995535"/>
                </a:cubicBezTo>
                <a:cubicBezTo>
                  <a:pt x="6965734" y="5018130"/>
                  <a:pt x="6588375" y="4924291"/>
                  <a:pt x="6425864" y="4995535"/>
                </a:cubicBezTo>
                <a:cubicBezTo>
                  <a:pt x="6263353" y="5066779"/>
                  <a:pt x="6205931" y="4977312"/>
                  <a:pt x="6143978" y="4995535"/>
                </a:cubicBezTo>
                <a:cubicBezTo>
                  <a:pt x="6082025" y="5013758"/>
                  <a:pt x="5808878" y="4961784"/>
                  <a:pt x="5666496" y="4995535"/>
                </a:cubicBezTo>
                <a:cubicBezTo>
                  <a:pt x="5524114" y="5029286"/>
                  <a:pt x="5181307" y="4931193"/>
                  <a:pt x="4993420" y="4995535"/>
                </a:cubicBezTo>
                <a:cubicBezTo>
                  <a:pt x="4805533" y="5059877"/>
                  <a:pt x="4733098" y="4947701"/>
                  <a:pt x="4515939" y="4995535"/>
                </a:cubicBezTo>
                <a:cubicBezTo>
                  <a:pt x="4298780" y="5043369"/>
                  <a:pt x="3970880" y="4919320"/>
                  <a:pt x="3745065" y="4995535"/>
                </a:cubicBezTo>
                <a:cubicBezTo>
                  <a:pt x="3519250" y="5071750"/>
                  <a:pt x="3327156" y="4960664"/>
                  <a:pt x="2974192" y="4995535"/>
                </a:cubicBezTo>
                <a:cubicBezTo>
                  <a:pt x="2621228" y="5030406"/>
                  <a:pt x="2423990" y="4919472"/>
                  <a:pt x="2203318" y="4995535"/>
                </a:cubicBezTo>
                <a:cubicBezTo>
                  <a:pt x="1982646" y="5071598"/>
                  <a:pt x="1772555" y="4954225"/>
                  <a:pt x="1530242" y="4995535"/>
                </a:cubicBezTo>
                <a:cubicBezTo>
                  <a:pt x="1287929" y="5036845"/>
                  <a:pt x="1312393" y="4964775"/>
                  <a:pt x="1150558" y="4995535"/>
                </a:cubicBezTo>
                <a:cubicBezTo>
                  <a:pt x="988723" y="5026295"/>
                  <a:pt x="935277" y="4995144"/>
                  <a:pt x="770874" y="4995535"/>
                </a:cubicBezTo>
                <a:cubicBezTo>
                  <a:pt x="606471" y="4995926"/>
                  <a:pt x="212639" y="4981365"/>
                  <a:pt x="0" y="4995535"/>
                </a:cubicBezTo>
                <a:cubicBezTo>
                  <a:pt x="-49076" y="4845135"/>
                  <a:pt x="39083" y="4545515"/>
                  <a:pt x="0" y="4390520"/>
                </a:cubicBezTo>
                <a:cubicBezTo>
                  <a:pt x="-39083" y="4235525"/>
                  <a:pt x="64139" y="4016403"/>
                  <a:pt x="0" y="3835461"/>
                </a:cubicBezTo>
                <a:cubicBezTo>
                  <a:pt x="-64139" y="3654519"/>
                  <a:pt x="57092" y="3482467"/>
                  <a:pt x="0" y="3180491"/>
                </a:cubicBezTo>
                <a:cubicBezTo>
                  <a:pt x="-57092" y="2878515"/>
                  <a:pt x="67039" y="2802999"/>
                  <a:pt x="0" y="2525520"/>
                </a:cubicBezTo>
                <a:cubicBezTo>
                  <a:pt x="-67039" y="2248041"/>
                  <a:pt x="27330" y="2122035"/>
                  <a:pt x="0" y="1970461"/>
                </a:cubicBezTo>
                <a:cubicBezTo>
                  <a:pt x="-27330" y="1818887"/>
                  <a:pt x="32335" y="1699037"/>
                  <a:pt x="0" y="1465357"/>
                </a:cubicBezTo>
                <a:cubicBezTo>
                  <a:pt x="-32335" y="1231677"/>
                  <a:pt x="34656" y="1223149"/>
                  <a:pt x="0" y="1060164"/>
                </a:cubicBezTo>
                <a:cubicBezTo>
                  <a:pt x="-34656" y="897179"/>
                  <a:pt x="9355" y="707030"/>
                  <a:pt x="0" y="555059"/>
                </a:cubicBezTo>
                <a:cubicBezTo>
                  <a:pt x="-9355" y="403089"/>
                  <a:pt x="19660" y="264820"/>
                  <a:pt x="0" y="0"/>
                </a:cubicBezTo>
                <a:close/>
              </a:path>
            </a:pathLst>
          </a:custGeom>
          <a:ln w="19050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15439396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헌법재판소는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2019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월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일 낙태죄에 대해 ‘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헌법불합치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’ 결정을 내렸음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1953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낙태를 죄라고 규정한 지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66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만에 일임</a:t>
            </a:r>
          </a:p>
          <a:p>
            <a:pPr algn="ctr" fontAlgn="base">
              <a:lnSpc>
                <a:spcPct val="20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2012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“낙태죄 조항으로 제한되는 사익인 임부의 자기결정권이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태아의 생명권 보호라는 공익보다 결코 중하다고 볼 수 없다”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를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견지해 왔음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또한 합헌 당시 결정문에서 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“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인간의 생명은 고귀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하고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세상에서 무엇과도 바꿀 수 없는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존엄한 인간존재의 근원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이며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이러한 생명에 대한 권리는 기본권 중의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기본권</a:t>
            </a:r>
            <a:endParaRPr lang="en-US" altLang="ko-KR" kern="0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 fontAlgn="base">
              <a:lnSpc>
                <a:spcPct val="20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태아가 비록 그 생명의 유지를 위해 모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母에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게 의존해야 하지만 그 자체로 모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母와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별개의 생명체이고 특별한 사정이 없는 한 인간으로 성장할 가능성이 크기 </a:t>
            </a:r>
            <a:r>
              <a:rPr lang="ko-KR" altLang="en-US" kern="0" dirty="0" err="1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때문이다”고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밝힌 바 있음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11C491B-76F8-458F-8759-BD24E41733DC}"/>
              </a:ext>
            </a:extLst>
          </p:cNvPr>
          <p:cNvGrpSpPr/>
          <p:nvPr/>
        </p:nvGrpSpPr>
        <p:grpSpPr>
          <a:xfrm>
            <a:off x="508595" y="1035611"/>
            <a:ext cx="854621" cy="4638749"/>
            <a:chOff x="508595" y="1035611"/>
            <a:chExt cx="854621" cy="4638749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16019A32-C62F-4C78-A286-EDD82EDE1D85}"/>
                </a:ext>
              </a:extLst>
            </p:cNvPr>
            <p:cNvSpPr/>
            <p:nvPr/>
          </p:nvSpPr>
          <p:spPr>
            <a:xfrm>
              <a:off x="525848" y="1035611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98CBD2A7-3873-4507-B477-4D5045EB82E6}"/>
                </a:ext>
              </a:extLst>
            </p:cNvPr>
            <p:cNvSpPr/>
            <p:nvPr/>
          </p:nvSpPr>
          <p:spPr>
            <a:xfrm>
              <a:off x="626602" y="1148514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0FDDF663-C68E-4E5E-B27C-2DBD2868D9DA}"/>
                </a:ext>
              </a:extLst>
            </p:cNvPr>
            <p:cNvSpPr/>
            <p:nvPr/>
          </p:nvSpPr>
          <p:spPr>
            <a:xfrm>
              <a:off x="664785" y="1183106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24E85A-BFD3-4C21-BDBB-4C1A6B284174}"/>
                </a:ext>
              </a:extLst>
            </p:cNvPr>
            <p:cNvSpPr txBox="1"/>
            <p:nvPr/>
          </p:nvSpPr>
          <p:spPr>
            <a:xfrm>
              <a:off x="718230" y="1213345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1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E6981626-045E-479D-BC8C-3389A3436FEE}"/>
                </a:ext>
              </a:extLst>
            </p:cNvPr>
            <p:cNvGrpSpPr/>
            <p:nvPr/>
          </p:nvGrpSpPr>
          <p:grpSpPr>
            <a:xfrm>
              <a:off x="525848" y="1982944"/>
              <a:ext cx="837368" cy="837368"/>
              <a:chOff x="508595" y="395684"/>
              <a:chExt cx="837368" cy="837368"/>
            </a:xfrm>
          </p:grpSpPr>
          <p:sp>
            <p:nvSpPr>
              <p:cNvPr id="82" name="사각형: 둥근 모서리 81">
                <a:extLst>
                  <a:ext uri="{FF2B5EF4-FFF2-40B4-BE49-F238E27FC236}">
                    <a16:creationId xmlns:a16="http://schemas.microsoft.com/office/drawing/2014/main" id="{61F876D9-B227-4718-B502-B7E865E33B29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B1C2252B-2775-4489-866E-0B631220E98D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CEEBF5E4-405E-494D-9CE4-026B39A087E1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C29E8D7-2F2B-4D14-81FE-C2C3C0680AD1}"/>
                  </a:ext>
                </a:extLst>
              </p:cNvPr>
              <p:cNvSpPr txBox="1"/>
              <p:nvPr/>
            </p:nvSpPr>
            <p:spPr>
              <a:xfrm>
                <a:off x="697019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70044863-1509-467C-83E8-54AB7C1CF4D5}"/>
                </a:ext>
              </a:extLst>
            </p:cNvPr>
            <p:cNvGrpSpPr/>
            <p:nvPr/>
          </p:nvGrpSpPr>
          <p:grpSpPr>
            <a:xfrm>
              <a:off x="508595" y="2929069"/>
              <a:ext cx="837368" cy="837368"/>
              <a:chOff x="508595" y="395684"/>
              <a:chExt cx="837368" cy="837368"/>
            </a:xfrm>
          </p:grpSpPr>
          <p:sp>
            <p:nvSpPr>
              <p:cNvPr id="78" name="사각형: 둥근 모서리 77">
                <a:extLst>
                  <a:ext uri="{FF2B5EF4-FFF2-40B4-BE49-F238E27FC236}">
                    <a16:creationId xmlns:a16="http://schemas.microsoft.com/office/drawing/2014/main" id="{582D679C-AB37-489A-B9B5-256ABB083FD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4501FDEB-12B7-4E2C-A8C8-F58EAD1A722F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4B40DD5C-0A87-4166-BB99-24834B971AF0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581B078-08C5-4384-BC5C-189317E76B2C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AD346C6B-64BF-411A-B26C-7C18E1911C6A}"/>
                </a:ext>
              </a:extLst>
            </p:cNvPr>
            <p:cNvGrpSpPr/>
            <p:nvPr/>
          </p:nvGrpSpPr>
          <p:grpSpPr>
            <a:xfrm>
              <a:off x="508595" y="3876402"/>
              <a:ext cx="837368" cy="837368"/>
              <a:chOff x="508595" y="395684"/>
              <a:chExt cx="837368" cy="837368"/>
            </a:xfrm>
          </p:grpSpPr>
          <p:sp>
            <p:nvSpPr>
              <p:cNvPr id="74" name="사각형: 둥근 모서리 73">
                <a:extLst>
                  <a:ext uri="{FF2B5EF4-FFF2-40B4-BE49-F238E27FC236}">
                    <a16:creationId xmlns:a16="http://schemas.microsoft.com/office/drawing/2014/main" id="{DE15AABB-EAB1-4687-A33C-41184EAA34C8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5" name="타원 74">
                <a:extLst>
                  <a:ext uri="{FF2B5EF4-FFF2-40B4-BE49-F238E27FC236}">
                    <a16:creationId xmlns:a16="http://schemas.microsoft.com/office/drawing/2014/main" id="{3151FCCA-A508-4EAB-AD75-9763CEB5AB21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outerShdw blurRad="241300" sx="93000" sy="93000" algn="ctr" rotWithShape="0">
                  <a:srgbClr val="FF0000">
                    <a:alpha val="8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6" name="타원 75">
                <a:extLst>
                  <a:ext uri="{FF2B5EF4-FFF2-40B4-BE49-F238E27FC236}">
                    <a16:creationId xmlns:a16="http://schemas.microsoft.com/office/drawing/2014/main" id="{63E79329-55BF-4FFB-907C-BDB6F0C07926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73FFB1-0BC7-4DA5-AA9F-2F971E03A55B}"/>
                  </a:ext>
                </a:extLst>
              </p:cNvPr>
              <p:cNvSpPr txBox="1"/>
              <p:nvPr/>
            </p:nvSpPr>
            <p:spPr>
              <a:xfrm>
                <a:off x="710213" y="570679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FF0000"/>
                    </a:solidFill>
                    <a:effectLst>
                      <a:glow rad="76200">
                        <a:srgbClr val="FF0000">
                          <a:alpha val="28000"/>
                        </a:srgbClr>
                      </a:glow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</a:t>
                </a:r>
                <a:endParaRPr lang="ko-KR" altLang="en-US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BE750760-C465-46C6-8692-4D9517E37CE8}"/>
                </a:ext>
              </a:extLst>
            </p:cNvPr>
            <p:cNvGrpSpPr/>
            <p:nvPr/>
          </p:nvGrpSpPr>
          <p:grpSpPr>
            <a:xfrm>
              <a:off x="508595" y="4836992"/>
              <a:ext cx="837368" cy="837368"/>
              <a:chOff x="508595" y="395684"/>
              <a:chExt cx="837368" cy="837368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A2C19CBC-E38C-4249-88DB-5D6C10EA583E}"/>
                  </a:ext>
                </a:extLst>
              </p:cNvPr>
              <p:cNvSpPr/>
              <p:nvPr/>
            </p:nvSpPr>
            <p:spPr>
              <a:xfrm>
                <a:off x="508595" y="395684"/>
                <a:ext cx="837368" cy="837368"/>
              </a:xfrm>
              <a:prstGeom prst="roundRect">
                <a:avLst/>
              </a:prstGeom>
              <a:gradFill flip="none" rotWithShape="1">
                <a:gsLst>
                  <a:gs pos="55000">
                    <a:schemeClr val="accent3">
                      <a:lumMod val="9000"/>
                      <a:lumOff val="91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BF42FDCB-AC17-4441-B21D-D9C3E016FFF5}"/>
                  </a:ext>
                </a:extLst>
              </p:cNvPr>
              <p:cNvSpPr/>
              <p:nvPr/>
            </p:nvSpPr>
            <p:spPr>
              <a:xfrm>
                <a:off x="609349" y="508587"/>
                <a:ext cx="646067" cy="646067"/>
              </a:xfrm>
              <a:prstGeom prst="ellipse">
                <a:avLst/>
              </a:prstGeom>
              <a:solidFill>
                <a:srgbClr val="F6716E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48DB3467-E92D-46D6-ABC4-DBB209F15C69}"/>
                  </a:ext>
                </a:extLst>
              </p:cNvPr>
              <p:cNvSpPr/>
              <p:nvPr/>
            </p:nvSpPr>
            <p:spPr>
              <a:xfrm>
                <a:off x="647532" y="543179"/>
                <a:ext cx="586800" cy="586800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381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E9A181A-E077-4E42-B278-AF6741490E77}"/>
                  </a:ext>
                </a:extLst>
              </p:cNvPr>
              <p:cNvSpPr txBox="1"/>
              <p:nvPr/>
            </p:nvSpPr>
            <p:spPr>
              <a:xfrm>
                <a:off x="706255" y="573418"/>
                <a:ext cx="465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CB100B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</a:t>
                </a:r>
                <a:endParaRPr lang="ko-KR" altLang="en-US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444DAF7-8C85-4313-996F-D9FE05B4BFE4}"/>
              </a:ext>
            </a:extLst>
          </p:cNvPr>
          <p:cNvSpPr txBox="1"/>
          <p:nvPr/>
        </p:nvSpPr>
        <p:spPr>
          <a:xfrm>
            <a:off x="1942784" y="90930"/>
            <a:ext cx="1014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임신과 낙태에 대한 딜레마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60D4935-1321-47DC-9EC2-B42DD310E91F}"/>
              </a:ext>
            </a:extLst>
          </p:cNvPr>
          <p:cNvGrpSpPr/>
          <p:nvPr/>
        </p:nvGrpSpPr>
        <p:grpSpPr>
          <a:xfrm>
            <a:off x="6096000" y="727642"/>
            <a:ext cx="1665868" cy="615938"/>
            <a:chOff x="2059134" y="1035611"/>
            <a:chExt cx="2297109" cy="581626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DF76B9C6-BE7C-4B7A-9458-BE31FCD1AEB3}"/>
                </a:ext>
              </a:extLst>
            </p:cNvPr>
            <p:cNvSpPr/>
            <p:nvPr/>
          </p:nvSpPr>
          <p:spPr>
            <a:xfrm>
              <a:off x="2059134" y="1332851"/>
              <a:ext cx="2297109" cy="136353"/>
            </a:xfrm>
            <a:custGeom>
              <a:avLst/>
              <a:gdLst>
                <a:gd name="connsiteX0" fmla="*/ 0 w 2297109"/>
                <a:gd name="connsiteY0" fmla="*/ 0 h 136353"/>
                <a:gd name="connsiteX1" fmla="*/ 574277 w 2297109"/>
                <a:gd name="connsiteY1" fmla="*/ 0 h 136353"/>
                <a:gd name="connsiteX2" fmla="*/ 1079641 w 2297109"/>
                <a:gd name="connsiteY2" fmla="*/ 0 h 136353"/>
                <a:gd name="connsiteX3" fmla="*/ 1630947 w 2297109"/>
                <a:gd name="connsiteY3" fmla="*/ 0 h 136353"/>
                <a:gd name="connsiteX4" fmla="*/ 2297109 w 2297109"/>
                <a:gd name="connsiteY4" fmla="*/ 0 h 136353"/>
                <a:gd name="connsiteX5" fmla="*/ 2297109 w 2297109"/>
                <a:gd name="connsiteY5" fmla="*/ 136353 h 136353"/>
                <a:gd name="connsiteX6" fmla="*/ 1699861 w 2297109"/>
                <a:gd name="connsiteY6" fmla="*/ 136353 h 136353"/>
                <a:gd name="connsiteX7" fmla="*/ 1148555 w 2297109"/>
                <a:gd name="connsiteY7" fmla="*/ 136353 h 136353"/>
                <a:gd name="connsiteX8" fmla="*/ 574277 w 2297109"/>
                <a:gd name="connsiteY8" fmla="*/ 136353 h 136353"/>
                <a:gd name="connsiteX9" fmla="*/ 0 w 2297109"/>
                <a:gd name="connsiteY9" fmla="*/ 136353 h 136353"/>
                <a:gd name="connsiteX10" fmla="*/ 0 w 2297109"/>
                <a:gd name="connsiteY10" fmla="*/ 0 h 1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7109" h="136353" fill="none" extrusionOk="0">
                  <a:moveTo>
                    <a:pt x="0" y="0"/>
                  </a:moveTo>
                  <a:cubicBezTo>
                    <a:pt x="160756" y="-10689"/>
                    <a:pt x="341633" y="26182"/>
                    <a:pt x="574277" y="0"/>
                  </a:cubicBezTo>
                  <a:cubicBezTo>
                    <a:pt x="806921" y="-26182"/>
                    <a:pt x="901029" y="10561"/>
                    <a:pt x="1079641" y="0"/>
                  </a:cubicBezTo>
                  <a:cubicBezTo>
                    <a:pt x="1258253" y="-10561"/>
                    <a:pt x="1451544" y="11394"/>
                    <a:pt x="1630947" y="0"/>
                  </a:cubicBezTo>
                  <a:cubicBezTo>
                    <a:pt x="1810350" y="-11394"/>
                    <a:pt x="2107509" y="47725"/>
                    <a:pt x="2297109" y="0"/>
                  </a:cubicBezTo>
                  <a:cubicBezTo>
                    <a:pt x="2311510" y="30121"/>
                    <a:pt x="2286612" y="107469"/>
                    <a:pt x="2297109" y="136353"/>
                  </a:cubicBezTo>
                  <a:cubicBezTo>
                    <a:pt x="2128815" y="159675"/>
                    <a:pt x="1854374" y="111579"/>
                    <a:pt x="1699861" y="136353"/>
                  </a:cubicBezTo>
                  <a:cubicBezTo>
                    <a:pt x="1545348" y="161127"/>
                    <a:pt x="1359745" y="115202"/>
                    <a:pt x="1148555" y="136353"/>
                  </a:cubicBezTo>
                  <a:cubicBezTo>
                    <a:pt x="937365" y="157504"/>
                    <a:pt x="800454" y="111678"/>
                    <a:pt x="574277" y="136353"/>
                  </a:cubicBezTo>
                  <a:cubicBezTo>
                    <a:pt x="348100" y="161028"/>
                    <a:pt x="241689" y="125560"/>
                    <a:pt x="0" y="136353"/>
                  </a:cubicBezTo>
                  <a:cubicBezTo>
                    <a:pt x="-10100" y="91094"/>
                    <a:pt x="7528" y="27707"/>
                    <a:pt x="0" y="0"/>
                  </a:cubicBezTo>
                  <a:close/>
                </a:path>
                <a:path w="2297109" h="136353" stroke="0" extrusionOk="0">
                  <a:moveTo>
                    <a:pt x="0" y="0"/>
                  </a:moveTo>
                  <a:cubicBezTo>
                    <a:pt x="274010" y="-41936"/>
                    <a:pt x="437244" y="2804"/>
                    <a:pt x="620219" y="0"/>
                  </a:cubicBezTo>
                  <a:cubicBezTo>
                    <a:pt x="803194" y="-2804"/>
                    <a:pt x="973029" y="45045"/>
                    <a:pt x="1240439" y="0"/>
                  </a:cubicBezTo>
                  <a:cubicBezTo>
                    <a:pt x="1507849" y="-45045"/>
                    <a:pt x="1611177" y="27503"/>
                    <a:pt x="1791745" y="0"/>
                  </a:cubicBezTo>
                  <a:cubicBezTo>
                    <a:pt x="1972313" y="-27503"/>
                    <a:pt x="2099000" y="19663"/>
                    <a:pt x="2297109" y="0"/>
                  </a:cubicBezTo>
                  <a:cubicBezTo>
                    <a:pt x="2302933" y="32656"/>
                    <a:pt x="2287289" y="85135"/>
                    <a:pt x="2297109" y="136353"/>
                  </a:cubicBezTo>
                  <a:cubicBezTo>
                    <a:pt x="2169252" y="190789"/>
                    <a:pt x="2032594" y="99461"/>
                    <a:pt x="1768774" y="136353"/>
                  </a:cubicBezTo>
                  <a:cubicBezTo>
                    <a:pt x="1504954" y="173245"/>
                    <a:pt x="1434278" y="73302"/>
                    <a:pt x="1171526" y="136353"/>
                  </a:cubicBezTo>
                  <a:cubicBezTo>
                    <a:pt x="908774" y="199404"/>
                    <a:pt x="687867" y="123693"/>
                    <a:pt x="551306" y="136353"/>
                  </a:cubicBezTo>
                  <a:cubicBezTo>
                    <a:pt x="414745" y="149013"/>
                    <a:pt x="148256" y="94568"/>
                    <a:pt x="0" y="136353"/>
                  </a:cubicBezTo>
                  <a:cubicBezTo>
                    <a:pt x="-2861" y="99413"/>
                    <a:pt x="2871" y="3118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EC3A62BD-9FA7-4979-A6D6-65AFCEDA5844}"/>
                </a:ext>
              </a:extLst>
            </p:cNvPr>
            <p:cNvSpPr/>
            <p:nvPr/>
          </p:nvSpPr>
          <p:spPr>
            <a:xfrm>
              <a:off x="2064610" y="1035611"/>
              <a:ext cx="2291632" cy="581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20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태아의 </a:t>
              </a:r>
              <a:r>
                <a:rPr lang="ko-KR" altLang="en-US" sz="2000" kern="0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생명권</a:t>
              </a:r>
              <a:endParaRPr lang="en-US" altLang="ko-KR" sz="2000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52BB1C0D-EF7A-4495-BE99-80E3C6A3AC52}"/>
              </a:ext>
            </a:extLst>
          </p:cNvPr>
          <p:cNvGrpSpPr/>
          <p:nvPr/>
        </p:nvGrpSpPr>
        <p:grpSpPr>
          <a:xfrm>
            <a:off x="2047359" y="763948"/>
            <a:ext cx="2134223" cy="480453"/>
            <a:chOff x="2047359" y="763948"/>
            <a:chExt cx="2134223" cy="480453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503A2FF8-E9DB-473A-9534-693AE477E78D}"/>
                </a:ext>
              </a:extLst>
            </p:cNvPr>
            <p:cNvSpPr/>
            <p:nvPr/>
          </p:nvSpPr>
          <p:spPr>
            <a:xfrm>
              <a:off x="2392387" y="967790"/>
              <a:ext cx="1573437" cy="172118"/>
            </a:xfrm>
            <a:custGeom>
              <a:avLst/>
              <a:gdLst>
                <a:gd name="connsiteX0" fmla="*/ 0 w 1573437"/>
                <a:gd name="connsiteY0" fmla="*/ 0 h 172118"/>
                <a:gd name="connsiteX1" fmla="*/ 555948 w 1573437"/>
                <a:gd name="connsiteY1" fmla="*/ 0 h 172118"/>
                <a:gd name="connsiteX2" fmla="*/ 1033224 w 1573437"/>
                <a:gd name="connsiteY2" fmla="*/ 0 h 172118"/>
                <a:gd name="connsiteX3" fmla="*/ 1573437 w 1573437"/>
                <a:gd name="connsiteY3" fmla="*/ 0 h 172118"/>
                <a:gd name="connsiteX4" fmla="*/ 1573437 w 1573437"/>
                <a:gd name="connsiteY4" fmla="*/ 172118 h 172118"/>
                <a:gd name="connsiteX5" fmla="*/ 1096161 w 1573437"/>
                <a:gd name="connsiteY5" fmla="*/ 172118 h 172118"/>
                <a:gd name="connsiteX6" fmla="*/ 555948 w 1573437"/>
                <a:gd name="connsiteY6" fmla="*/ 172118 h 172118"/>
                <a:gd name="connsiteX7" fmla="*/ 0 w 1573437"/>
                <a:gd name="connsiteY7" fmla="*/ 172118 h 172118"/>
                <a:gd name="connsiteX8" fmla="*/ 0 w 1573437"/>
                <a:gd name="connsiteY8" fmla="*/ 0 h 17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3437" h="172118" fill="none" extrusionOk="0">
                  <a:moveTo>
                    <a:pt x="0" y="0"/>
                  </a:moveTo>
                  <a:cubicBezTo>
                    <a:pt x="148434" y="-63360"/>
                    <a:pt x="317822" y="60888"/>
                    <a:pt x="555948" y="0"/>
                  </a:cubicBezTo>
                  <a:cubicBezTo>
                    <a:pt x="794074" y="-60888"/>
                    <a:pt x="825390" y="3739"/>
                    <a:pt x="1033224" y="0"/>
                  </a:cubicBezTo>
                  <a:cubicBezTo>
                    <a:pt x="1241058" y="-3739"/>
                    <a:pt x="1460704" y="52737"/>
                    <a:pt x="1573437" y="0"/>
                  </a:cubicBezTo>
                  <a:cubicBezTo>
                    <a:pt x="1592673" y="83931"/>
                    <a:pt x="1571976" y="135158"/>
                    <a:pt x="1573437" y="172118"/>
                  </a:cubicBezTo>
                  <a:cubicBezTo>
                    <a:pt x="1460470" y="224760"/>
                    <a:pt x="1308271" y="167963"/>
                    <a:pt x="1096161" y="172118"/>
                  </a:cubicBezTo>
                  <a:cubicBezTo>
                    <a:pt x="884051" y="176273"/>
                    <a:pt x="690741" y="163303"/>
                    <a:pt x="555948" y="172118"/>
                  </a:cubicBezTo>
                  <a:cubicBezTo>
                    <a:pt x="421155" y="180933"/>
                    <a:pt x="223917" y="111292"/>
                    <a:pt x="0" y="172118"/>
                  </a:cubicBezTo>
                  <a:cubicBezTo>
                    <a:pt x="-14115" y="109768"/>
                    <a:pt x="6945" y="40141"/>
                    <a:pt x="0" y="0"/>
                  </a:cubicBezTo>
                  <a:close/>
                </a:path>
                <a:path w="1573437" h="172118" stroke="0" extrusionOk="0">
                  <a:moveTo>
                    <a:pt x="0" y="0"/>
                  </a:moveTo>
                  <a:cubicBezTo>
                    <a:pt x="113751" y="-49166"/>
                    <a:pt x="411341" y="41940"/>
                    <a:pt x="555948" y="0"/>
                  </a:cubicBezTo>
                  <a:cubicBezTo>
                    <a:pt x="700555" y="-41940"/>
                    <a:pt x="931305" y="63041"/>
                    <a:pt x="1111895" y="0"/>
                  </a:cubicBezTo>
                  <a:cubicBezTo>
                    <a:pt x="1292485" y="-63041"/>
                    <a:pt x="1357077" y="25627"/>
                    <a:pt x="1573437" y="0"/>
                  </a:cubicBezTo>
                  <a:cubicBezTo>
                    <a:pt x="1593823" y="74039"/>
                    <a:pt x="1564348" y="96141"/>
                    <a:pt x="1573437" y="172118"/>
                  </a:cubicBezTo>
                  <a:cubicBezTo>
                    <a:pt x="1367043" y="180363"/>
                    <a:pt x="1238984" y="118361"/>
                    <a:pt x="1096161" y="172118"/>
                  </a:cubicBezTo>
                  <a:cubicBezTo>
                    <a:pt x="953338" y="225875"/>
                    <a:pt x="835173" y="146026"/>
                    <a:pt x="618885" y="172118"/>
                  </a:cubicBezTo>
                  <a:cubicBezTo>
                    <a:pt x="402597" y="198210"/>
                    <a:pt x="141372" y="166738"/>
                    <a:pt x="0" y="172118"/>
                  </a:cubicBezTo>
                  <a:cubicBezTo>
                    <a:pt x="-6962" y="99843"/>
                    <a:pt x="2353" y="6942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0A9A5D64-4CE7-4E30-AE65-CCCC10682CD2}"/>
                </a:ext>
              </a:extLst>
            </p:cNvPr>
            <p:cNvSpPr/>
            <p:nvPr/>
          </p:nvSpPr>
          <p:spPr>
            <a:xfrm>
              <a:off x="2047359" y="763948"/>
              <a:ext cx="2134223" cy="480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en-US" altLang="ko-KR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2) </a:t>
              </a:r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태아의 생명존중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377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D17DC-5BAA-4068-9CB2-05A7ECEABB24}"/>
              </a:ext>
            </a:extLst>
          </p:cNvPr>
          <p:cNvSpPr/>
          <p:nvPr/>
        </p:nvSpPr>
        <p:spPr>
          <a:xfrm>
            <a:off x="-1656" y="1004036"/>
            <a:ext cx="5745649" cy="588507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0512" y="2571649"/>
            <a:ext cx="4669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결론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1. 사례연구(자세하게)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2. 클라이언트에 대한 윤리 상대주의</a:t>
            </a:r>
            <a:endParaRPr lang="en-US" altLang="ko-KR" sz="24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3. 클라이언트에 대한 윤리 절대주의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85E1C4-394B-4217-BE4B-F36E3EC386FE}"/>
              </a:ext>
            </a:extLst>
          </p:cNvPr>
          <p:cNvSpPr/>
          <p:nvPr/>
        </p:nvSpPr>
        <p:spPr>
          <a:xfrm>
            <a:off x="1480" y="4163"/>
            <a:ext cx="2862469" cy="6858000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64F04-273A-4590-A9B9-71FC2BD27D88}"/>
              </a:ext>
            </a:extLst>
          </p:cNvPr>
          <p:cNvSpPr/>
          <p:nvPr/>
        </p:nvSpPr>
        <p:spPr>
          <a:xfrm>
            <a:off x="2859736" y="13399"/>
            <a:ext cx="2862469" cy="68580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ECD0192-AA44-4E2A-96E2-08D5905C47CB}"/>
              </a:ext>
            </a:extLst>
          </p:cNvPr>
          <p:cNvSpPr/>
          <p:nvPr/>
        </p:nvSpPr>
        <p:spPr>
          <a:xfrm rot="16200000">
            <a:off x="2556568" y="-2226681"/>
            <a:ext cx="788913" cy="638035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8336F1B-F41B-4874-A401-CA2154E12DA9}"/>
              </a:ext>
            </a:extLst>
          </p:cNvPr>
          <p:cNvSpPr/>
          <p:nvPr/>
        </p:nvSpPr>
        <p:spPr>
          <a:xfrm>
            <a:off x="5328107" y="843566"/>
            <a:ext cx="788913" cy="6274687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D12B445-7B91-455B-B4CE-867309B0F8E1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1083E0-02AA-4DF8-B910-102DAD0B15CF}"/>
              </a:ext>
            </a:extLst>
          </p:cNvPr>
          <p:cNvSpPr/>
          <p:nvPr/>
        </p:nvSpPr>
        <p:spPr>
          <a:xfrm>
            <a:off x="-1656" y="0"/>
            <a:ext cx="5726596" cy="988483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8C96F3F-62A1-42C5-B061-0C71C16FA94F}"/>
              </a:ext>
            </a:extLst>
          </p:cNvPr>
          <p:cNvCxnSpPr/>
          <p:nvPr/>
        </p:nvCxnSpPr>
        <p:spPr>
          <a:xfrm>
            <a:off x="2861642" y="988483"/>
            <a:ext cx="0" cy="586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452E46F-1BA2-42EE-92E7-BEC44882C3A8}"/>
              </a:ext>
            </a:extLst>
          </p:cNvPr>
          <p:cNvSpPr/>
          <p:nvPr/>
        </p:nvSpPr>
        <p:spPr>
          <a:xfrm>
            <a:off x="6072798" y="3001328"/>
            <a:ext cx="740980" cy="145444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EEBE0BA-2BCD-4BFC-BF92-15B51B326FF2}"/>
              </a:ext>
            </a:extLst>
          </p:cNvPr>
          <p:cNvSpPr/>
          <p:nvPr/>
        </p:nvSpPr>
        <p:spPr>
          <a:xfrm>
            <a:off x="6240646" y="3247703"/>
            <a:ext cx="389393" cy="389393"/>
          </a:xfrm>
          <a:prstGeom prst="ellipse">
            <a:avLst/>
          </a:prstGeom>
          <a:solidFill>
            <a:srgbClr val="C3C1C2"/>
          </a:solidFill>
          <a:ln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F3967211-2091-4499-B27A-F261D1348A95}"/>
              </a:ext>
            </a:extLst>
          </p:cNvPr>
          <p:cNvSpPr/>
          <p:nvPr/>
        </p:nvSpPr>
        <p:spPr>
          <a:xfrm>
            <a:off x="6317384" y="3310444"/>
            <a:ext cx="244870" cy="211095"/>
          </a:xfrm>
          <a:prstGeom prst="triangle">
            <a:avLst/>
          </a:prstGeom>
          <a:gradFill flip="none" rotWithShape="1">
            <a:gsLst>
              <a:gs pos="0">
                <a:srgbClr val="F6716E"/>
              </a:gs>
              <a:gs pos="49000">
                <a:srgbClr val="F6716E">
                  <a:alpha val="45000"/>
                </a:srgbClr>
              </a:gs>
              <a:gs pos="100000">
                <a:srgbClr val="F6716E"/>
              </a:gs>
            </a:gsLst>
            <a:lin ang="0" scaled="1"/>
            <a:tileRect/>
          </a:gradFill>
          <a:ln>
            <a:solidFill>
              <a:srgbClr val="5E5D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EA4F6AA-D311-489C-8FF3-88D31B56D2DF}"/>
              </a:ext>
            </a:extLst>
          </p:cNvPr>
          <p:cNvGrpSpPr/>
          <p:nvPr/>
        </p:nvGrpSpPr>
        <p:grpSpPr>
          <a:xfrm>
            <a:off x="6235904" y="3796332"/>
            <a:ext cx="389393" cy="389393"/>
            <a:chOff x="6251670" y="3559846"/>
            <a:chExt cx="389393" cy="389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2F9924-D5D3-467F-A75B-156D165793AE}"/>
                </a:ext>
              </a:extLst>
            </p:cNvPr>
            <p:cNvSpPr/>
            <p:nvPr/>
          </p:nvSpPr>
          <p:spPr>
            <a:xfrm rot="17964824">
              <a:off x="6251670" y="3559846"/>
              <a:ext cx="389393" cy="389393"/>
            </a:xfrm>
            <a:prstGeom prst="ellipse">
              <a:avLst/>
            </a:prstGeom>
            <a:solidFill>
              <a:srgbClr val="C3C1C2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F535DC4-A7A3-450B-94DA-D8489C29794E}"/>
                </a:ext>
              </a:extLst>
            </p:cNvPr>
            <p:cNvSpPr/>
            <p:nvPr/>
          </p:nvSpPr>
          <p:spPr>
            <a:xfrm rot="17964824">
              <a:off x="6303126" y="3632126"/>
              <a:ext cx="244870" cy="2110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8D156B-2425-4CB4-88E8-8FD19CC418C5}"/>
              </a:ext>
            </a:extLst>
          </p:cNvPr>
          <p:cNvSpPr/>
          <p:nvPr/>
        </p:nvSpPr>
        <p:spPr>
          <a:xfrm rot="16200000">
            <a:off x="2534415" y="-1004849"/>
            <a:ext cx="655283" cy="3041546"/>
          </a:xfrm>
          <a:prstGeom prst="rect">
            <a:avLst/>
          </a:prstGeom>
          <a:noFill/>
          <a:ln w="117475" cap="rnd">
            <a:solidFill>
              <a:srgbClr val="5E5D5D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632FFC-6425-4B2D-847D-2F2689AA6A57}"/>
              </a:ext>
            </a:extLst>
          </p:cNvPr>
          <p:cNvSpPr/>
          <p:nvPr/>
        </p:nvSpPr>
        <p:spPr>
          <a:xfrm>
            <a:off x="1341283" y="188282"/>
            <a:ext cx="3041547" cy="6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60E69-BEB9-4B24-980A-B3236B165A52}"/>
              </a:ext>
            </a:extLst>
          </p:cNvPr>
          <p:cNvSpPr txBox="1"/>
          <p:nvPr/>
        </p:nvSpPr>
        <p:spPr>
          <a:xfrm>
            <a:off x="2461138" y="188282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611ACEE-9E80-46BB-B75B-33C5B1D7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16741" y="297953"/>
            <a:ext cx="354121" cy="3817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EC581E-AAAC-44BE-9A74-9305E5CB48B1}"/>
              </a:ext>
            </a:extLst>
          </p:cNvPr>
          <p:cNvSpPr txBox="1"/>
          <p:nvPr/>
        </p:nvSpPr>
        <p:spPr>
          <a:xfrm>
            <a:off x="9185308" y="758553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spc="3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목  차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84228987-5FE1-42E8-A4CA-92F316EA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900" y="823160"/>
            <a:ext cx="655191" cy="655191"/>
          </a:xfrm>
          <a:prstGeom prst="rect">
            <a:avLst/>
          </a:prstGeom>
        </p:spPr>
      </p:pic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72E4A841-5230-4EA8-B596-63D7EB27BF7E}"/>
              </a:ext>
            </a:extLst>
          </p:cNvPr>
          <p:cNvCxnSpPr/>
          <p:nvPr/>
        </p:nvCxnSpPr>
        <p:spPr>
          <a:xfrm>
            <a:off x="7331242" y="1647324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729B36A-F811-4519-A5EC-F39D4BCBBE06}"/>
              </a:ext>
            </a:extLst>
          </p:cNvPr>
          <p:cNvSpPr txBox="1"/>
          <p:nvPr/>
        </p:nvSpPr>
        <p:spPr>
          <a:xfrm>
            <a:off x="10865343" y="196456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361F8B-377B-468C-823C-CD086AE7B0C4}"/>
              </a:ext>
            </a:extLst>
          </p:cNvPr>
          <p:cNvSpPr txBox="1"/>
          <p:nvPr/>
        </p:nvSpPr>
        <p:spPr>
          <a:xfrm>
            <a:off x="10865343" y="276320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D5921D-A157-4F02-9BDC-0C362BE44F9C}"/>
              </a:ext>
            </a:extLst>
          </p:cNvPr>
          <p:cNvSpPr txBox="1"/>
          <p:nvPr/>
        </p:nvSpPr>
        <p:spPr>
          <a:xfrm>
            <a:off x="10855993" y="3510170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0284-446B-4C28-BCE2-6D18F20D8F35}"/>
              </a:ext>
            </a:extLst>
          </p:cNvPr>
          <p:cNvSpPr txBox="1"/>
          <p:nvPr/>
        </p:nvSpPr>
        <p:spPr>
          <a:xfrm>
            <a:off x="10865343" y="4277373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849667-3152-47F2-85CE-4B3E79478043}"/>
              </a:ext>
            </a:extLst>
          </p:cNvPr>
          <p:cNvSpPr txBox="1"/>
          <p:nvPr/>
        </p:nvSpPr>
        <p:spPr>
          <a:xfrm>
            <a:off x="10865343" y="5040399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ADAD453-3DDB-42D7-81D0-D9614C899C94}"/>
              </a:ext>
            </a:extLst>
          </p:cNvPr>
          <p:cNvCxnSpPr/>
          <p:nvPr/>
        </p:nvCxnSpPr>
        <p:spPr>
          <a:xfrm>
            <a:off x="7331242" y="6067218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01B37A-D62B-42F7-9B0A-97B75BB5DD53}"/>
              </a:ext>
            </a:extLst>
          </p:cNvPr>
          <p:cNvSpPr txBox="1"/>
          <p:nvPr/>
        </p:nvSpPr>
        <p:spPr>
          <a:xfrm>
            <a:off x="7455017" y="2110561"/>
            <a:ext cx="36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개 </a:t>
            </a:r>
            <a:r>
              <a:rPr lang="ko-KR" altLang="en-US" sz="2000" dirty="0" err="1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념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 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317D4C-3CA2-42CC-8822-DA1790CFD10E}"/>
              </a:ext>
            </a:extLst>
          </p:cNvPr>
          <p:cNvSpPr txBox="1"/>
          <p:nvPr/>
        </p:nvSpPr>
        <p:spPr>
          <a:xfrm>
            <a:off x="7308490" y="289453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대한 현황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AC6626-3743-43C1-B603-35210B665D9B}"/>
              </a:ext>
            </a:extLst>
          </p:cNvPr>
          <p:cNvSpPr txBox="1"/>
          <p:nvPr/>
        </p:nvSpPr>
        <p:spPr>
          <a:xfrm>
            <a:off x="7331242" y="359790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관한 법 및 해결방안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216EA-D558-4BA9-B2C8-429755D0DF04}"/>
              </a:ext>
            </a:extLst>
          </p:cNvPr>
          <p:cNvSpPr txBox="1"/>
          <p:nvPr/>
        </p:nvSpPr>
        <p:spPr>
          <a:xfrm>
            <a:off x="7308490" y="4381887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딜레마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영상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4F9AB0-800E-4799-AA51-3B4553575F2C}"/>
              </a:ext>
            </a:extLst>
          </p:cNvPr>
          <p:cNvSpPr txBox="1"/>
          <p:nvPr/>
        </p:nvSpPr>
        <p:spPr>
          <a:xfrm>
            <a:off x="7065814" y="5153376"/>
            <a:ext cx="408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사례연구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상대주의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절대주의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 론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E175FD-08CF-4B84-917B-4B460691D860}"/>
              </a:ext>
            </a:extLst>
          </p:cNvPr>
          <p:cNvSpPr txBox="1"/>
          <p:nvPr/>
        </p:nvSpPr>
        <p:spPr>
          <a:xfrm>
            <a:off x="2461138" y="188282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2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 -4.81481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  <p:bldP spid="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AABBEC04-C929-437F-AEEB-946DB61DC8C9}"/>
              </a:ext>
            </a:extLst>
          </p:cNvPr>
          <p:cNvGrpSpPr/>
          <p:nvPr/>
        </p:nvGrpSpPr>
        <p:grpSpPr>
          <a:xfrm>
            <a:off x="1873466" y="-6958054"/>
            <a:ext cx="10335786" cy="6858000"/>
            <a:chOff x="1856215" y="0"/>
            <a:chExt cx="10335786" cy="6858000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25A383B-529C-4CEB-9FB1-36565BE9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3467" y="0"/>
              <a:ext cx="10316850" cy="6858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B9671F1-7017-4558-A02E-50448E4A9188}"/>
                </a:ext>
              </a:extLst>
            </p:cNvPr>
            <p:cNvSpPr/>
            <p:nvPr/>
          </p:nvSpPr>
          <p:spPr>
            <a:xfrm>
              <a:off x="1856215" y="0"/>
              <a:ext cx="10335786" cy="6858000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66D5704-E9F7-4714-88C9-A9207E760804}"/>
                </a:ext>
              </a:extLst>
            </p:cNvPr>
            <p:cNvSpPr/>
            <p:nvPr/>
          </p:nvSpPr>
          <p:spPr>
            <a:xfrm>
              <a:off x="5257641" y="829163"/>
              <a:ext cx="35767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rgbClr val="F7F7D2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과제 </a:t>
              </a:r>
              <a:r>
                <a:rPr lang="ko-KR" altLang="en-US" sz="4000" dirty="0" err="1">
                  <a:solidFill>
                    <a:srgbClr val="F7F7D2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노잼</a:t>
              </a:r>
              <a:endParaRPr lang="ko-KR" altLang="en-US" sz="4000" dirty="0">
                <a:solidFill>
                  <a:srgbClr val="F7F7D2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E159F535-ACBD-4FA1-9C10-3D581C4AF53E}"/>
                </a:ext>
              </a:extLst>
            </p:cNvPr>
            <p:cNvSpPr/>
            <p:nvPr/>
          </p:nvSpPr>
          <p:spPr>
            <a:xfrm>
              <a:off x="4631512" y="4008124"/>
              <a:ext cx="48007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부제목을 입력하세요</a:t>
              </a:r>
              <a:r>
                <a:rPr lang="en-US" altLang="ko-KR" sz="3200" dirty="0">
                  <a:solidFill>
                    <a:schemeClr val="bg1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872BF8-1843-459C-8F04-449BD9112F82}"/>
                </a:ext>
              </a:extLst>
            </p:cNvPr>
            <p:cNvSpPr txBox="1"/>
            <p:nvPr/>
          </p:nvSpPr>
          <p:spPr>
            <a:xfrm>
              <a:off x="4187201" y="4762412"/>
              <a:ext cx="57176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본문을 입력하세요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제목폰트는 </a:t>
              </a:r>
              <a:endPara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  <a:p>
              <a:pPr algn="ctr"/>
              <a:r>
                <a:rPr lang="ko-KR" altLang="en-US" sz="2000" dirty="0" err="1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조선일보명조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본문은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08</a:t>
              </a:r>
              <a:r>
                <a:rPr lang="ko-KR" altLang="en-US" sz="2000" dirty="0" err="1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서울한강체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L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첫 슬라이드 팀원소개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두번째 슬라이드 목차소개 </a:t>
              </a:r>
              <a:endPara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폰트는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a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옛날목욕탕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L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</a:t>
              </a:r>
              <a:endPara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02AA26D-7E1C-45DD-834F-BE52CFE7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046" y="1870742"/>
              <a:ext cx="1803689" cy="1803689"/>
            </a:xfrm>
            <a:prstGeom prst="rect">
              <a:avLst/>
            </a:prstGeom>
          </p:spPr>
        </p:pic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996D6D9-EBF7-45D6-BFFA-49D8F2C580BF}"/>
              </a:ext>
            </a:extLst>
          </p:cNvPr>
          <p:cNvSpPr/>
          <p:nvPr/>
        </p:nvSpPr>
        <p:spPr>
          <a:xfrm>
            <a:off x="-3398145" y="-225534"/>
            <a:ext cx="5194909" cy="7264399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225532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DDA2541-274B-424C-9417-F949D15827DC}"/>
              </a:ext>
            </a:extLst>
          </p:cNvPr>
          <p:cNvSpPr/>
          <p:nvPr/>
        </p:nvSpPr>
        <p:spPr>
          <a:xfrm>
            <a:off x="12225488" y="-230684"/>
            <a:ext cx="5960912" cy="72644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6596C5C0-6C06-45A4-9108-17B4176AF3A2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55417083-C0BD-4A3D-AA02-72CA24A129EB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97B84D1F-A06D-4CF5-AA16-B35681B1579D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F37E60C-BE83-4897-BC16-77E2FC51B448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D1F2E30A-5194-4D72-B0B5-D3AED8E06337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CC9874BE-8587-47CB-B640-904D8281A0C6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03DCD22F-A558-4E1F-A638-E2852817C23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CA17B63B-6CF2-48E7-B916-E34C9EED483E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950A79C-C100-4B4F-BB2C-DFD286FA47F3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4DCC67F6-6340-4EDC-B931-CA6ADF8467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EF328325-375A-4C4A-8165-31FC968590BC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CD60D723-DE62-497C-B942-FD2EA8645CD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FDEE0E40-E5A1-4AE6-9682-82F4677575B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B2A481-5F89-44D1-9387-935EEEB522EB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85FAAFA-532B-40A5-94EC-0BDE791ECFA8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884ADB1B-2417-403B-9089-CA039206060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9B9209A9-1483-4A96-BE41-F3EA1DC609F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B98DD4B0-A0E9-46FA-9760-78D5C657A3D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DDD465F-A99E-4D98-B5A7-D80E5CCC16DD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0896A95A-C9C4-47FE-B85A-7D98935ADF3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115" name="사각형: 둥근 모서리 114">
              <a:extLst>
                <a:ext uri="{FF2B5EF4-FFF2-40B4-BE49-F238E27FC236}">
                  <a16:creationId xmlns:a16="http://schemas.microsoft.com/office/drawing/2014/main" id="{71A5F207-37D6-405A-BD4A-C4B61D2E993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F8D9EC3B-B71C-492B-8B17-8F718043CDC8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2303DFA8-97E7-4640-86D0-491583ECC772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C3F0D31-AC60-4D46-8CDF-5C55EB0D47EE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2441843-47ED-4003-92CB-E76D090C6C06}"/>
              </a:ext>
            </a:extLst>
          </p:cNvPr>
          <p:cNvGrpSpPr/>
          <p:nvPr/>
        </p:nvGrpSpPr>
        <p:grpSpPr>
          <a:xfrm>
            <a:off x="1939871" y="14989"/>
            <a:ext cx="10290312" cy="6858000"/>
            <a:chOff x="1939871" y="14989"/>
            <a:chExt cx="10290312" cy="6858000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889F31E6-D54F-47D3-88B0-A2C664E03E3A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AA93D9-1EBB-4FA7-A968-5556B662D4CF}"/>
                </a:ext>
              </a:extLst>
            </p:cNvPr>
            <p:cNvSpPr txBox="1"/>
            <p:nvPr/>
          </p:nvSpPr>
          <p:spPr>
            <a:xfrm>
              <a:off x="2087628" y="145619"/>
              <a:ext cx="528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결론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사례연구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36154A15-7F42-4C0F-91C9-A32288FA8A32}"/>
              </a:ext>
            </a:extLst>
          </p:cNvPr>
          <p:cNvSpPr/>
          <p:nvPr/>
        </p:nvSpPr>
        <p:spPr>
          <a:xfrm>
            <a:off x="2152726" y="668207"/>
            <a:ext cx="9821049" cy="6112032"/>
          </a:xfrm>
          <a:custGeom>
            <a:avLst/>
            <a:gdLst>
              <a:gd name="connsiteX0" fmla="*/ 0 w 9821049"/>
              <a:gd name="connsiteY0" fmla="*/ 0 h 6112032"/>
              <a:gd name="connsiteX1" fmla="*/ 283077 w 9821049"/>
              <a:gd name="connsiteY1" fmla="*/ 0 h 6112032"/>
              <a:gd name="connsiteX2" fmla="*/ 664365 w 9821049"/>
              <a:gd name="connsiteY2" fmla="*/ 0 h 6112032"/>
              <a:gd name="connsiteX3" fmla="*/ 1045653 w 9821049"/>
              <a:gd name="connsiteY3" fmla="*/ 0 h 6112032"/>
              <a:gd name="connsiteX4" fmla="*/ 1328730 w 9821049"/>
              <a:gd name="connsiteY4" fmla="*/ 0 h 6112032"/>
              <a:gd name="connsiteX5" fmla="*/ 1808228 w 9821049"/>
              <a:gd name="connsiteY5" fmla="*/ 0 h 6112032"/>
              <a:gd name="connsiteX6" fmla="*/ 2189516 w 9821049"/>
              <a:gd name="connsiteY6" fmla="*/ 0 h 6112032"/>
              <a:gd name="connsiteX7" fmla="*/ 2767225 w 9821049"/>
              <a:gd name="connsiteY7" fmla="*/ 0 h 6112032"/>
              <a:gd name="connsiteX8" fmla="*/ 3246723 w 9821049"/>
              <a:gd name="connsiteY8" fmla="*/ 0 h 6112032"/>
              <a:gd name="connsiteX9" fmla="*/ 3628011 w 9821049"/>
              <a:gd name="connsiteY9" fmla="*/ 0 h 6112032"/>
              <a:gd name="connsiteX10" fmla="*/ 4009299 w 9821049"/>
              <a:gd name="connsiteY10" fmla="*/ 0 h 6112032"/>
              <a:gd name="connsiteX11" fmla="*/ 4390587 w 9821049"/>
              <a:gd name="connsiteY11" fmla="*/ 0 h 6112032"/>
              <a:gd name="connsiteX12" fmla="*/ 4771874 w 9821049"/>
              <a:gd name="connsiteY12" fmla="*/ 0 h 6112032"/>
              <a:gd name="connsiteX13" fmla="*/ 5546004 w 9821049"/>
              <a:gd name="connsiteY13" fmla="*/ 0 h 6112032"/>
              <a:gd name="connsiteX14" fmla="*/ 6320134 w 9821049"/>
              <a:gd name="connsiteY14" fmla="*/ 0 h 6112032"/>
              <a:gd name="connsiteX15" fmla="*/ 7094264 w 9821049"/>
              <a:gd name="connsiteY15" fmla="*/ 0 h 6112032"/>
              <a:gd name="connsiteX16" fmla="*/ 7671972 w 9821049"/>
              <a:gd name="connsiteY16" fmla="*/ 0 h 6112032"/>
              <a:gd name="connsiteX17" fmla="*/ 8347892 w 9821049"/>
              <a:gd name="connsiteY17" fmla="*/ 0 h 6112032"/>
              <a:gd name="connsiteX18" fmla="*/ 8925600 w 9821049"/>
              <a:gd name="connsiteY18" fmla="*/ 0 h 6112032"/>
              <a:gd name="connsiteX19" fmla="*/ 9306888 w 9821049"/>
              <a:gd name="connsiteY19" fmla="*/ 0 h 6112032"/>
              <a:gd name="connsiteX20" fmla="*/ 9821049 w 9821049"/>
              <a:gd name="connsiteY20" fmla="*/ 0 h 6112032"/>
              <a:gd name="connsiteX21" fmla="*/ 9821049 w 9821049"/>
              <a:gd name="connsiteY21" fmla="*/ 677880 h 6112032"/>
              <a:gd name="connsiteX22" fmla="*/ 9821049 w 9821049"/>
              <a:gd name="connsiteY22" fmla="*/ 1294640 h 6112032"/>
              <a:gd name="connsiteX23" fmla="*/ 9821049 w 9821049"/>
              <a:gd name="connsiteY23" fmla="*/ 1911399 h 6112032"/>
              <a:gd name="connsiteX24" fmla="*/ 9821049 w 9821049"/>
              <a:gd name="connsiteY24" fmla="*/ 2405918 h 6112032"/>
              <a:gd name="connsiteX25" fmla="*/ 9821049 w 9821049"/>
              <a:gd name="connsiteY25" fmla="*/ 2961557 h 6112032"/>
              <a:gd name="connsiteX26" fmla="*/ 9821049 w 9821049"/>
              <a:gd name="connsiteY26" fmla="*/ 3578317 h 6112032"/>
              <a:gd name="connsiteX27" fmla="*/ 9821049 w 9821049"/>
              <a:gd name="connsiteY27" fmla="*/ 4072836 h 6112032"/>
              <a:gd name="connsiteX28" fmla="*/ 9821049 w 9821049"/>
              <a:gd name="connsiteY28" fmla="*/ 4750716 h 6112032"/>
              <a:gd name="connsiteX29" fmla="*/ 9821049 w 9821049"/>
              <a:gd name="connsiteY29" fmla="*/ 5428596 h 6112032"/>
              <a:gd name="connsiteX30" fmla="*/ 9821049 w 9821049"/>
              <a:gd name="connsiteY30" fmla="*/ 6112032 h 6112032"/>
              <a:gd name="connsiteX31" fmla="*/ 9145130 w 9821049"/>
              <a:gd name="connsiteY31" fmla="*/ 6112032 h 6112032"/>
              <a:gd name="connsiteX32" fmla="*/ 8567421 w 9821049"/>
              <a:gd name="connsiteY32" fmla="*/ 6112032 h 6112032"/>
              <a:gd name="connsiteX33" fmla="*/ 8087923 w 9821049"/>
              <a:gd name="connsiteY33" fmla="*/ 6112032 h 6112032"/>
              <a:gd name="connsiteX34" fmla="*/ 7412003 w 9821049"/>
              <a:gd name="connsiteY34" fmla="*/ 6112032 h 6112032"/>
              <a:gd name="connsiteX35" fmla="*/ 7030716 w 9821049"/>
              <a:gd name="connsiteY35" fmla="*/ 6112032 h 6112032"/>
              <a:gd name="connsiteX36" fmla="*/ 6256586 w 9821049"/>
              <a:gd name="connsiteY36" fmla="*/ 6112032 h 6112032"/>
              <a:gd name="connsiteX37" fmla="*/ 5580667 w 9821049"/>
              <a:gd name="connsiteY37" fmla="*/ 6112032 h 6112032"/>
              <a:gd name="connsiteX38" fmla="*/ 5199379 w 9821049"/>
              <a:gd name="connsiteY38" fmla="*/ 6112032 h 6112032"/>
              <a:gd name="connsiteX39" fmla="*/ 4916302 w 9821049"/>
              <a:gd name="connsiteY39" fmla="*/ 6112032 h 6112032"/>
              <a:gd name="connsiteX40" fmla="*/ 4535014 w 9821049"/>
              <a:gd name="connsiteY40" fmla="*/ 6112032 h 6112032"/>
              <a:gd name="connsiteX41" fmla="*/ 3957305 w 9821049"/>
              <a:gd name="connsiteY41" fmla="*/ 6112032 h 6112032"/>
              <a:gd name="connsiteX42" fmla="*/ 3477807 w 9821049"/>
              <a:gd name="connsiteY42" fmla="*/ 6112032 h 6112032"/>
              <a:gd name="connsiteX43" fmla="*/ 2801888 w 9821049"/>
              <a:gd name="connsiteY43" fmla="*/ 6112032 h 6112032"/>
              <a:gd name="connsiteX44" fmla="*/ 2125968 w 9821049"/>
              <a:gd name="connsiteY44" fmla="*/ 6112032 h 6112032"/>
              <a:gd name="connsiteX45" fmla="*/ 1450049 w 9821049"/>
              <a:gd name="connsiteY45" fmla="*/ 6112032 h 6112032"/>
              <a:gd name="connsiteX46" fmla="*/ 1166972 w 9821049"/>
              <a:gd name="connsiteY46" fmla="*/ 6112032 h 6112032"/>
              <a:gd name="connsiteX47" fmla="*/ 589263 w 9821049"/>
              <a:gd name="connsiteY47" fmla="*/ 6112032 h 6112032"/>
              <a:gd name="connsiteX48" fmla="*/ 0 w 9821049"/>
              <a:gd name="connsiteY48" fmla="*/ 6112032 h 6112032"/>
              <a:gd name="connsiteX49" fmla="*/ 0 w 9821049"/>
              <a:gd name="connsiteY49" fmla="*/ 5495272 h 6112032"/>
              <a:gd name="connsiteX50" fmla="*/ 0 w 9821049"/>
              <a:gd name="connsiteY50" fmla="*/ 5061874 h 6112032"/>
              <a:gd name="connsiteX51" fmla="*/ 0 w 9821049"/>
              <a:gd name="connsiteY51" fmla="*/ 4689595 h 6112032"/>
              <a:gd name="connsiteX52" fmla="*/ 0 w 9821049"/>
              <a:gd name="connsiteY52" fmla="*/ 4133956 h 6112032"/>
              <a:gd name="connsiteX53" fmla="*/ 0 w 9821049"/>
              <a:gd name="connsiteY53" fmla="*/ 3517197 h 6112032"/>
              <a:gd name="connsiteX54" fmla="*/ 0 w 9821049"/>
              <a:gd name="connsiteY54" fmla="*/ 2900437 h 6112032"/>
              <a:gd name="connsiteX55" fmla="*/ 0 w 9821049"/>
              <a:gd name="connsiteY55" fmla="*/ 2405918 h 6112032"/>
              <a:gd name="connsiteX56" fmla="*/ 0 w 9821049"/>
              <a:gd name="connsiteY56" fmla="*/ 1972519 h 6112032"/>
              <a:gd name="connsiteX57" fmla="*/ 0 w 9821049"/>
              <a:gd name="connsiteY57" fmla="*/ 1539121 h 6112032"/>
              <a:gd name="connsiteX58" fmla="*/ 0 w 9821049"/>
              <a:gd name="connsiteY58" fmla="*/ 922361 h 6112032"/>
              <a:gd name="connsiteX59" fmla="*/ 0 w 9821049"/>
              <a:gd name="connsiteY59" fmla="*/ 0 h 611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21049" h="6112032" fill="none" extrusionOk="0">
                <a:moveTo>
                  <a:pt x="0" y="0"/>
                </a:moveTo>
                <a:cubicBezTo>
                  <a:pt x="110391" y="-21894"/>
                  <a:pt x="207621" y="12113"/>
                  <a:pt x="283077" y="0"/>
                </a:cubicBezTo>
                <a:cubicBezTo>
                  <a:pt x="358533" y="-12113"/>
                  <a:pt x="586551" y="35202"/>
                  <a:pt x="664365" y="0"/>
                </a:cubicBezTo>
                <a:cubicBezTo>
                  <a:pt x="742179" y="-35202"/>
                  <a:pt x="872963" y="34834"/>
                  <a:pt x="1045653" y="0"/>
                </a:cubicBezTo>
                <a:cubicBezTo>
                  <a:pt x="1218343" y="-34834"/>
                  <a:pt x="1235378" y="12478"/>
                  <a:pt x="1328730" y="0"/>
                </a:cubicBezTo>
                <a:cubicBezTo>
                  <a:pt x="1422082" y="-12478"/>
                  <a:pt x="1582849" y="33738"/>
                  <a:pt x="1808228" y="0"/>
                </a:cubicBezTo>
                <a:cubicBezTo>
                  <a:pt x="2033607" y="-33738"/>
                  <a:pt x="2087358" y="26400"/>
                  <a:pt x="2189516" y="0"/>
                </a:cubicBezTo>
                <a:cubicBezTo>
                  <a:pt x="2291674" y="-26400"/>
                  <a:pt x="2560419" y="30671"/>
                  <a:pt x="2767225" y="0"/>
                </a:cubicBezTo>
                <a:cubicBezTo>
                  <a:pt x="2974031" y="-30671"/>
                  <a:pt x="3130519" y="34673"/>
                  <a:pt x="3246723" y="0"/>
                </a:cubicBezTo>
                <a:cubicBezTo>
                  <a:pt x="3362927" y="-34673"/>
                  <a:pt x="3511276" y="14078"/>
                  <a:pt x="3628011" y="0"/>
                </a:cubicBezTo>
                <a:cubicBezTo>
                  <a:pt x="3744746" y="-14078"/>
                  <a:pt x="3842454" y="17155"/>
                  <a:pt x="4009299" y="0"/>
                </a:cubicBezTo>
                <a:cubicBezTo>
                  <a:pt x="4176144" y="-17155"/>
                  <a:pt x="4200953" y="1120"/>
                  <a:pt x="4390587" y="0"/>
                </a:cubicBezTo>
                <a:cubicBezTo>
                  <a:pt x="4580221" y="-1120"/>
                  <a:pt x="4656449" y="16181"/>
                  <a:pt x="4771874" y="0"/>
                </a:cubicBezTo>
                <a:cubicBezTo>
                  <a:pt x="4887299" y="-16181"/>
                  <a:pt x="5337626" y="15541"/>
                  <a:pt x="5546004" y="0"/>
                </a:cubicBezTo>
                <a:cubicBezTo>
                  <a:pt x="5754382" y="-15541"/>
                  <a:pt x="5954244" y="56238"/>
                  <a:pt x="6320134" y="0"/>
                </a:cubicBezTo>
                <a:cubicBezTo>
                  <a:pt x="6686024" y="-56238"/>
                  <a:pt x="6756266" y="13547"/>
                  <a:pt x="7094264" y="0"/>
                </a:cubicBezTo>
                <a:cubicBezTo>
                  <a:pt x="7432262" y="-13547"/>
                  <a:pt x="7402505" y="62035"/>
                  <a:pt x="7671972" y="0"/>
                </a:cubicBezTo>
                <a:cubicBezTo>
                  <a:pt x="7941439" y="-62035"/>
                  <a:pt x="8058727" y="21700"/>
                  <a:pt x="8347892" y="0"/>
                </a:cubicBezTo>
                <a:cubicBezTo>
                  <a:pt x="8637057" y="-21700"/>
                  <a:pt x="8711746" y="36291"/>
                  <a:pt x="8925600" y="0"/>
                </a:cubicBezTo>
                <a:cubicBezTo>
                  <a:pt x="9139454" y="-36291"/>
                  <a:pt x="9146989" y="18629"/>
                  <a:pt x="9306888" y="0"/>
                </a:cubicBezTo>
                <a:cubicBezTo>
                  <a:pt x="9466787" y="-18629"/>
                  <a:pt x="9569249" y="59576"/>
                  <a:pt x="9821049" y="0"/>
                </a:cubicBezTo>
                <a:cubicBezTo>
                  <a:pt x="9893520" y="156749"/>
                  <a:pt x="9813256" y="410863"/>
                  <a:pt x="9821049" y="677880"/>
                </a:cubicBezTo>
                <a:cubicBezTo>
                  <a:pt x="9828842" y="944897"/>
                  <a:pt x="9809450" y="1053003"/>
                  <a:pt x="9821049" y="1294640"/>
                </a:cubicBezTo>
                <a:cubicBezTo>
                  <a:pt x="9832648" y="1536277"/>
                  <a:pt x="9757994" y="1614728"/>
                  <a:pt x="9821049" y="1911399"/>
                </a:cubicBezTo>
                <a:cubicBezTo>
                  <a:pt x="9884104" y="2208070"/>
                  <a:pt x="9770265" y="2262490"/>
                  <a:pt x="9821049" y="2405918"/>
                </a:cubicBezTo>
                <a:cubicBezTo>
                  <a:pt x="9871833" y="2549346"/>
                  <a:pt x="9800466" y="2754987"/>
                  <a:pt x="9821049" y="2961557"/>
                </a:cubicBezTo>
                <a:cubicBezTo>
                  <a:pt x="9841632" y="3168127"/>
                  <a:pt x="9803941" y="3446274"/>
                  <a:pt x="9821049" y="3578317"/>
                </a:cubicBezTo>
                <a:cubicBezTo>
                  <a:pt x="9838157" y="3710360"/>
                  <a:pt x="9818466" y="3839275"/>
                  <a:pt x="9821049" y="4072836"/>
                </a:cubicBezTo>
                <a:cubicBezTo>
                  <a:pt x="9823632" y="4306397"/>
                  <a:pt x="9795701" y="4511769"/>
                  <a:pt x="9821049" y="4750716"/>
                </a:cubicBezTo>
                <a:cubicBezTo>
                  <a:pt x="9846397" y="4989663"/>
                  <a:pt x="9743594" y="5204179"/>
                  <a:pt x="9821049" y="5428596"/>
                </a:cubicBezTo>
                <a:cubicBezTo>
                  <a:pt x="9898504" y="5653013"/>
                  <a:pt x="9798830" y="5944788"/>
                  <a:pt x="9821049" y="6112032"/>
                </a:cubicBezTo>
                <a:cubicBezTo>
                  <a:pt x="9625905" y="6177840"/>
                  <a:pt x="9291767" y="6036605"/>
                  <a:pt x="9145130" y="6112032"/>
                </a:cubicBezTo>
                <a:cubicBezTo>
                  <a:pt x="8998493" y="6187459"/>
                  <a:pt x="8753070" y="6078929"/>
                  <a:pt x="8567421" y="6112032"/>
                </a:cubicBezTo>
                <a:cubicBezTo>
                  <a:pt x="8381772" y="6145135"/>
                  <a:pt x="8253783" y="6080675"/>
                  <a:pt x="8087923" y="6112032"/>
                </a:cubicBezTo>
                <a:cubicBezTo>
                  <a:pt x="7922063" y="6143389"/>
                  <a:pt x="7667424" y="6097839"/>
                  <a:pt x="7412003" y="6112032"/>
                </a:cubicBezTo>
                <a:cubicBezTo>
                  <a:pt x="7156582" y="6126225"/>
                  <a:pt x="7208197" y="6086989"/>
                  <a:pt x="7030716" y="6112032"/>
                </a:cubicBezTo>
                <a:cubicBezTo>
                  <a:pt x="6853235" y="6137075"/>
                  <a:pt x="6634719" y="6057251"/>
                  <a:pt x="6256586" y="6112032"/>
                </a:cubicBezTo>
                <a:cubicBezTo>
                  <a:pt x="5878453" y="6166813"/>
                  <a:pt x="5763107" y="6084791"/>
                  <a:pt x="5580667" y="6112032"/>
                </a:cubicBezTo>
                <a:cubicBezTo>
                  <a:pt x="5398227" y="6139273"/>
                  <a:pt x="5316625" y="6108836"/>
                  <a:pt x="5199379" y="6112032"/>
                </a:cubicBezTo>
                <a:cubicBezTo>
                  <a:pt x="5082133" y="6115228"/>
                  <a:pt x="4987274" y="6084844"/>
                  <a:pt x="4916302" y="6112032"/>
                </a:cubicBezTo>
                <a:cubicBezTo>
                  <a:pt x="4845330" y="6139220"/>
                  <a:pt x="4707417" y="6082423"/>
                  <a:pt x="4535014" y="6112032"/>
                </a:cubicBezTo>
                <a:cubicBezTo>
                  <a:pt x="4362611" y="6141641"/>
                  <a:pt x="4074656" y="6065717"/>
                  <a:pt x="3957305" y="6112032"/>
                </a:cubicBezTo>
                <a:cubicBezTo>
                  <a:pt x="3839954" y="6158347"/>
                  <a:pt x="3575674" y="6059103"/>
                  <a:pt x="3477807" y="6112032"/>
                </a:cubicBezTo>
                <a:cubicBezTo>
                  <a:pt x="3379940" y="6164961"/>
                  <a:pt x="3131897" y="6082914"/>
                  <a:pt x="2801888" y="6112032"/>
                </a:cubicBezTo>
                <a:cubicBezTo>
                  <a:pt x="2471879" y="6141150"/>
                  <a:pt x="2297171" y="6055764"/>
                  <a:pt x="2125968" y="6112032"/>
                </a:cubicBezTo>
                <a:cubicBezTo>
                  <a:pt x="1954765" y="6168300"/>
                  <a:pt x="1784323" y="6055698"/>
                  <a:pt x="1450049" y="6112032"/>
                </a:cubicBezTo>
                <a:cubicBezTo>
                  <a:pt x="1115775" y="6168366"/>
                  <a:pt x="1259017" y="6089150"/>
                  <a:pt x="1166972" y="6112032"/>
                </a:cubicBezTo>
                <a:cubicBezTo>
                  <a:pt x="1074927" y="6134914"/>
                  <a:pt x="839361" y="6103135"/>
                  <a:pt x="589263" y="6112032"/>
                </a:cubicBezTo>
                <a:cubicBezTo>
                  <a:pt x="339165" y="6120929"/>
                  <a:pt x="119211" y="6071575"/>
                  <a:pt x="0" y="6112032"/>
                </a:cubicBezTo>
                <a:cubicBezTo>
                  <a:pt x="-63282" y="5833790"/>
                  <a:pt x="45169" y="5710907"/>
                  <a:pt x="0" y="5495272"/>
                </a:cubicBezTo>
                <a:cubicBezTo>
                  <a:pt x="-45169" y="5279637"/>
                  <a:pt x="6614" y="5194477"/>
                  <a:pt x="0" y="5061874"/>
                </a:cubicBezTo>
                <a:cubicBezTo>
                  <a:pt x="-6614" y="4929271"/>
                  <a:pt x="30449" y="4811034"/>
                  <a:pt x="0" y="4689595"/>
                </a:cubicBezTo>
                <a:cubicBezTo>
                  <a:pt x="-30449" y="4568156"/>
                  <a:pt x="39641" y="4316507"/>
                  <a:pt x="0" y="4133956"/>
                </a:cubicBezTo>
                <a:cubicBezTo>
                  <a:pt x="-39641" y="3951405"/>
                  <a:pt x="46809" y="3652664"/>
                  <a:pt x="0" y="3517197"/>
                </a:cubicBezTo>
                <a:cubicBezTo>
                  <a:pt x="-46809" y="3381730"/>
                  <a:pt x="48668" y="3144213"/>
                  <a:pt x="0" y="2900437"/>
                </a:cubicBezTo>
                <a:cubicBezTo>
                  <a:pt x="-48668" y="2656661"/>
                  <a:pt x="52618" y="2644966"/>
                  <a:pt x="0" y="2405918"/>
                </a:cubicBezTo>
                <a:cubicBezTo>
                  <a:pt x="-52618" y="2166870"/>
                  <a:pt x="20409" y="2068990"/>
                  <a:pt x="0" y="1972519"/>
                </a:cubicBezTo>
                <a:cubicBezTo>
                  <a:pt x="-20409" y="1876048"/>
                  <a:pt x="3766" y="1634408"/>
                  <a:pt x="0" y="1539121"/>
                </a:cubicBezTo>
                <a:cubicBezTo>
                  <a:pt x="-3766" y="1443834"/>
                  <a:pt x="33152" y="1086301"/>
                  <a:pt x="0" y="922361"/>
                </a:cubicBezTo>
                <a:cubicBezTo>
                  <a:pt x="-33152" y="758421"/>
                  <a:pt x="53765" y="377221"/>
                  <a:pt x="0" y="0"/>
                </a:cubicBezTo>
                <a:close/>
              </a:path>
              <a:path w="9821049" h="6112032" stroke="0" extrusionOk="0">
                <a:moveTo>
                  <a:pt x="0" y="0"/>
                </a:moveTo>
                <a:cubicBezTo>
                  <a:pt x="236833" y="-9897"/>
                  <a:pt x="288291" y="5839"/>
                  <a:pt x="479498" y="0"/>
                </a:cubicBezTo>
                <a:cubicBezTo>
                  <a:pt x="670705" y="-5839"/>
                  <a:pt x="783724" y="27192"/>
                  <a:pt x="1057207" y="0"/>
                </a:cubicBezTo>
                <a:cubicBezTo>
                  <a:pt x="1330690" y="-27192"/>
                  <a:pt x="1538300" y="27378"/>
                  <a:pt x="1831337" y="0"/>
                </a:cubicBezTo>
                <a:cubicBezTo>
                  <a:pt x="2124374" y="-27378"/>
                  <a:pt x="2044507" y="17407"/>
                  <a:pt x="2212625" y="0"/>
                </a:cubicBezTo>
                <a:cubicBezTo>
                  <a:pt x="2380743" y="-17407"/>
                  <a:pt x="2627968" y="38880"/>
                  <a:pt x="2986754" y="0"/>
                </a:cubicBezTo>
                <a:cubicBezTo>
                  <a:pt x="3345540" y="-38880"/>
                  <a:pt x="3169271" y="25686"/>
                  <a:pt x="3269832" y="0"/>
                </a:cubicBezTo>
                <a:cubicBezTo>
                  <a:pt x="3370393" y="-25686"/>
                  <a:pt x="3689773" y="50573"/>
                  <a:pt x="3945751" y="0"/>
                </a:cubicBezTo>
                <a:cubicBezTo>
                  <a:pt x="4201729" y="-50573"/>
                  <a:pt x="4179485" y="26254"/>
                  <a:pt x="4327039" y="0"/>
                </a:cubicBezTo>
                <a:cubicBezTo>
                  <a:pt x="4474593" y="-26254"/>
                  <a:pt x="4473287" y="22634"/>
                  <a:pt x="4610116" y="0"/>
                </a:cubicBezTo>
                <a:cubicBezTo>
                  <a:pt x="4746945" y="-22634"/>
                  <a:pt x="5063939" y="31379"/>
                  <a:pt x="5187825" y="0"/>
                </a:cubicBezTo>
                <a:cubicBezTo>
                  <a:pt x="5311711" y="-31379"/>
                  <a:pt x="5461836" y="26409"/>
                  <a:pt x="5569112" y="0"/>
                </a:cubicBezTo>
                <a:cubicBezTo>
                  <a:pt x="5676388" y="-26409"/>
                  <a:pt x="5772936" y="5905"/>
                  <a:pt x="5852190" y="0"/>
                </a:cubicBezTo>
                <a:cubicBezTo>
                  <a:pt x="5931444" y="-5905"/>
                  <a:pt x="6149109" y="42824"/>
                  <a:pt x="6233478" y="0"/>
                </a:cubicBezTo>
                <a:cubicBezTo>
                  <a:pt x="6317847" y="-42824"/>
                  <a:pt x="6652296" y="92592"/>
                  <a:pt x="7007607" y="0"/>
                </a:cubicBezTo>
                <a:cubicBezTo>
                  <a:pt x="7362918" y="-92592"/>
                  <a:pt x="7313049" y="8167"/>
                  <a:pt x="7487106" y="0"/>
                </a:cubicBezTo>
                <a:cubicBezTo>
                  <a:pt x="7661163" y="-8167"/>
                  <a:pt x="7685004" y="15356"/>
                  <a:pt x="7868393" y="0"/>
                </a:cubicBezTo>
                <a:cubicBezTo>
                  <a:pt x="8051782" y="-15356"/>
                  <a:pt x="8100958" y="14895"/>
                  <a:pt x="8249681" y="0"/>
                </a:cubicBezTo>
                <a:cubicBezTo>
                  <a:pt x="8398404" y="-14895"/>
                  <a:pt x="8442929" y="14268"/>
                  <a:pt x="8630969" y="0"/>
                </a:cubicBezTo>
                <a:cubicBezTo>
                  <a:pt x="8819009" y="-14268"/>
                  <a:pt x="9396524" y="32103"/>
                  <a:pt x="9821049" y="0"/>
                </a:cubicBezTo>
                <a:cubicBezTo>
                  <a:pt x="9834653" y="117619"/>
                  <a:pt x="9816383" y="311429"/>
                  <a:pt x="9821049" y="494519"/>
                </a:cubicBezTo>
                <a:cubicBezTo>
                  <a:pt x="9825715" y="677609"/>
                  <a:pt x="9802033" y="874159"/>
                  <a:pt x="9821049" y="1172399"/>
                </a:cubicBezTo>
                <a:cubicBezTo>
                  <a:pt x="9840065" y="1470639"/>
                  <a:pt x="9761008" y="1484525"/>
                  <a:pt x="9821049" y="1789158"/>
                </a:cubicBezTo>
                <a:cubicBezTo>
                  <a:pt x="9881090" y="2093791"/>
                  <a:pt x="9802563" y="2052622"/>
                  <a:pt x="9821049" y="2283677"/>
                </a:cubicBezTo>
                <a:cubicBezTo>
                  <a:pt x="9839535" y="2514732"/>
                  <a:pt x="9788963" y="2492784"/>
                  <a:pt x="9821049" y="2655956"/>
                </a:cubicBezTo>
                <a:cubicBezTo>
                  <a:pt x="9853135" y="2819128"/>
                  <a:pt x="9809759" y="2948562"/>
                  <a:pt x="9821049" y="3089354"/>
                </a:cubicBezTo>
                <a:cubicBezTo>
                  <a:pt x="9832339" y="3230146"/>
                  <a:pt x="9780641" y="3394908"/>
                  <a:pt x="9821049" y="3522753"/>
                </a:cubicBezTo>
                <a:cubicBezTo>
                  <a:pt x="9861457" y="3650598"/>
                  <a:pt x="9793177" y="3766408"/>
                  <a:pt x="9821049" y="3956152"/>
                </a:cubicBezTo>
                <a:cubicBezTo>
                  <a:pt x="9848921" y="4145896"/>
                  <a:pt x="9792977" y="4159694"/>
                  <a:pt x="9821049" y="4328430"/>
                </a:cubicBezTo>
                <a:cubicBezTo>
                  <a:pt x="9849121" y="4497166"/>
                  <a:pt x="9811450" y="4529360"/>
                  <a:pt x="9821049" y="4700708"/>
                </a:cubicBezTo>
                <a:cubicBezTo>
                  <a:pt x="9830648" y="4872056"/>
                  <a:pt x="9780693" y="5093285"/>
                  <a:pt x="9821049" y="5195227"/>
                </a:cubicBezTo>
                <a:cubicBezTo>
                  <a:pt x="9861405" y="5297169"/>
                  <a:pt x="9811831" y="5434843"/>
                  <a:pt x="9821049" y="5567506"/>
                </a:cubicBezTo>
                <a:cubicBezTo>
                  <a:pt x="9830267" y="5700169"/>
                  <a:pt x="9763740" y="5997012"/>
                  <a:pt x="9821049" y="6112032"/>
                </a:cubicBezTo>
                <a:cubicBezTo>
                  <a:pt x="9661832" y="6129936"/>
                  <a:pt x="9387845" y="6079529"/>
                  <a:pt x="9243340" y="6112032"/>
                </a:cubicBezTo>
                <a:cubicBezTo>
                  <a:pt x="9098835" y="6144535"/>
                  <a:pt x="8801769" y="6051453"/>
                  <a:pt x="8567421" y="6112032"/>
                </a:cubicBezTo>
                <a:cubicBezTo>
                  <a:pt x="8333073" y="6172611"/>
                  <a:pt x="8416726" y="6106677"/>
                  <a:pt x="8284344" y="6112032"/>
                </a:cubicBezTo>
                <a:cubicBezTo>
                  <a:pt x="8151962" y="6117387"/>
                  <a:pt x="7822833" y="6059420"/>
                  <a:pt x="7510214" y="6112032"/>
                </a:cubicBezTo>
                <a:cubicBezTo>
                  <a:pt x="7197595" y="6164644"/>
                  <a:pt x="7118181" y="6062741"/>
                  <a:pt x="6736084" y="6112032"/>
                </a:cubicBezTo>
                <a:cubicBezTo>
                  <a:pt x="6353987" y="6161323"/>
                  <a:pt x="6577289" y="6105484"/>
                  <a:pt x="6453007" y="6112032"/>
                </a:cubicBezTo>
                <a:cubicBezTo>
                  <a:pt x="6328725" y="6118580"/>
                  <a:pt x="6113501" y="6080465"/>
                  <a:pt x="5973509" y="6112032"/>
                </a:cubicBezTo>
                <a:cubicBezTo>
                  <a:pt x="5833517" y="6143599"/>
                  <a:pt x="5528333" y="6109886"/>
                  <a:pt x="5395800" y="6112032"/>
                </a:cubicBezTo>
                <a:cubicBezTo>
                  <a:pt x="5263267" y="6114178"/>
                  <a:pt x="5160276" y="6098971"/>
                  <a:pt x="5014512" y="6112032"/>
                </a:cubicBezTo>
                <a:cubicBezTo>
                  <a:pt x="4868748" y="6125093"/>
                  <a:pt x="4844373" y="6106715"/>
                  <a:pt x="4731435" y="6112032"/>
                </a:cubicBezTo>
                <a:cubicBezTo>
                  <a:pt x="4618497" y="6117349"/>
                  <a:pt x="4535580" y="6082364"/>
                  <a:pt x="4350147" y="6112032"/>
                </a:cubicBezTo>
                <a:cubicBezTo>
                  <a:pt x="4164714" y="6141700"/>
                  <a:pt x="4186759" y="6088378"/>
                  <a:pt x="4067070" y="6112032"/>
                </a:cubicBezTo>
                <a:cubicBezTo>
                  <a:pt x="3947381" y="6135686"/>
                  <a:pt x="3696243" y="6089637"/>
                  <a:pt x="3587571" y="6112032"/>
                </a:cubicBezTo>
                <a:cubicBezTo>
                  <a:pt x="3478899" y="6134427"/>
                  <a:pt x="3133438" y="6099972"/>
                  <a:pt x="2911652" y="6112032"/>
                </a:cubicBezTo>
                <a:cubicBezTo>
                  <a:pt x="2689866" y="6124092"/>
                  <a:pt x="2468552" y="6098361"/>
                  <a:pt x="2137522" y="6112032"/>
                </a:cubicBezTo>
                <a:cubicBezTo>
                  <a:pt x="1806492" y="6125703"/>
                  <a:pt x="1900506" y="6107944"/>
                  <a:pt x="1756235" y="6112032"/>
                </a:cubicBezTo>
                <a:cubicBezTo>
                  <a:pt x="1611964" y="6116120"/>
                  <a:pt x="1160673" y="6109108"/>
                  <a:pt x="982105" y="6112032"/>
                </a:cubicBezTo>
                <a:cubicBezTo>
                  <a:pt x="803537" y="6114956"/>
                  <a:pt x="828815" y="6101035"/>
                  <a:pt x="699028" y="6112032"/>
                </a:cubicBezTo>
                <a:cubicBezTo>
                  <a:pt x="569241" y="6123029"/>
                  <a:pt x="200446" y="6089719"/>
                  <a:pt x="0" y="6112032"/>
                </a:cubicBezTo>
                <a:cubicBezTo>
                  <a:pt x="-9624" y="5938251"/>
                  <a:pt x="4719" y="5828830"/>
                  <a:pt x="0" y="5739754"/>
                </a:cubicBezTo>
                <a:cubicBezTo>
                  <a:pt x="-4719" y="5650678"/>
                  <a:pt x="34087" y="5506082"/>
                  <a:pt x="0" y="5306355"/>
                </a:cubicBezTo>
                <a:cubicBezTo>
                  <a:pt x="-34087" y="5106628"/>
                  <a:pt x="3742" y="5017082"/>
                  <a:pt x="0" y="4811836"/>
                </a:cubicBezTo>
                <a:cubicBezTo>
                  <a:pt x="-3742" y="4606590"/>
                  <a:pt x="32918" y="4527722"/>
                  <a:pt x="0" y="4378437"/>
                </a:cubicBezTo>
                <a:cubicBezTo>
                  <a:pt x="-32918" y="4229152"/>
                  <a:pt x="17960" y="4073498"/>
                  <a:pt x="0" y="3945039"/>
                </a:cubicBezTo>
                <a:cubicBezTo>
                  <a:pt x="-17960" y="3816580"/>
                  <a:pt x="21523" y="3613496"/>
                  <a:pt x="0" y="3511640"/>
                </a:cubicBezTo>
                <a:cubicBezTo>
                  <a:pt x="-21523" y="3409784"/>
                  <a:pt x="59462" y="3228688"/>
                  <a:pt x="0" y="2956001"/>
                </a:cubicBezTo>
                <a:cubicBezTo>
                  <a:pt x="-59462" y="2683314"/>
                  <a:pt x="28029" y="2530120"/>
                  <a:pt x="0" y="2278121"/>
                </a:cubicBezTo>
                <a:cubicBezTo>
                  <a:pt x="-28029" y="2026122"/>
                  <a:pt x="48911" y="1996377"/>
                  <a:pt x="0" y="1783602"/>
                </a:cubicBezTo>
                <a:cubicBezTo>
                  <a:pt x="-48911" y="1570827"/>
                  <a:pt x="20144" y="1426245"/>
                  <a:pt x="0" y="1289083"/>
                </a:cubicBezTo>
                <a:cubicBezTo>
                  <a:pt x="-20144" y="1151921"/>
                  <a:pt x="40987" y="977779"/>
                  <a:pt x="0" y="794564"/>
                </a:cubicBezTo>
                <a:cubicBezTo>
                  <a:pt x="-40987" y="611349"/>
                  <a:pt x="67607" y="384555"/>
                  <a:pt x="0" y="0"/>
                </a:cubicBezTo>
                <a:close/>
              </a:path>
            </a:pathLst>
          </a:custGeom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1245468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올해로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39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살이 된 세영씨는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6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년이라는 오랜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노력끝에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일란성 쌍둥이를 임신하게 되었다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</a:t>
            </a:r>
            <a:endParaRPr lang="ko-KR" altLang="en-US" sz="19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늦은 나이에 두 아이를 임신을 하게 된 세영씨는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35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이상의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고령임산부에게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필요한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NIFTY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검사를 받기위해 산부인과에 방문하였고 검사 결과 임신 중독으로 인해 두 아이 모두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낙태해야하며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아이를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낙태시키지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않으면 아이를 낳는 도중 산모가 위험에 빠지게 되거나 두 아이가 모두 장애를 갖고 태어날 수도 있다는 말을 듣게 되었다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하지만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6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년만에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갖게 된 소중한 두 아이를 포기할 수 없는 세영씨는 장애를 갖은 아이라도 무조건 낳겠다고 하였지만 남편은 아이를 포기하고 세영씨의 건강회복이 우선이라며 낙태를 권유하였다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문제로 인해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세영씨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부부는 평소 다니던 복지관 태교교실 담당 사회복지사에게 자문을 구하였다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상황에서 당신이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사회복지사라면 태아를 가진 산모의 결정에 따를 것인가 아니면 남편의 결정에 따를 것인가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19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(NIFTY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검사란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유전적 질환이 없는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35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이상의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고령임산부에게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권장하는 기형아 검사의 한 종류로 임신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12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주가 되었을 때 혈액검사를 통해 태아에게 문제가 있는지 없는지를 확인해준다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검사를 통해 고위험군으로 나왔을 경우 양수검사를 하여 다운증후군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에드워드증후군 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파타우증후군과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같은 염색체 질환이나 뇌와 척추의 이상인 신경관결손증 등을 파악할 수 있고 출산직후 태아에게 필요한 조치들을 </a:t>
            </a:r>
            <a:r>
              <a:rPr lang="ko-KR" altLang="en-US" sz="1900" dirty="0" err="1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준비해놓을</a:t>
            </a:r>
            <a:r>
              <a:rPr lang="ko-KR" altLang="en-US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수 있도록 하는 검사이다</a:t>
            </a:r>
            <a:r>
              <a:rPr lang="en-US" altLang="ko-KR" sz="1900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.)</a:t>
            </a:r>
            <a:endParaRPr lang="ko-KR" altLang="en-US" sz="19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1916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4379 -0.00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40741E-7 L 0.42253 0.00069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8A88F0-E797-436B-A722-E091AFB15D29}"/>
              </a:ext>
            </a:extLst>
          </p:cNvPr>
          <p:cNvGrpSpPr/>
          <p:nvPr/>
        </p:nvGrpSpPr>
        <p:grpSpPr>
          <a:xfrm>
            <a:off x="1950254" y="17786"/>
            <a:ext cx="10290312" cy="6858000"/>
            <a:chOff x="1939871" y="14989"/>
            <a:chExt cx="10290312" cy="685800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6316EA-C3D3-4347-A021-C8239A4094BA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58A395-1F0B-4FA3-BE6A-396D6E4144DA}"/>
                </a:ext>
              </a:extLst>
            </p:cNvPr>
            <p:cNvSpPr txBox="1"/>
            <p:nvPr/>
          </p:nvSpPr>
          <p:spPr>
            <a:xfrm>
              <a:off x="2026283" y="147910"/>
              <a:ext cx="528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서론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낙태죄의 개념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2857EB-7790-43DC-8AB6-E6619EE06FD3}"/>
                </a:ext>
              </a:extLst>
            </p:cNvPr>
            <p:cNvSpPr txBox="1"/>
            <p:nvPr/>
          </p:nvSpPr>
          <p:spPr>
            <a:xfrm>
              <a:off x="2777153" y="1285298"/>
              <a:ext cx="8594979" cy="1058965"/>
            </a:xfrm>
            <a:custGeom>
              <a:avLst/>
              <a:gdLst>
                <a:gd name="connsiteX0" fmla="*/ 0 w 8594979"/>
                <a:gd name="connsiteY0" fmla="*/ 0 h 1058965"/>
                <a:gd name="connsiteX1" fmla="*/ 572999 w 8594979"/>
                <a:gd name="connsiteY1" fmla="*/ 0 h 1058965"/>
                <a:gd name="connsiteX2" fmla="*/ 1145997 w 8594979"/>
                <a:gd name="connsiteY2" fmla="*/ 0 h 1058965"/>
                <a:gd name="connsiteX3" fmla="*/ 1633046 w 8594979"/>
                <a:gd name="connsiteY3" fmla="*/ 0 h 1058965"/>
                <a:gd name="connsiteX4" fmla="*/ 2377944 w 8594979"/>
                <a:gd name="connsiteY4" fmla="*/ 0 h 1058965"/>
                <a:gd name="connsiteX5" fmla="*/ 2950943 w 8594979"/>
                <a:gd name="connsiteY5" fmla="*/ 0 h 1058965"/>
                <a:gd name="connsiteX6" fmla="*/ 3695841 w 8594979"/>
                <a:gd name="connsiteY6" fmla="*/ 0 h 1058965"/>
                <a:gd name="connsiteX7" fmla="*/ 4268840 w 8594979"/>
                <a:gd name="connsiteY7" fmla="*/ 0 h 1058965"/>
                <a:gd name="connsiteX8" fmla="*/ 4927788 w 8594979"/>
                <a:gd name="connsiteY8" fmla="*/ 0 h 1058965"/>
                <a:gd name="connsiteX9" fmla="*/ 5586736 w 8594979"/>
                <a:gd name="connsiteY9" fmla="*/ 0 h 1058965"/>
                <a:gd name="connsiteX10" fmla="*/ 6331635 w 8594979"/>
                <a:gd name="connsiteY10" fmla="*/ 0 h 1058965"/>
                <a:gd name="connsiteX11" fmla="*/ 6904633 w 8594979"/>
                <a:gd name="connsiteY11" fmla="*/ 0 h 1058965"/>
                <a:gd name="connsiteX12" fmla="*/ 7219782 w 8594979"/>
                <a:gd name="connsiteY12" fmla="*/ 0 h 1058965"/>
                <a:gd name="connsiteX13" fmla="*/ 7964681 w 8594979"/>
                <a:gd name="connsiteY13" fmla="*/ 0 h 1058965"/>
                <a:gd name="connsiteX14" fmla="*/ 8594979 w 8594979"/>
                <a:gd name="connsiteY14" fmla="*/ 0 h 1058965"/>
                <a:gd name="connsiteX15" fmla="*/ 8594979 w 8594979"/>
                <a:gd name="connsiteY15" fmla="*/ 518893 h 1058965"/>
                <a:gd name="connsiteX16" fmla="*/ 8594979 w 8594979"/>
                <a:gd name="connsiteY16" fmla="*/ 1058965 h 1058965"/>
                <a:gd name="connsiteX17" fmla="*/ 8279830 w 8594979"/>
                <a:gd name="connsiteY17" fmla="*/ 1058965 h 1058965"/>
                <a:gd name="connsiteX18" fmla="*/ 7534932 w 8594979"/>
                <a:gd name="connsiteY18" fmla="*/ 1058965 h 1058965"/>
                <a:gd name="connsiteX19" fmla="*/ 6875983 w 8594979"/>
                <a:gd name="connsiteY19" fmla="*/ 1058965 h 1058965"/>
                <a:gd name="connsiteX20" fmla="*/ 6131085 w 8594979"/>
                <a:gd name="connsiteY20" fmla="*/ 1058965 h 1058965"/>
                <a:gd name="connsiteX21" fmla="*/ 5644036 w 8594979"/>
                <a:gd name="connsiteY21" fmla="*/ 1058965 h 1058965"/>
                <a:gd name="connsiteX22" fmla="*/ 4899138 w 8594979"/>
                <a:gd name="connsiteY22" fmla="*/ 1058965 h 1058965"/>
                <a:gd name="connsiteX23" fmla="*/ 4326139 w 8594979"/>
                <a:gd name="connsiteY23" fmla="*/ 1058965 h 1058965"/>
                <a:gd name="connsiteX24" fmla="*/ 3839091 w 8594979"/>
                <a:gd name="connsiteY24" fmla="*/ 1058965 h 1058965"/>
                <a:gd name="connsiteX25" fmla="*/ 3266092 w 8594979"/>
                <a:gd name="connsiteY25" fmla="*/ 1058965 h 1058965"/>
                <a:gd name="connsiteX26" fmla="*/ 2521194 w 8594979"/>
                <a:gd name="connsiteY26" fmla="*/ 1058965 h 1058965"/>
                <a:gd name="connsiteX27" fmla="*/ 2034145 w 8594979"/>
                <a:gd name="connsiteY27" fmla="*/ 1058965 h 1058965"/>
                <a:gd name="connsiteX28" fmla="*/ 1718996 w 8594979"/>
                <a:gd name="connsiteY28" fmla="*/ 1058965 h 1058965"/>
                <a:gd name="connsiteX29" fmla="*/ 1145997 w 8594979"/>
                <a:gd name="connsiteY29" fmla="*/ 1058965 h 1058965"/>
                <a:gd name="connsiteX30" fmla="*/ 487049 w 8594979"/>
                <a:gd name="connsiteY30" fmla="*/ 1058965 h 1058965"/>
                <a:gd name="connsiteX31" fmla="*/ 0 w 8594979"/>
                <a:gd name="connsiteY31" fmla="*/ 1058965 h 1058965"/>
                <a:gd name="connsiteX32" fmla="*/ 0 w 8594979"/>
                <a:gd name="connsiteY32" fmla="*/ 540072 h 1058965"/>
                <a:gd name="connsiteX33" fmla="*/ 0 w 8594979"/>
                <a:gd name="connsiteY33" fmla="*/ 0 h 105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94979" h="1058965" extrusionOk="0">
                  <a:moveTo>
                    <a:pt x="0" y="0"/>
                  </a:moveTo>
                  <a:cubicBezTo>
                    <a:pt x="273284" y="-21564"/>
                    <a:pt x="441312" y="35315"/>
                    <a:pt x="572999" y="0"/>
                  </a:cubicBezTo>
                  <a:cubicBezTo>
                    <a:pt x="704686" y="-35315"/>
                    <a:pt x="879125" y="8651"/>
                    <a:pt x="1145997" y="0"/>
                  </a:cubicBezTo>
                  <a:cubicBezTo>
                    <a:pt x="1412869" y="-8651"/>
                    <a:pt x="1422369" y="8837"/>
                    <a:pt x="1633046" y="0"/>
                  </a:cubicBezTo>
                  <a:cubicBezTo>
                    <a:pt x="1843723" y="-8837"/>
                    <a:pt x="2021958" y="50422"/>
                    <a:pt x="2377944" y="0"/>
                  </a:cubicBezTo>
                  <a:cubicBezTo>
                    <a:pt x="2733930" y="-50422"/>
                    <a:pt x="2718520" y="48636"/>
                    <a:pt x="2950943" y="0"/>
                  </a:cubicBezTo>
                  <a:cubicBezTo>
                    <a:pt x="3183366" y="-48636"/>
                    <a:pt x="3361728" y="58545"/>
                    <a:pt x="3695841" y="0"/>
                  </a:cubicBezTo>
                  <a:cubicBezTo>
                    <a:pt x="4029954" y="-58545"/>
                    <a:pt x="4025985" y="21335"/>
                    <a:pt x="4268840" y="0"/>
                  </a:cubicBezTo>
                  <a:cubicBezTo>
                    <a:pt x="4511695" y="-21335"/>
                    <a:pt x="4775908" y="64585"/>
                    <a:pt x="4927788" y="0"/>
                  </a:cubicBezTo>
                  <a:cubicBezTo>
                    <a:pt x="5079668" y="-64585"/>
                    <a:pt x="5387299" y="18407"/>
                    <a:pt x="5586736" y="0"/>
                  </a:cubicBezTo>
                  <a:cubicBezTo>
                    <a:pt x="5786173" y="-18407"/>
                    <a:pt x="6082430" y="74162"/>
                    <a:pt x="6331635" y="0"/>
                  </a:cubicBezTo>
                  <a:cubicBezTo>
                    <a:pt x="6580840" y="-74162"/>
                    <a:pt x="6656576" y="7338"/>
                    <a:pt x="6904633" y="0"/>
                  </a:cubicBezTo>
                  <a:cubicBezTo>
                    <a:pt x="7152690" y="-7338"/>
                    <a:pt x="7094573" y="5745"/>
                    <a:pt x="7219782" y="0"/>
                  </a:cubicBezTo>
                  <a:cubicBezTo>
                    <a:pt x="7344991" y="-5745"/>
                    <a:pt x="7631696" y="73213"/>
                    <a:pt x="7964681" y="0"/>
                  </a:cubicBezTo>
                  <a:cubicBezTo>
                    <a:pt x="8297666" y="-73213"/>
                    <a:pt x="8321238" y="67127"/>
                    <a:pt x="8594979" y="0"/>
                  </a:cubicBezTo>
                  <a:cubicBezTo>
                    <a:pt x="8635226" y="252831"/>
                    <a:pt x="8552807" y="365651"/>
                    <a:pt x="8594979" y="518893"/>
                  </a:cubicBezTo>
                  <a:cubicBezTo>
                    <a:pt x="8637151" y="672135"/>
                    <a:pt x="8587899" y="857850"/>
                    <a:pt x="8594979" y="1058965"/>
                  </a:cubicBezTo>
                  <a:cubicBezTo>
                    <a:pt x="8489820" y="1082063"/>
                    <a:pt x="8394710" y="1032762"/>
                    <a:pt x="8279830" y="1058965"/>
                  </a:cubicBezTo>
                  <a:cubicBezTo>
                    <a:pt x="8164950" y="1085168"/>
                    <a:pt x="7808639" y="986614"/>
                    <a:pt x="7534932" y="1058965"/>
                  </a:cubicBezTo>
                  <a:cubicBezTo>
                    <a:pt x="7261225" y="1131316"/>
                    <a:pt x="7158323" y="1016626"/>
                    <a:pt x="6875983" y="1058965"/>
                  </a:cubicBezTo>
                  <a:cubicBezTo>
                    <a:pt x="6593643" y="1101304"/>
                    <a:pt x="6448452" y="1036980"/>
                    <a:pt x="6131085" y="1058965"/>
                  </a:cubicBezTo>
                  <a:cubicBezTo>
                    <a:pt x="5813718" y="1080950"/>
                    <a:pt x="5800263" y="1026073"/>
                    <a:pt x="5644036" y="1058965"/>
                  </a:cubicBezTo>
                  <a:cubicBezTo>
                    <a:pt x="5487809" y="1091857"/>
                    <a:pt x="5256527" y="1034392"/>
                    <a:pt x="4899138" y="1058965"/>
                  </a:cubicBezTo>
                  <a:cubicBezTo>
                    <a:pt x="4541749" y="1083538"/>
                    <a:pt x="4476715" y="1045264"/>
                    <a:pt x="4326139" y="1058965"/>
                  </a:cubicBezTo>
                  <a:cubicBezTo>
                    <a:pt x="4175563" y="1072666"/>
                    <a:pt x="4079459" y="1054173"/>
                    <a:pt x="3839091" y="1058965"/>
                  </a:cubicBezTo>
                  <a:cubicBezTo>
                    <a:pt x="3598723" y="1063757"/>
                    <a:pt x="3544413" y="1051917"/>
                    <a:pt x="3266092" y="1058965"/>
                  </a:cubicBezTo>
                  <a:cubicBezTo>
                    <a:pt x="2987771" y="1066013"/>
                    <a:pt x="2769546" y="1023274"/>
                    <a:pt x="2521194" y="1058965"/>
                  </a:cubicBezTo>
                  <a:cubicBezTo>
                    <a:pt x="2272842" y="1094656"/>
                    <a:pt x="2202785" y="1038367"/>
                    <a:pt x="2034145" y="1058965"/>
                  </a:cubicBezTo>
                  <a:cubicBezTo>
                    <a:pt x="1865505" y="1079563"/>
                    <a:pt x="1804810" y="1022043"/>
                    <a:pt x="1718996" y="1058965"/>
                  </a:cubicBezTo>
                  <a:cubicBezTo>
                    <a:pt x="1633182" y="1095887"/>
                    <a:pt x="1296652" y="1002078"/>
                    <a:pt x="1145997" y="1058965"/>
                  </a:cubicBezTo>
                  <a:cubicBezTo>
                    <a:pt x="995342" y="1115852"/>
                    <a:pt x="810023" y="983505"/>
                    <a:pt x="487049" y="1058965"/>
                  </a:cubicBezTo>
                  <a:cubicBezTo>
                    <a:pt x="164075" y="1134425"/>
                    <a:pt x="138482" y="1044086"/>
                    <a:pt x="0" y="1058965"/>
                  </a:cubicBezTo>
                  <a:cubicBezTo>
                    <a:pt x="-30959" y="951505"/>
                    <a:pt x="16872" y="698161"/>
                    <a:pt x="0" y="540072"/>
                  </a:cubicBezTo>
                  <a:cubicBezTo>
                    <a:pt x="-16872" y="381983"/>
                    <a:pt x="3249" y="112747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F6716E"/>
              </a:solidFill>
              <a:extLst>
                <a:ext uri="{C807C97D-BFC1-408E-A445-0C87EB9F89A2}">
                  <ask:lineSketchStyleProps xmlns:ask="http://schemas.microsoft.com/office/drawing/2018/sketchyshapes" sd="2435200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태아를 자연분만기에 앞서 인위적인 방법으로 모체 밖으로 배출시키거나 약물 등으로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모체 안에서 제거함으로써 성립하는 범죄</a:t>
              </a: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383659" y="-20320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DA9CC6-5C5C-4007-9D84-7046CEBAA889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373D27A-3DE2-44E2-B539-E7CA72EE431E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outerShdw blurRad="241300" sx="93000" sy="93000" algn="ctr" rotWithShape="0">
              <a:srgbClr val="FF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0109B3E9-0AEE-40A5-893F-12E0C612A6A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1AED9-12D6-45E1-9178-B127CAB56AB5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FF0000"/>
              </a:solidFill>
              <a:effectLst>
                <a:glow rad="76200">
                  <a:srgbClr val="FF0000">
                    <a:alpha val="28000"/>
                  </a:srgbClr>
                </a:glow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8918F4B-1266-47F1-826A-E152A8653BB0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D25D8B76-2D6A-459B-A484-F38D9C576CF3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008BFA2-0324-42F3-965A-C05B1713EC4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8F51BAE-52C4-4026-884C-F28A324EA8C4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DBF121-E4C3-49B4-A846-0A1B7CCE5C1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9FCF5E8-240C-45D5-B327-5AD06EB76E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127F551B-5185-4F82-B37A-20AB829D668D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320E6B2-09A1-460E-97CB-801F577F7FE6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F1C18A0A-4E2A-40B8-9700-8F36AE549B5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26C784-97D5-42DE-B3FB-801EF117255C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1D39B3-4FAB-4962-B60D-D8A9F5ABC6C9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615CA81-9493-4EE4-B335-22D7195A4A9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EAC8A97-4982-4F55-8D9E-A50BCFABA083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9A7E318F-65C4-4EE4-81BB-8F589FB181A3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D4C62B-0FF2-49BD-A8C9-D49A9E9F60B1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061EA0F-5373-4237-B578-C40997E71DA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2D5A06FB-FEFE-4BD7-BC85-C8C4D4E44F2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448BDBB-894B-499B-81B9-A2FEE9543C31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043EA7E5-3EDB-404C-A7FF-ECAAB001B35F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A04F6A-8D18-4C99-90CC-94F113E0337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AF09011-2BCD-429A-8F06-75CD7B238A4F}"/>
              </a:ext>
            </a:extLst>
          </p:cNvPr>
          <p:cNvSpPr/>
          <p:nvPr/>
        </p:nvSpPr>
        <p:spPr>
          <a:xfrm>
            <a:off x="6603654" y="913352"/>
            <a:ext cx="962742" cy="189330"/>
          </a:xfrm>
          <a:custGeom>
            <a:avLst/>
            <a:gdLst>
              <a:gd name="connsiteX0" fmla="*/ 0 w 962742"/>
              <a:gd name="connsiteY0" fmla="*/ 0 h 189330"/>
              <a:gd name="connsiteX1" fmla="*/ 500626 w 962742"/>
              <a:gd name="connsiteY1" fmla="*/ 0 h 189330"/>
              <a:gd name="connsiteX2" fmla="*/ 962742 w 962742"/>
              <a:gd name="connsiteY2" fmla="*/ 0 h 189330"/>
              <a:gd name="connsiteX3" fmla="*/ 962742 w 962742"/>
              <a:gd name="connsiteY3" fmla="*/ 189330 h 189330"/>
              <a:gd name="connsiteX4" fmla="*/ 510253 w 962742"/>
              <a:gd name="connsiteY4" fmla="*/ 189330 h 189330"/>
              <a:gd name="connsiteX5" fmla="*/ 0 w 962742"/>
              <a:gd name="connsiteY5" fmla="*/ 189330 h 189330"/>
              <a:gd name="connsiteX6" fmla="*/ 0 w 962742"/>
              <a:gd name="connsiteY6" fmla="*/ 0 h 18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42" h="189330" fill="none" extrusionOk="0">
                <a:moveTo>
                  <a:pt x="0" y="0"/>
                </a:moveTo>
                <a:cubicBezTo>
                  <a:pt x="115093" y="-20274"/>
                  <a:pt x="272736" y="98"/>
                  <a:pt x="500626" y="0"/>
                </a:cubicBezTo>
                <a:cubicBezTo>
                  <a:pt x="728516" y="-98"/>
                  <a:pt x="774578" y="2797"/>
                  <a:pt x="962742" y="0"/>
                </a:cubicBezTo>
                <a:cubicBezTo>
                  <a:pt x="971315" y="67250"/>
                  <a:pt x="947752" y="141473"/>
                  <a:pt x="962742" y="189330"/>
                </a:cubicBezTo>
                <a:cubicBezTo>
                  <a:pt x="838721" y="204788"/>
                  <a:pt x="734177" y="178067"/>
                  <a:pt x="510253" y="189330"/>
                </a:cubicBezTo>
                <a:cubicBezTo>
                  <a:pt x="286329" y="200593"/>
                  <a:pt x="223549" y="135812"/>
                  <a:pt x="0" y="189330"/>
                </a:cubicBezTo>
                <a:cubicBezTo>
                  <a:pt x="-21634" y="95278"/>
                  <a:pt x="9399" y="46541"/>
                  <a:pt x="0" y="0"/>
                </a:cubicBezTo>
                <a:close/>
              </a:path>
              <a:path w="962742" h="189330" stroke="0" extrusionOk="0">
                <a:moveTo>
                  <a:pt x="0" y="0"/>
                </a:moveTo>
                <a:cubicBezTo>
                  <a:pt x="154432" y="-21886"/>
                  <a:pt x="294220" y="42136"/>
                  <a:pt x="500626" y="0"/>
                </a:cubicBezTo>
                <a:cubicBezTo>
                  <a:pt x="707032" y="-42136"/>
                  <a:pt x="845754" y="4562"/>
                  <a:pt x="962742" y="0"/>
                </a:cubicBezTo>
                <a:cubicBezTo>
                  <a:pt x="968879" y="74077"/>
                  <a:pt x="954796" y="94959"/>
                  <a:pt x="962742" y="189330"/>
                </a:cubicBezTo>
                <a:cubicBezTo>
                  <a:pt x="749300" y="233455"/>
                  <a:pt x="718403" y="156682"/>
                  <a:pt x="510253" y="189330"/>
                </a:cubicBezTo>
                <a:cubicBezTo>
                  <a:pt x="302103" y="221978"/>
                  <a:pt x="178062" y="165946"/>
                  <a:pt x="0" y="189330"/>
                </a:cubicBezTo>
                <a:cubicBezTo>
                  <a:pt x="-19185" y="136413"/>
                  <a:pt x="10600" y="8433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F0309F-FBAF-4745-A204-2AE22B7231A5}"/>
              </a:ext>
            </a:extLst>
          </p:cNvPr>
          <p:cNvSpPr txBox="1"/>
          <p:nvPr/>
        </p:nvSpPr>
        <p:spPr>
          <a:xfrm>
            <a:off x="6237924" y="838754"/>
            <a:ext cx="1694202" cy="36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 태 죄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DC8E483-0B73-4F81-B084-55EDFAE4DDD6}"/>
              </a:ext>
            </a:extLst>
          </p:cNvPr>
          <p:cNvSpPr/>
          <p:nvPr/>
        </p:nvSpPr>
        <p:spPr>
          <a:xfrm>
            <a:off x="4462742" y="3464786"/>
            <a:ext cx="1961978" cy="152583"/>
          </a:xfrm>
          <a:custGeom>
            <a:avLst/>
            <a:gdLst>
              <a:gd name="connsiteX0" fmla="*/ 0 w 1961978"/>
              <a:gd name="connsiteY0" fmla="*/ 0 h 152583"/>
              <a:gd name="connsiteX1" fmla="*/ 490495 w 1961978"/>
              <a:gd name="connsiteY1" fmla="*/ 0 h 152583"/>
              <a:gd name="connsiteX2" fmla="*/ 922130 w 1961978"/>
              <a:gd name="connsiteY2" fmla="*/ 0 h 152583"/>
              <a:gd name="connsiteX3" fmla="*/ 1393004 w 1961978"/>
              <a:gd name="connsiteY3" fmla="*/ 0 h 152583"/>
              <a:gd name="connsiteX4" fmla="*/ 1961978 w 1961978"/>
              <a:gd name="connsiteY4" fmla="*/ 0 h 152583"/>
              <a:gd name="connsiteX5" fmla="*/ 1961978 w 1961978"/>
              <a:gd name="connsiteY5" fmla="*/ 152583 h 152583"/>
              <a:gd name="connsiteX6" fmla="*/ 1451864 w 1961978"/>
              <a:gd name="connsiteY6" fmla="*/ 152583 h 152583"/>
              <a:gd name="connsiteX7" fmla="*/ 980989 w 1961978"/>
              <a:gd name="connsiteY7" fmla="*/ 152583 h 152583"/>
              <a:gd name="connsiteX8" fmla="*/ 490495 w 1961978"/>
              <a:gd name="connsiteY8" fmla="*/ 152583 h 152583"/>
              <a:gd name="connsiteX9" fmla="*/ 0 w 1961978"/>
              <a:gd name="connsiteY9" fmla="*/ 152583 h 152583"/>
              <a:gd name="connsiteX10" fmla="*/ 0 w 1961978"/>
              <a:gd name="connsiteY10" fmla="*/ 0 h 15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978" h="152583" fill="none" extrusionOk="0">
                <a:moveTo>
                  <a:pt x="0" y="0"/>
                </a:moveTo>
                <a:cubicBezTo>
                  <a:pt x="183454" y="-8328"/>
                  <a:pt x="336218" y="14357"/>
                  <a:pt x="490495" y="0"/>
                </a:cubicBezTo>
                <a:cubicBezTo>
                  <a:pt x="644772" y="-14357"/>
                  <a:pt x="766497" y="46069"/>
                  <a:pt x="922130" y="0"/>
                </a:cubicBezTo>
                <a:cubicBezTo>
                  <a:pt x="1077763" y="-46069"/>
                  <a:pt x="1194718" y="33728"/>
                  <a:pt x="1393004" y="0"/>
                </a:cubicBezTo>
                <a:cubicBezTo>
                  <a:pt x="1591290" y="-33728"/>
                  <a:pt x="1691013" y="13936"/>
                  <a:pt x="1961978" y="0"/>
                </a:cubicBezTo>
                <a:cubicBezTo>
                  <a:pt x="1964656" y="67308"/>
                  <a:pt x="1960843" y="97796"/>
                  <a:pt x="1961978" y="152583"/>
                </a:cubicBezTo>
                <a:cubicBezTo>
                  <a:pt x="1761905" y="167301"/>
                  <a:pt x="1592092" y="106535"/>
                  <a:pt x="1451864" y="152583"/>
                </a:cubicBezTo>
                <a:cubicBezTo>
                  <a:pt x="1311636" y="198631"/>
                  <a:pt x="1207805" y="102106"/>
                  <a:pt x="980989" y="152583"/>
                </a:cubicBezTo>
                <a:cubicBezTo>
                  <a:pt x="754173" y="203060"/>
                  <a:pt x="688505" y="130828"/>
                  <a:pt x="490495" y="152583"/>
                </a:cubicBezTo>
                <a:cubicBezTo>
                  <a:pt x="292485" y="174338"/>
                  <a:pt x="192005" y="97025"/>
                  <a:pt x="0" y="152583"/>
                </a:cubicBezTo>
                <a:cubicBezTo>
                  <a:pt x="-11138" y="106215"/>
                  <a:pt x="8286" y="45018"/>
                  <a:pt x="0" y="0"/>
                </a:cubicBezTo>
                <a:close/>
              </a:path>
              <a:path w="1961978" h="152583" stroke="0" extrusionOk="0">
                <a:moveTo>
                  <a:pt x="0" y="0"/>
                </a:moveTo>
                <a:cubicBezTo>
                  <a:pt x="241385" y="-56115"/>
                  <a:pt x="301650" y="3221"/>
                  <a:pt x="529734" y="0"/>
                </a:cubicBezTo>
                <a:cubicBezTo>
                  <a:pt x="757818" y="-3221"/>
                  <a:pt x="806303" y="15173"/>
                  <a:pt x="1059468" y="0"/>
                </a:cubicBezTo>
                <a:cubicBezTo>
                  <a:pt x="1312633" y="-15173"/>
                  <a:pt x="1422667" y="22804"/>
                  <a:pt x="1530343" y="0"/>
                </a:cubicBezTo>
                <a:cubicBezTo>
                  <a:pt x="1638019" y="-22804"/>
                  <a:pt x="1865628" y="27178"/>
                  <a:pt x="1961978" y="0"/>
                </a:cubicBezTo>
                <a:cubicBezTo>
                  <a:pt x="1974313" y="32739"/>
                  <a:pt x="1955715" y="98824"/>
                  <a:pt x="1961978" y="152583"/>
                </a:cubicBezTo>
                <a:cubicBezTo>
                  <a:pt x="1773819" y="201284"/>
                  <a:pt x="1639922" y="125955"/>
                  <a:pt x="1510723" y="152583"/>
                </a:cubicBezTo>
                <a:cubicBezTo>
                  <a:pt x="1381524" y="179211"/>
                  <a:pt x="1199640" y="100170"/>
                  <a:pt x="1000609" y="152583"/>
                </a:cubicBezTo>
                <a:cubicBezTo>
                  <a:pt x="801578" y="204996"/>
                  <a:pt x="710785" y="112083"/>
                  <a:pt x="470875" y="152583"/>
                </a:cubicBezTo>
                <a:cubicBezTo>
                  <a:pt x="230965" y="193083"/>
                  <a:pt x="215643" y="130579"/>
                  <a:pt x="0" y="152583"/>
                </a:cubicBezTo>
                <a:cubicBezTo>
                  <a:pt x="-6362" y="120048"/>
                  <a:pt x="17250" y="50888"/>
                  <a:pt x="0" y="0"/>
                </a:cubicBezTo>
                <a:close/>
              </a:path>
            </a:pathLst>
          </a:custGeom>
          <a:solidFill>
            <a:srgbClr val="F7F7D2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56BB181-27AA-44CC-85F2-2842BC93DA53}"/>
              </a:ext>
            </a:extLst>
          </p:cNvPr>
          <p:cNvSpPr/>
          <p:nvPr/>
        </p:nvSpPr>
        <p:spPr>
          <a:xfrm>
            <a:off x="2786986" y="2616411"/>
            <a:ext cx="452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1953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대한민국 최초의 형법 제정 시부터 규정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8D02038-E8F6-4D27-8741-12505F1354A9}"/>
              </a:ext>
            </a:extLst>
          </p:cNvPr>
          <p:cNvSpPr/>
          <p:nvPr/>
        </p:nvSpPr>
        <p:spPr>
          <a:xfrm>
            <a:off x="4421772" y="3367621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낙태한 여성을 처벌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83EB5DF-2745-4242-8BD1-5EC558BD97B6}"/>
              </a:ext>
            </a:extLst>
          </p:cNvPr>
          <p:cNvSpPr/>
          <p:nvPr/>
        </p:nvSpPr>
        <p:spPr>
          <a:xfrm>
            <a:off x="4421772" y="3955006"/>
            <a:ext cx="7349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형법에 따라 낙태한 여성은 </a:t>
            </a:r>
            <a:r>
              <a:rPr lang="en-US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이하의 징역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이나 </a:t>
            </a:r>
            <a:r>
              <a:rPr lang="en-US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200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만원 이하의 벌금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처함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C02C0C-ADED-4DD8-8C35-BD3960D98001}"/>
              </a:ext>
            </a:extLst>
          </p:cNvPr>
          <p:cNvSpPr/>
          <p:nvPr/>
        </p:nvSpPr>
        <p:spPr>
          <a:xfrm>
            <a:off x="4421772" y="5545476"/>
            <a:ext cx="7092376" cy="87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의료진은 </a:t>
            </a:r>
            <a:r>
              <a:rPr lang="en-US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이하의 징역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처함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여성의 동의 없이 낙태하게끔 하는 </a:t>
            </a:r>
            <a:r>
              <a:rPr lang="ko-KR" altLang="en-US" dirty="0" err="1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부동의낙태죄는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이하의 징역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처함</a:t>
            </a:r>
            <a:endParaRPr lang="en-US" altLang="ko-KR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99612AA8-2B37-4DAC-B8E4-91BD12CB6280}"/>
              </a:ext>
            </a:extLst>
          </p:cNvPr>
          <p:cNvSpPr/>
          <p:nvPr/>
        </p:nvSpPr>
        <p:spPr>
          <a:xfrm>
            <a:off x="3094800" y="3577584"/>
            <a:ext cx="788913" cy="694759"/>
          </a:xfrm>
          <a:custGeom>
            <a:avLst/>
            <a:gdLst>
              <a:gd name="connsiteX0" fmla="*/ 0 w 788913"/>
              <a:gd name="connsiteY0" fmla="*/ 347380 h 694759"/>
              <a:gd name="connsiteX1" fmla="*/ 394457 w 788913"/>
              <a:gd name="connsiteY1" fmla="*/ 0 h 694759"/>
              <a:gd name="connsiteX2" fmla="*/ 788914 w 788913"/>
              <a:gd name="connsiteY2" fmla="*/ 347380 h 694759"/>
              <a:gd name="connsiteX3" fmla="*/ 394457 w 788913"/>
              <a:gd name="connsiteY3" fmla="*/ 694760 h 694759"/>
              <a:gd name="connsiteX4" fmla="*/ 0 w 788913"/>
              <a:gd name="connsiteY4" fmla="*/ 347380 h 6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913" h="694759" fill="none" extrusionOk="0">
                <a:moveTo>
                  <a:pt x="0" y="347380"/>
                </a:moveTo>
                <a:cubicBezTo>
                  <a:pt x="-19555" y="154599"/>
                  <a:pt x="224062" y="-12080"/>
                  <a:pt x="394457" y="0"/>
                </a:cubicBezTo>
                <a:cubicBezTo>
                  <a:pt x="605308" y="-54659"/>
                  <a:pt x="813436" y="196822"/>
                  <a:pt x="788914" y="347380"/>
                </a:cubicBezTo>
                <a:cubicBezTo>
                  <a:pt x="779400" y="526389"/>
                  <a:pt x="658625" y="651446"/>
                  <a:pt x="394457" y="694760"/>
                </a:cubicBezTo>
                <a:cubicBezTo>
                  <a:pt x="191389" y="704736"/>
                  <a:pt x="-1700" y="498212"/>
                  <a:pt x="0" y="347380"/>
                </a:cubicBezTo>
                <a:close/>
              </a:path>
              <a:path w="788913" h="694759" stroke="0" extrusionOk="0">
                <a:moveTo>
                  <a:pt x="0" y="347380"/>
                </a:moveTo>
                <a:cubicBezTo>
                  <a:pt x="-4794" y="125121"/>
                  <a:pt x="140013" y="-37754"/>
                  <a:pt x="394457" y="0"/>
                </a:cubicBezTo>
                <a:cubicBezTo>
                  <a:pt x="639537" y="14619"/>
                  <a:pt x="797550" y="117502"/>
                  <a:pt x="788914" y="347380"/>
                </a:cubicBezTo>
                <a:cubicBezTo>
                  <a:pt x="793992" y="537735"/>
                  <a:pt x="564684" y="676682"/>
                  <a:pt x="394457" y="694760"/>
                </a:cubicBezTo>
                <a:cubicBezTo>
                  <a:pt x="156227" y="722095"/>
                  <a:pt x="-47619" y="554846"/>
                  <a:pt x="0" y="3473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1317705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7B251E3E-AEB5-42FE-B3CF-197CDB22276F}"/>
              </a:ext>
            </a:extLst>
          </p:cNvPr>
          <p:cNvSpPr/>
          <p:nvPr/>
        </p:nvSpPr>
        <p:spPr>
          <a:xfrm>
            <a:off x="3073679" y="5432231"/>
            <a:ext cx="788913" cy="694759"/>
          </a:xfrm>
          <a:custGeom>
            <a:avLst/>
            <a:gdLst>
              <a:gd name="connsiteX0" fmla="*/ 0 w 788913"/>
              <a:gd name="connsiteY0" fmla="*/ 347380 h 694759"/>
              <a:gd name="connsiteX1" fmla="*/ 394457 w 788913"/>
              <a:gd name="connsiteY1" fmla="*/ 0 h 694759"/>
              <a:gd name="connsiteX2" fmla="*/ 788914 w 788913"/>
              <a:gd name="connsiteY2" fmla="*/ 347380 h 694759"/>
              <a:gd name="connsiteX3" fmla="*/ 394457 w 788913"/>
              <a:gd name="connsiteY3" fmla="*/ 694760 h 694759"/>
              <a:gd name="connsiteX4" fmla="*/ 0 w 788913"/>
              <a:gd name="connsiteY4" fmla="*/ 347380 h 69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913" h="694759" fill="none" extrusionOk="0">
                <a:moveTo>
                  <a:pt x="0" y="347380"/>
                </a:moveTo>
                <a:cubicBezTo>
                  <a:pt x="-19555" y="154599"/>
                  <a:pt x="224062" y="-12080"/>
                  <a:pt x="394457" y="0"/>
                </a:cubicBezTo>
                <a:cubicBezTo>
                  <a:pt x="605308" y="-54659"/>
                  <a:pt x="813436" y="196822"/>
                  <a:pt x="788914" y="347380"/>
                </a:cubicBezTo>
                <a:cubicBezTo>
                  <a:pt x="779400" y="526389"/>
                  <a:pt x="658625" y="651446"/>
                  <a:pt x="394457" y="694760"/>
                </a:cubicBezTo>
                <a:cubicBezTo>
                  <a:pt x="191389" y="704736"/>
                  <a:pt x="-1700" y="498212"/>
                  <a:pt x="0" y="347380"/>
                </a:cubicBezTo>
                <a:close/>
              </a:path>
              <a:path w="788913" h="694759" stroke="0" extrusionOk="0">
                <a:moveTo>
                  <a:pt x="0" y="347380"/>
                </a:moveTo>
                <a:cubicBezTo>
                  <a:pt x="-4794" y="125121"/>
                  <a:pt x="140013" y="-37754"/>
                  <a:pt x="394457" y="0"/>
                </a:cubicBezTo>
                <a:cubicBezTo>
                  <a:pt x="639537" y="14619"/>
                  <a:pt x="797550" y="117502"/>
                  <a:pt x="788914" y="347380"/>
                </a:cubicBezTo>
                <a:cubicBezTo>
                  <a:pt x="793992" y="537735"/>
                  <a:pt x="564684" y="676682"/>
                  <a:pt x="394457" y="694760"/>
                </a:cubicBezTo>
                <a:cubicBezTo>
                  <a:pt x="156227" y="722095"/>
                  <a:pt x="-47619" y="554846"/>
                  <a:pt x="0" y="3473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1317705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C7F46EC-77A9-4606-B6B7-2A29AF50C2EB}"/>
              </a:ext>
            </a:extLst>
          </p:cNvPr>
          <p:cNvSpPr/>
          <p:nvPr/>
        </p:nvSpPr>
        <p:spPr>
          <a:xfrm>
            <a:off x="2791753" y="3255095"/>
            <a:ext cx="1367941" cy="1248386"/>
          </a:xfrm>
          <a:custGeom>
            <a:avLst/>
            <a:gdLst>
              <a:gd name="connsiteX0" fmla="*/ 0 w 1367941"/>
              <a:gd name="connsiteY0" fmla="*/ 624193 h 1248386"/>
              <a:gd name="connsiteX1" fmla="*/ 683971 w 1367941"/>
              <a:gd name="connsiteY1" fmla="*/ 0 h 1248386"/>
              <a:gd name="connsiteX2" fmla="*/ 1367942 w 1367941"/>
              <a:gd name="connsiteY2" fmla="*/ 624193 h 1248386"/>
              <a:gd name="connsiteX3" fmla="*/ 683971 w 1367941"/>
              <a:gd name="connsiteY3" fmla="*/ 1248386 h 1248386"/>
              <a:gd name="connsiteX4" fmla="*/ 0 w 1367941"/>
              <a:gd name="connsiteY4" fmla="*/ 624193 h 124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941" h="1248386" extrusionOk="0">
                <a:moveTo>
                  <a:pt x="0" y="624193"/>
                </a:moveTo>
                <a:cubicBezTo>
                  <a:pt x="-5923" y="262903"/>
                  <a:pt x="298405" y="-94887"/>
                  <a:pt x="683971" y="0"/>
                </a:cubicBezTo>
                <a:cubicBezTo>
                  <a:pt x="1020639" y="-9949"/>
                  <a:pt x="1271168" y="297689"/>
                  <a:pt x="1367942" y="624193"/>
                </a:cubicBezTo>
                <a:cubicBezTo>
                  <a:pt x="1400301" y="1037381"/>
                  <a:pt x="1070415" y="1244773"/>
                  <a:pt x="683971" y="1248386"/>
                </a:cubicBezTo>
                <a:cubicBezTo>
                  <a:pt x="335092" y="1249752"/>
                  <a:pt x="3035" y="1003605"/>
                  <a:pt x="0" y="624193"/>
                </a:cubicBezTo>
                <a:close/>
              </a:path>
            </a:pathLst>
          </a:custGeom>
          <a:noFill/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자기</a:t>
            </a:r>
            <a:endParaRPr lang="en-US" altLang="ko-KR" b="1" dirty="0">
              <a:solidFill>
                <a:schemeClr val="tx1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62D6956-74E7-4341-B839-3DF76642F74B}"/>
              </a:ext>
            </a:extLst>
          </p:cNvPr>
          <p:cNvSpPr/>
          <p:nvPr/>
        </p:nvSpPr>
        <p:spPr>
          <a:xfrm>
            <a:off x="2786986" y="5133277"/>
            <a:ext cx="1367941" cy="1248386"/>
          </a:xfrm>
          <a:custGeom>
            <a:avLst/>
            <a:gdLst>
              <a:gd name="connsiteX0" fmla="*/ 0 w 1367941"/>
              <a:gd name="connsiteY0" fmla="*/ 624193 h 1248386"/>
              <a:gd name="connsiteX1" fmla="*/ 683971 w 1367941"/>
              <a:gd name="connsiteY1" fmla="*/ 0 h 1248386"/>
              <a:gd name="connsiteX2" fmla="*/ 1367942 w 1367941"/>
              <a:gd name="connsiteY2" fmla="*/ 624193 h 1248386"/>
              <a:gd name="connsiteX3" fmla="*/ 683971 w 1367941"/>
              <a:gd name="connsiteY3" fmla="*/ 1248386 h 1248386"/>
              <a:gd name="connsiteX4" fmla="*/ 0 w 1367941"/>
              <a:gd name="connsiteY4" fmla="*/ 624193 h 124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941" h="1248386" extrusionOk="0">
                <a:moveTo>
                  <a:pt x="0" y="624193"/>
                </a:moveTo>
                <a:cubicBezTo>
                  <a:pt x="-5923" y="262903"/>
                  <a:pt x="298405" y="-94887"/>
                  <a:pt x="683971" y="0"/>
                </a:cubicBezTo>
                <a:cubicBezTo>
                  <a:pt x="1020639" y="-9949"/>
                  <a:pt x="1271168" y="297689"/>
                  <a:pt x="1367942" y="624193"/>
                </a:cubicBezTo>
                <a:cubicBezTo>
                  <a:pt x="1400301" y="1037381"/>
                  <a:pt x="1070415" y="1244773"/>
                  <a:pt x="683971" y="1248386"/>
                </a:cubicBezTo>
                <a:cubicBezTo>
                  <a:pt x="335092" y="1249752"/>
                  <a:pt x="3035" y="1003605"/>
                  <a:pt x="0" y="624193"/>
                </a:cubicBezTo>
                <a:close/>
              </a:path>
            </a:pathLst>
          </a:custGeom>
          <a:noFill/>
          <a:ln w="28575">
            <a:solidFill>
              <a:srgbClr val="F6716E"/>
            </a:solidFill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동의</a:t>
            </a:r>
            <a:endParaRPr lang="en-US" altLang="ko-KR" b="1" dirty="0">
              <a:solidFill>
                <a:schemeClr val="tx1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낙태죄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3FDDA596-C860-4FCB-BA52-099F6A50679D}"/>
              </a:ext>
            </a:extLst>
          </p:cNvPr>
          <p:cNvSpPr/>
          <p:nvPr/>
        </p:nvSpPr>
        <p:spPr>
          <a:xfrm>
            <a:off x="4474774" y="5330829"/>
            <a:ext cx="4525387" cy="159543"/>
          </a:xfrm>
          <a:custGeom>
            <a:avLst/>
            <a:gdLst>
              <a:gd name="connsiteX0" fmla="*/ 0 w 4525387"/>
              <a:gd name="connsiteY0" fmla="*/ 0 h 159543"/>
              <a:gd name="connsiteX1" fmla="*/ 565673 w 4525387"/>
              <a:gd name="connsiteY1" fmla="*/ 0 h 159543"/>
              <a:gd name="connsiteX2" fmla="*/ 1040839 w 4525387"/>
              <a:gd name="connsiteY2" fmla="*/ 0 h 159543"/>
              <a:gd name="connsiteX3" fmla="*/ 1561259 w 4525387"/>
              <a:gd name="connsiteY3" fmla="*/ 0 h 159543"/>
              <a:gd name="connsiteX4" fmla="*/ 2217440 w 4525387"/>
              <a:gd name="connsiteY4" fmla="*/ 0 h 159543"/>
              <a:gd name="connsiteX5" fmla="*/ 2692605 w 4525387"/>
              <a:gd name="connsiteY5" fmla="*/ 0 h 159543"/>
              <a:gd name="connsiteX6" fmla="*/ 3348786 w 4525387"/>
              <a:gd name="connsiteY6" fmla="*/ 0 h 159543"/>
              <a:gd name="connsiteX7" fmla="*/ 3959714 w 4525387"/>
              <a:gd name="connsiteY7" fmla="*/ 0 h 159543"/>
              <a:gd name="connsiteX8" fmla="*/ 4525387 w 4525387"/>
              <a:gd name="connsiteY8" fmla="*/ 0 h 159543"/>
              <a:gd name="connsiteX9" fmla="*/ 4525387 w 4525387"/>
              <a:gd name="connsiteY9" fmla="*/ 159543 h 159543"/>
              <a:gd name="connsiteX10" fmla="*/ 4004967 w 4525387"/>
              <a:gd name="connsiteY10" fmla="*/ 159543 h 159543"/>
              <a:gd name="connsiteX11" fmla="*/ 3575056 w 4525387"/>
              <a:gd name="connsiteY11" fmla="*/ 159543 h 159543"/>
              <a:gd name="connsiteX12" fmla="*/ 3009382 w 4525387"/>
              <a:gd name="connsiteY12" fmla="*/ 159543 h 159543"/>
              <a:gd name="connsiteX13" fmla="*/ 2443709 w 4525387"/>
              <a:gd name="connsiteY13" fmla="*/ 159543 h 159543"/>
              <a:gd name="connsiteX14" fmla="*/ 1787528 w 4525387"/>
              <a:gd name="connsiteY14" fmla="*/ 159543 h 159543"/>
              <a:gd name="connsiteX15" fmla="*/ 1131347 w 4525387"/>
              <a:gd name="connsiteY15" fmla="*/ 159543 h 159543"/>
              <a:gd name="connsiteX16" fmla="*/ 610927 w 4525387"/>
              <a:gd name="connsiteY16" fmla="*/ 159543 h 159543"/>
              <a:gd name="connsiteX17" fmla="*/ 0 w 4525387"/>
              <a:gd name="connsiteY17" fmla="*/ 159543 h 159543"/>
              <a:gd name="connsiteX18" fmla="*/ 0 w 4525387"/>
              <a:gd name="connsiteY18" fmla="*/ 0 h 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25387" h="159543" fill="none" extrusionOk="0">
                <a:moveTo>
                  <a:pt x="0" y="0"/>
                </a:moveTo>
                <a:cubicBezTo>
                  <a:pt x="270165" y="-16313"/>
                  <a:pt x="283959" y="3939"/>
                  <a:pt x="565673" y="0"/>
                </a:cubicBezTo>
                <a:cubicBezTo>
                  <a:pt x="847387" y="-3939"/>
                  <a:pt x="808278" y="3785"/>
                  <a:pt x="1040839" y="0"/>
                </a:cubicBezTo>
                <a:cubicBezTo>
                  <a:pt x="1273400" y="-3785"/>
                  <a:pt x="1337189" y="13442"/>
                  <a:pt x="1561259" y="0"/>
                </a:cubicBezTo>
                <a:cubicBezTo>
                  <a:pt x="1785329" y="-13442"/>
                  <a:pt x="1905177" y="66456"/>
                  <a:pt x="2217440" y="0"/>
                </a:cubicBezTo>
                <a:cubicBezTo>
                  <a:pt x="2529703" y="-66456"/>
                  <a:pt x="2557649" y="9847"/>
                  <a:pt x="2692605" y="0"/>
                </a:cubicBezTo>
                <a:cubicBezTo>
                  <a:pt x="2827561" y="-9847"/>
                  <a:pt x="3111951" y="60216"/>
                  <a:pt x="3348786" y="0"/>
                </a:cubicBezTo>
                <a:cubicBezTo>
                  <a:pt x="3585621" y="-60216"/>
                  <a:pt x="3662834" y="71965"/>
                  <a:pt x="3959714" y="0"/>
                </a:cubicBezTo>
                <a:cubicBezTo>
                  <a:pt x="4256594" y="-71965"/>
                  <a:pt x="4391780" y="20118"/>
                  <a:pt x="4525387" y="0"/>
                </a:cubicBezTo>
                <a:cubicBezTo>
                  <a:pt x="4535697" y="51819"/>
                  <a:pt x="4521359" y="92740"/>
                  <a:pt x="4525387" y="159543"/>
                </a:cubicBezTo>
                <a:cubicBezTo>
                  <a:pt x="4272782" y="212167"/>
                  <a:pt x="4203742" y="158090"/>
                  <a:pt x="4004967" y="159543"/>
                </a:cubicBezTo>
                <a:cubicBezTo>
                  <a:pt x="3806192" y="160996"/>
                  <a:pt x="3716193" y="120588"/>
                  <a:pt x="3575056" y="159543"/>
                </a:cubicBezTo>
                <a:cubicBezTo>
                  <a:pt x="3433919" y="198498"/>
                  <a:pt x="3279596" y="138624"/>
                  <a:pt x="3009382" y="159543"/>
                </a:cubicBezTo>
                <a:cubicBezTo>
                  <a:pt x="2739168" y="180462"/>
                  <a:pt x="2673269" y="145472"/>
                  <a:pt x="2443709" y="159543"/>
                </a:cubicBezTo>
                <a:cubicBezTo>
                  <a:pt x="2214149" y="173614"/>
                  <a:pt x="1934699" y="141470"/>
                  <a:pt x="1787528" y="159543"/>
                </a:cubicBezTo>
                <a:cubicBezTo>
                  <a:pt x="1640357" y="177616"/>
                  <a:pt x="1375510" y="150677"/>
                  <a:pt x="1131347" y="159543"/>
                </a:cubicBezTo>
                <a:cubicBezTo>
                  <a:pt x="887184" y="168409"/>
                  <a:pt x="857841" y="140025"/>
                  <a:pt x="610927" y="159543"/>
                </a:cubicBezTo>
                <a:cubicBezTo>
                  <a:pt x="364013" y="179061"/>
                  <a:pt x="130256" y="99740"/>
                  <a:pt x="0" y="159543"/>
                </a:cubicBezTo>
                <a:cubicBezTo>
                  <a:pt x="-2759" y="117430"/>
                  <a:pt x="17340" y="39572"/>
                  <a:pt x="0" y="0"/>
                </a:cubicBezTo>
                <a:close/>
              </a:path>
              <a:path w="4525387" h="159543" stroke="0" extrusionOk="0">
                <a:moveTo>
                  <a:pt x="0" y="0"/>
                </a:moveTo>
                <a:cubicBezTo>
                  <a:pt x="154475" y="-19437"/>
                  <a:pt x="493112" y="45463"/>
                  <a:pt x="656181" y="0"/>
                </a:cubicBezTo>
                <a:cubicBezTo>
                  <a:pt x="819250" y="-45463"/>
                  <a:pt x="1075130" y="66416"/>
                  <a:pt x="1312362" y="0"/>
                </a:cubicBezTo>
                <a:cubicBezTo>
                  <a:pt x="1549594" y="-66416"/>
                  <a:pt x="1585234" y="48182"/>
                  <a:pt x="1832782" y="0"/>
                </a:cubicBezTo>
                <a:cubicBezTo>
                  <a:pt x="2080330" y="-48182"/>
                  <a:pt x="2212717" y="20466"/>
                  <a:pt x="2353201" y="0"/>
                </a:cubicBezTo>
                <a:cubicBezTo>
                  <a:pt x="2493685" y="-20466"/>
                  <a:pt x="2659107" y="43654"/>
                  <a:pt x="2783113" y="0"/>
                </a:cubicBezTo>
                <a:cubicBezTo>
                  <a:pt x="2907119" y="-43654"/>
                  <a:pt x="3121145" y="34558"/>
                  <a:pt x="3213025" y="0"/>
                </a:cubicBezTo>
                <a:cubicBezTo>
                  <a:pt x="3304905" y="-34558"/>
                  <a:pt x="3473669" y="51365"/>
                  <a:pt x="3642937" y="0"/>
                </a:cubicBezTo>
                <a:cubicBezTo>
                  <a:pt x="3812205" y="-51365"/>
                  <a:pt x="4309726" y="92"/>
                  <a:pt x="4525387" y="0"/>
                </a:cubicBezTo>
                <a:cubicBezTo>
                  <a:pt x="4543758" y="62091"/>
                  <a:pt x="4518223" y="99643"/>
                  <a:pt x="4525387" y="159543"/>
                </a:cubicBezTo>
                <a:cubicBezTo>
                  <a:pt x="4404717" y="169466"/>
                  <a:pt x="4080351" y="125964"/>
                  <a:pt x="3959714" y="159543"/>
                </a:cubicBezTo>
                <a:cubicBezTo>
                  <a:pt x="3839077" y="193122"/>
                  <a:pt x="3663032" y="159426"/>
                  <a:pt x="3529802" y="159543"/>
                </a:cubicBezTo>
                <a:cubicBezTo>
                  <a:pt x="3396572" y="159660"/>
                  <a:pt x="3286351" y="158268"/>
                  <a:pt x="3099890" y="159543"/>
                </a:cubicBezTo>
                <a:cubicBezTo>
                  <a:pt x="2913429" y="160818"/>
                  <a:pt x="2835209" y="117314"/>
                  <a:pt x="2669978" y="159543"/>
                </a:cubicBezTo>
                <a:cubicBezTo>
                  <a:pt x="2504747" y="201772"/>
                  <a:pt x="2302265" y="124430"/>
                  <a:pt x="2013797" y="159543"/>
                </a:cubicBezTo>
                <a:cubicBezTo>
                  <a:pt x="1725329" y="194656"/>
                  <a:pt x="1708654" y="114263"/>
                  <a:pt x="1583885" y="159543"/>
                </a:cubicBezTo>
                <a:cubicBezTo>
                  <a:pt x="1459116" y="204823"/>
                  <a:pt x="1169189" y="122749"/>
                  <a:pt x="1018212" y="159543"/>
                </a:cubicBezTo>
                <a:cubicBezTo>
                  <a:pt x="867235" y="196337"/>
                  <a:pt x="718278" y="141623"/>
                  <a:pt x="543046" y="159543"/>
                </a:cubicBezTo>
                <a:cubicBezTo>
                  <a:pt x="367814" y="177463"/>
                  <a:pt x="262557" y="151519"/>
                  <a:pt x="0" y="159543"/>
                </a:cubicBezTo>
                <a:cubicBezTo>
                  <a:pt x="-7383" y="81824"/>
                  <a:pt x="15795" y="54877"/>
                  <a:pt x="0" y="0"/>
                </a:cubicBezTo>
                <a:close/>
              </a:path>
            </a:pathLst>
          </a:custGeom>
          <a:solidFill>
            <a:srgbClr val="F7F7D2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8D22B0-F9CE-4DDC-9D65-7689140F0A5C}"/>
              </a:ext>
            </a:extLst>
          </p:cNvPr>
          <p:cNvSpPr/>
          <p:nvPr/>
        </p:nvSpPr>
        <p:spPr>
          <a:xfrm>
            <a:off x="4421772" y="5210847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임신한 여성의 동의를 받아 수술한 의료진을 처벌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6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>
            <a:extLst>
              <a:ext uri="{FF2B5EF4-FFF2-40B4-BE49-F238E27FC236}">
                <a16:creationId xmlns:a16="http://schemas.microsoft.com/office/drawing/2014/main" id="{AABBEC04-C929-437F-AEEB-946DB61DC8C9}"/>
              </a:ext>
            </a:extLst>
          </p:cNvPr>
          <p:cNvGrpSpPr/>
          <p:nvPr/>
        </p:nvGrpSpPr>
        <p:grpSpPr>
          <a:xfrm>
            <a:off x="1873466" y="-6958054"/>
            <a:ext cx="10335786" cy="6858000"/>
            <a:chOff x="1856215" y="0"/>
            <a:chExt cx="10335786" cy="6858000"/>
          </a:xfrm>
        </p:grpSpPr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25A383B-529C-4CEB-9FB1-36565BE9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3467" y="0"/>
              <a:ext cx="10316850" cy="6858000"/>
            </a:xfrm>
            <a:prstGeom prst="rect">
              <a:avLst/>
            </a:prstGeom>
          </p:spPr>
        </p:pic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B9671F1-7017-4558-A02E-50448E4A9188}"/>
                </a:ext>
              </a:extLst>
            </p:cNvPr>
            <p:cNvSpPr/>
            <p:nvPr/>
          </p:nvSpPr>
          <p:spPr>
            <a:xfrm>
              <a:off x="1856215" y="0"/>
              <a:ext cx="10335786" cy="6858000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66D5704-E9F7-4714-88C9-A9207E760804}"/>
                </a:ext>
              </a:extLst>
            </p:cNvPr>
            <p:cNvSpPr/>
            <p:nvPr/>
          </p:nvSpPr>
          <p:spPr>
            <a:xfrm>
              <a:off x="5257641" y="829163"/>
              <a:ext cx="35767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4000" dirty="0">
                  <a:solidFill>
                    <a:srgbClr val="F7F7D2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과제 </a:t>
              </a:r>
              <a:r>
                <a:rPr lang="ko-KR" altLang="en-US" sz="4000" dirty="0" err="1">
                  <a:solidFill>
                    <a:srgbClr val="F7F7D2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노잼</a:t>
              </a:r>
              <a:endParaRPr lang="ko-KR" altLang="en-US" sz="4000" dirty="0">
                <a:solidFill>
                  <a:srgbClr val="F7F7D2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E159F535-ACBD-4FA1-9C10-3D581C4AF53E}"/>
                </a:ext>
              </a:extLst>
            </p:cNvPr>
            <p:cNvSpPr/>
            <p:nvPr/>
          </p:nvSpPr>
          <p:spPr>
            <a:xfrm>
              <a:off x="4631512" y="4008124"/>
              <a:ext cx="48007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bg1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부제목을 입력하세요</a:t>
              </a:r>
              <a:r>
                <a:rPr lang="en-US" altLang="ko-KR" sz="3200" dirty="0">
                  <a:solidFill>
                    <a:schemeClr val="bg1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.</a:t>
              </a:r>
              <a:endParaRPr lang="ko-KR" altLang="en-US" sz="3200" dirty="0">
                <a:solidFill>
                  <a:schemeClr val="bg1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872BF8-1843-459C-8F04-449BD9112F82}"/>
                </a:ext>
              </a:extLst>
            </p:cNvPr>
            <p:cNvSpPr txBox="1"/>
            <p:nvPr/>
          </p:nvSpPr>
          <p:spPr>
            <a:xfrm>
              <a:off x="4187201" y="4762412"/>
              <a:ext cx="57176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본문을 입력하세요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제목폰트는 </a:t>
              </a:r>
              <a:endPara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  <a:p>
              <a:pPr algn="ctr"/>
              <a:r>
                <a:rPr lang="ko-KR" altLang="en-US" sz="2000" dirty="0" err="1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조선일보명조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본문은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08</a:t>
              </a:r>
              <a:r>
                <a:rPr lang="ko-KR" altLang="en-US" sz="2000" dirty="0" err="1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서울한강체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L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첫 슬라이드 팀원소개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,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두번째 슬라이드 목차소개 </a:t>
              </a:r>
              <a:endPara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폰트는 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a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옛날목욕탕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L </a:t>
              </a:r>
              <a:r>
                <a:rPr lang="ko-KR" altLang="en-US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입니다</a:t>
              </a:r>
              <a:r>
                <a:rPr lang="en-US" altLang="ko-KR" sz="2000" dirty="0">
                  <a:solidFill>
                    <a:schemeClr val="bg1"/>
                  </a:solidFill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</a:t>
              </a:r>
              <a:endPara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02AA26D-7E1C-45DD-834F-BE52CFE74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0046" y="1870742"/>
              <a:ext cx="1803689" cy="1803689"/>
            </a:xfrm>
            <a:prstGeom prst="rect">
              <a:avLst/>
            </a:prstGeom>
          </p:spPr>
        </p:pic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996D6D9-EBF7-45D6-BFFA-49D8F2C580BF}"/>
              </a:ext>
            </a:extLst>
          </p:cNvPr>
          <p:cNvSpPr/>
          <p:nvPr/>
        </p:nvSpPr>
        <p:spPr>
          <a:xfrm>
            <a:off x="-3398145" y="-225534"/>
            <a:ext cx="5194909" cy="7264399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225532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DDA2541-274B-424C-9417-F949D15827DC}"/>
              </a:ext>
            </a:extLst>
          </p:cNvPr>
          <p:cNvSpPr/>
          <p:nvPr/>
        </p:nvSpPr>
        <p:spPr>
          <a:xfrm>
            <a:off x="12225488" y="-230684"/>
            <a:ext cx="5960912" cy="72644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6596C5C0-6C06-45A4-9108-17B4176AF3A2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타원 84">
            <a:extLst>
              <a:ext uri="{FF2B5EF4-FFF2-40B4-BE49-F238E27FC236}">
                <a16:creationId xmlns:a16="http://schemas.microsoft.com/office/drawing/2014/main" id="{55417083-C0BD-4A3D-AA02-72CA24A129EB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97B84D1F-A06D-4CF5-AA16-B35681B1579D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F37E60C-BE83-4897-BC16-77E2FC51B448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D1F2E30A-5194-4D72-B0B5-D3AED8E06337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id="{CC9874BE-8587-47CB-B640-904D8281A0C6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03DCD22F-A558-4E1F-A638-E2852817C23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CA17B63B-6CF2-48E7-B916-E34C9EED483E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950A79C-C100-4B4F-BB2C-DFD286FA47F3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4DCC67F6-6340-4EDC-B931-CA6ADF8467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id="{EF328325-375A-4C4A-8165-31FC968590BC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CD60D723-DE62-497C-B942-FD2EA8645CD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FDEE0E40-E5A1-4AE6-9682-82F4677575B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8B2A481-5F89-44D1-9387-935EEEB522EB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85FAAFA-532B-40A5-94EC-0BDE791ECFA8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884ADB1B-2417-403B-9089-CA039206060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9B9209A9-1483-4A96-BE41-F3EA1DC609F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B98DD4B0-A0E9-46FA-9760-78D5C657A3D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DDD465F-A99E-4D98-B5A7-D80E5CCC16DD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0896A95A-C9C4-47FE-B85A-7D98935ADF3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115" name="사각형: 둥근 모서리 114">
              <a:extLst>
                <a:ext uri="{FF2B5EF4-FFF2-40B4-BE49-F238E27FC236}">
                  <a16:creationId xmlns:a16="http://schemas.microsoft.com/office/drawing/2014/main" id="{71A5F207-37D6-405A-BD4A-C4B61D2E993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F8D9EC3B-B71C-492B-8B17-8F718043CDC8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7" name="타원 116">
              <a:extLst>
                <a:ext uri="{FF2B5EF4-FFF2-40B4-BE49-F238E27FC236}">
                  <a16:creationId xmlns:a16="http://schemas.microsoft.com/office/drawing/2014/main" id="{2303DFA8-97E7-4640-86D0-491583ECC772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C3F0D31-AC60-4D46-8CDF-5C55EB0D47EE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86EAE2A-A687-45BE-B254-FF2D398E0B83}"/>
              </a:ext>
            </a:extLst>
          </p:cNvPr>
          <p:cNvGrpSpPr/>
          <p:nvPr/>
        </p:nvGrpSpPr>
        <p:grpSpPr>
          <a:xfrm>
            <a:off x="1939871" y="14989"/>
            <a:ext cx="10290312" cy="6858000"/>
            <a:chOff x="1939871" y="14989"/>
            <a:chExt cx="10290312" cy="6858000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B9647B01-AECC-49F8-941B-F3BBC4760101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E7693A-1FB5-4800-9FC6-711922441EE2}"/>
                </a:ext>
              </a:extLst>
            </p:cNvPr>
            <p:cNvSpPr txBox="1"/>
            <p:nvPr/>
          </p:nvSpPr>
          <p:spPr>
            <a:xfrm>
              <a:off x="2210268" y="316961"/>
              <a:ext cx="528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결론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사례연구 토의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BCA5B110-84B7-4D4E-9F31-740FCD10D75C}"/>
              </a:ext>
            </a:extLst>
          </p:cNvPr>
          <p:cNvSpPr/>
          <p:nvPr/>
        </p:nvSpPr>
        <p:spPr>
          <a:xfrm>
            <a:off x="2848792" y="1376882"/>
            <a:ext cx="962742" cy="189330"/>
          </a:xfrm>
          <a:custGeom>
            <a:avLst/>
            <a:gdLst>
              <a:gd name="connsiteX0" fmla="*/ 0 w 962742"/>
              <a:gd name="connsiteY0" fmla="*/ 0 h 189330"/>
              <a:gd name="connsiteX1" fmla="*/ 500626 w 962742"/>
              <a:gd name="connsiteY1" fmla="*/ 0 h 189330"/>
              <a:gd name="connsiteX2" fmla="*/ 962742 w 962742"/>
              <a:gd name="connsiteY2" fmla="*/ 0 h 189330"/>
              <a:gd name="connsiteX3" fmla="*/ 962742 w 962742"/>
              <a:gd name="connsiteY3" fmla="*/ 189330 h 189330"/>
              <a:gd name="connsiteX4" fmla="*/ 510253 w 962742"/>
              <a:gd name="connsiteY4" fmla="*/ 189330 h 189330"/>
              <a:gd name="connsiteX5" fmla="*/ 0 w 962742"/>
              <a:gd name="connsiteY5" fmla="*/ 189330 h 189330"/>
              <a:gd name="connsiteX6" fmla="*/ 0 w 962742"/>
              <a:gd name="connsiteY6" fmla="*/ 0 h 18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42" h="189330" fill="none" extrusionOk="0">
                <a:moveTo>
                  <a:pt x="0" y="0"/>
                </a:moveTo>
                <a:cubicBezTo>
                  <a:pt x="115093" y="-20274"/>
                  <a:pt x="272736" y="98"/>
                  <a:pt x="500626" y="0"/>
                </a:cubicBezTo>
                <a:cubicBezTo>
                  <a:pt x="728516" y="-98"/>
                  <a:pt x="774578" y="2797"/>
                  <a:pt x="962742" y="0"/>
                </a:cubicBezTo>
                <a:cubicBezTo>
                  <a:pt x="971315" y="67250"/>
                  <a:pt x="947752" y="141473"/>
                  <a:pt x="962742" y="189330"/>
                </a:cubicBezTo>
                <a:cubicBezTo>
                  <a:pt x="838721" y="204788"/>
                  <a:pt x="734177" y="178067"/>
                  <a:pt x="510253" y="189330"/>
                </a:cubicBezTo>
                <a:cubicBezTo>
                  <a:pt x="286329" y="200593"/>
                  <a:pt x="223549" y="135812"/>
                  <a:pt x="0" y="189330"/>
                </a:cubicBezTo>
                <a:cubicBezTo>
                  <a:pt x="-21634" y="95278"/>
                  <a:pt x="9399" y="46541"/>
                  <a:pt x="0" y="0"/>
                </a:cubicBezTo>
                <a:close/>
              </a:path>
              <a:path w="962742" h="189330" stroke="0" extrusionOk="0">
                <a:moveTo>
                  <a:pt x="0" y="0"/>
                </a:moveTo>
                <a:cubicBezTo>
                  <a:pt x="154432" y="-21886"/>
                  <a:pt x="294220" y="42136"/>
                  <a:pt x="500626" y="0"/>
                </a:cubicBezTo>
                <a:cubicBezTo>
                  <a:pt x="707032" y="-42136"/>
                  <a:pt x="845754" y="4562"/>
                  <a:pt x="962742" y="0"/>
                </a:cubicBezTo>
                <a:cubicBezTo>
                  <a:pt x="968879" y="74077"/>
                  <a:pt x="954796" y="94959"/>
                  <a:pt x="962742" y="189330"/>
                </a:cubicBezTo>
                <a:cubicBezTo>
                  <a:pt x="749300" y="233455"/>
                  <a:pt x="718403" y="156682"/>
                  <a:pt x="510253" y="189330"/>
                </a:cubicBezTo>
                <a:cubicBezTo>
                  <a:pt x="302103" y="221978"/>
                  <a:pt x="178062" y="165946"/>
                  <a:pt x="0" y="189330"/>
                </a:cubicBezTo>
                <a:cubicBezTo>
                  <a:pt x="-19185" y="136413"/>
                  <a:pt x="10600" y="8433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A7B1285-8DDB-436E-B338-E17A0CBC7136}"/>
              </a:ext>
            </a:extLst>
          </p:cNvPr>
          <p:cNvSpPr/>
          <p:nvPr/>
        </p:nvSpPr>
        <p:spPr>
          <a:xfrm>
            <a:off x="2819223" y="1101380"/>
            <a:ext cx="9805093" cy="533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&lt;</a:t>
            </a: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토의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&gt;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클라이언트는 누구인가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위 사례의 문제는 무엇인가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클라이언트의 욕구는 무엇인가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위 사례에서 사회복지사가 직면한 딜레마는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위 사례에 대한 개인의 생각은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342900" lvl="0" indent="-342900" algn="just" fontAlgn="base">
              <a:lnSpc>
                <a:spcPct val="160000"/>
              </a:lnSpc>
              <a:buFont typeface="+mj-lt"/>
              <a:buAutoNum type="arabicPeriod"/>
            </a:pP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사회복지사가 윤리적 상대주의자라면 어떻게 행동할까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7. </a:t>
            </a: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사회복지사가 윤리적 절대주의자라면 어떻게 행동할까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8. </a:t>
            </a:r>
            <a:r>
              <a:rPr lang="ko-KR" altLang="en-US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본인이 사회복지사로서 이러한 사례를 접한다면 어떻게 행동할까</a:t>
            </a:r>
            <a:r>
              <a:rPr lang="en-US" altLang="ko-KR" sz="24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?</a:t>
            </a:r>
            <a:endParaRPr lang="ko-KR" altLang="en-US" sz="2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0091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E8647951-AA39-4AD7-8FBC-657EA21B3D60}"/>
              </a:ext>
            </a:extLst>
          </p:cNvPr>
          <p:cNvGrpSpPr/>
          <p:nvPr/>
        </p:nvGrpSpPr>
        <p:grpSpPr>
          <a:xfrm>
            <a:off x="875028" y="-2457996"/>
            <a:ext cx="12332661" cy="11773992"/>
            <a:chOff x="875028" y="-2457996"/>
            <a:chExt cx="12332661" cy="11773992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BB5B155-59D1-4207-AB1D-685251C98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5593" y="580917"/>
              <a:ext cx="6866065" cy="5651500"/>
            </a:xfrm>
            <a:prstGeom prst="rect">
              <a:avLst/>
            </a:prstGeom>
          </p:spPr>
        </p:pic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9DF2578A-5F25-4DE6-BCA8-253F607C0909}"/>
                </a:ext>
              </a:extLst>
            </p:cNvPr>
            <p:cNvSpPr/>
            <p:nvPr/>
          </p:nvSpPr>
          <p:spPr>
            <a:xfrm rot="18504726">
              <a:off x="1154363" y="-2737331"/>
              <a:ext cx="11773992" cy="12332661"/>
            </a:xfrm>
            <a:custGeom>
              <a:avLst/>
              <a:gdLst>
                <a:gd name="connsiteX0" fmla="*/ 4749602 w 11773992"/>
                <a:gd name="connsiteY0" fmla="*/ 5687335 h 12332661"/>
                <a:gd name="connsiteX1" fmla="*/ 4468668 w 11773992"/>
                <a:gd name="connsiteY1" fmla="*/ 5557511 h 12332661"/>
                <a:gd name="connsiteX2" fmla="*/ 3040340 w 11773992"/>
                <a:gd name="connsiteY2" fmla="*/ 5557511 h 12332661"/>
                <a:gd name="connsiteX3" fmla="*/ 2701539 w 11773992"/>
                <a:gd name="connsiteY3" fmla="*/ 5851979 h 12332661"/>
                <a:gd name="connsiteX4" fmla="*/ 3040340 w 11773992"/>
                <a:gd name="connsiteY4" fmla="*/ 6146446 h 12332661"/>
                <a:gd name="connsiteX5" fmla="*/ 4468668 w 11773992"/>
                <a:gd name="connsiteY5" fmla="*/ 6146446 h 12332661"/>
                <a:gd name="connsiteX6" fmla="*/ 4807469 w 11773992"/>
                <a:gd name="connsiteY6" fmla="*/ 5851978 h 12332661"/>
                <a:gd name="connsiteX7" fmla="*/ 4749602 w 11773992"/>
                <a:gd name="connsiteY7" fmla="*/ 5687335 h 12332661"/>
                <a:gd name="connsiteX8" fmla="*/ 5989613 w 11773992"/>
                <a:gd name="connsiteY8" fmla="*/ 5043531 h 12332661"/>
                <a:gd name="connsiteX9" fmla="*/ 5445377 w 11773992"/>
                <a:gd name="connsiteY9" fmla="*/ 4863687 h 12332661"/>
                <a:gd name="connsiteX10" fmla="*/ 2955267 w 11773992"/>
                <a:gd name="connsiteY10" fmla="*/ 4863687 h 12332661"/>
                <a:gd name="connsiteX11" fmla="*/ 2364609 w 11773992"/>
                <a:gd name="connsiteY11" fmla="*/ 5158155 h 12332661"/>
                <a:gd name="connsiteX12" fmla="*/ 2955267 w 11773992"/>
                <a:gd name="connsiteY12" fmla="*/ 5452622 h 12332661"/>
                <a:gd name="connsiteX13" fmla="*/ 5445377 w 11773992"/>
                <a:gd name="connsiteY13" fmla="*/ 5452623 h 12332661"/>
                <a:gd name="connsiteX14" fmla="*/ 6036034 w 11773992"/>
                <a:gd name="connsiteY14" fmla="*/ 5158155 h 12332661"/>
                <a:gd name="connsiteX15" fmla="*/ 5989613 w 11773992"/>
                <a:gd name="connsiteY15" fmla="*/ 5043531 h 12332661"/>
                <a:gd name="connsiteX16" fmla="*/ 6733510 w 11773992"/>
                <a:gd name="connsiteY16" fmla="*/ 4386449 h 12332661"/>
                <a:gd name="connsiteX17" fmla="*/ 5931982 w 11773992"/>
                <a:gd name="connsiteY17" fmla="*/ 4151329 h 12332661"/>
                <a:gd name="connsiteX18" fmla="*/ 2482793 w 11773992"/>
                <a:gd name="connsiteY18" fmla="*/ 4151329 h 12332661"/>
                <a:gd name="connsiteX19" fmla="*/ 1664641 w 11773992"/>
                <a:gd name="connsiteY19" fmla="*/ 4445797 h 12332661"/>
                <a:gd name="connsiteX20" fmla="*/ 2482793 w 11773992"/>
                <a:gd name="connsiteY20" fmla="*/ 4740264 h 12332661"/>
                <a:gd name="connsiteX21" fmla="*/ 5931982 w 11773992"/>
                <a:gd name="connsiteY21" fmla="*/ 4740264 h 12332661"/>
                <a:gd name="connsiteX22" fmla="*/ 6750134 w 11773992"/>
                <a:gd name="connsiteY22" fmla="*/ 4445797 h 12332661"/>
                <a:gd name="connsiteX23" fmla="*/ 6733510 w 11773992"/>
                <a:gd name="connsiteY23" fmla="*/ 4386449 h 12332661"/>
                <a:gd name="connsiteX24" fmla="*/ 6647762 w 11773992"/>
                <a:gd name="connsiteY24" fmla="*/ 3626108 h 12332661"/>
                <a:gd name="connsiteX25" fmla="*/ 5970566 w 11773992"/>
                <a:gd name="connsiteY25" fmla="*/ 3446264 h 12332661"/>
                <a:gd name="connsiteX26" fmla="*/ 2872112 w 11773992"/>
                <a:gd name="connsiteY26" fmla="*/ 3446264 h 12332661"/>
                <a:gd name="connsiteX27" fmla="*/ 2137154 w 11773992"/>
                <a:gd name="connsiteY27" fmla="*/ 3740731 h 12332661"/>
                <a:gd name="connsiteX28" fmla="*/ 2872111 w 11773992"/>
                <a:gd name="connsiteY28" fmla="*/ 4035198 h 12332661"/>
                <a:gd name="connsiteX29" fmla="*/ 5970566 w 11773992"/>
                <a:gd name="connsiteY29" fmla="*/ 4035199 h 12332661"/>
                <a:gd name="connsiteX30" fmla="*/ 6705524 w 11773992"/>
                <a:gd name="connsiteY30" fmla="*/ 3740731 h 12332661"/>
                <a:gd name="connsiteX31" fmla="*/ 6647762 w 11773992"/>
                <a:gd name="connsiteY31" fmla="*/ 3626108 h 12332661"/>
                <a:gd name="connsiteX32" fmla="*/ 5655516 w 11773992"/>
                <a:gd name="connsiteY32" fmla="*/ 2153772 h 12332661"/>
                <a:gd name="connsiteX33" fmla="*/ 5374582 w 11773992"/>
                <a:gd name="connsiteY33" fmla="*/ 2023947 h 12332661"/>
                <a:gd name="connsiteX34" fmla="*/ 3946254 w 11773992"/>
                <a:gd name="connsiteY34" fmla="*/ 2023947 h 12332661"/>
                <a:gd name="connsiteX35" fmla="*/ 3607453 w 11773992"/>
                <a:gd name="connsiteY35" fmla="*/ 2318415 h 12332661"/>
                <a:gd name="connsiteX36" fmla="*/ 3946254 w 11773992"/>
                <a:gd name="connsiteY36" fmla="*/ 2612882 h 12332661"/>
                <a:gd name="connsiteX37" fmla="*/ 5374582 w 11773992"/>
                <a:gd name="connsiteY37" fmla="*/ 2612882 h 12332661"/>
                <a:gd name="connsiteX38" fmla="*/ 5713383 w 11773992"/>
                <a:gd name="connsiteY38" fmla="*/ 2318415 h 12332661"/>
                <a:gd name="connsiteX39" fmla="*/ 5655516 w 11773992"/>
                <a:gd name="connsiteY39" fmla="*/ 2153772 h 12332661"/>
                <a:gd name="connsiteX40" fmla="*/ 6682291 w 11773992"/>
                <a:gd name="connsiteY40" fmla="*/ 2914928 h 12332661"/>
                <a:gd name="connsiteX41" fmla="*/ 6087263 w 11773992"/>
                <a:gd name="connsiteY41" fmla="*/ 2735084 h 12332661"/>
                <a:gd name="connsiteX42" fmla="*/ 3364764 w 11773992"/>
                <a:gd name="connsiteY42" fmla="*/ 2735084 h 12332661"/>
                <a:gd name="connsiteX43" fmla="*/ 2718984 w 11773992"/>
                <a:gd name="connsiteY43" fmla="*/ 3029551 h 12332661"/>
                <a:gd name="connsiteX44" fmla="*/ 3364764 w 11773992"/>
                <a:gd name="connsiteY44" fmla="*/ 3324019 h 12332661"/>
                <a:gd name="connsiteX45" fmla="*/ 6087263 w 11773992"/>
                <a:gd name="connsiteY45" fmla="*/ 3324019 h 12332661"/>
                <a:gd name="connsiteX46" fmla="*/ 6733044 w 11773992"/>
                <a:gd name="connsiteY46" fmla="*/ 3029551 h 12332661"/>
                <a:gd name="connsiteX47" fmla="*/ 6682291 w 11773992"/>
                <a:gd name="connsiteY47" fmla="*/ 2914928 h 12332661"/>
                <a:gd name="connsiteX48" fmla="*/ 5373670 w 11773992"/>
                <a:gd name="connsiteY48" fmla="*/ 0 h 12332661"/>
                <a:gd name="connsiteX49" fmla="*/ 11773992 w 11773992"/>
                <a:gd name="connsiteY49" fmla="*/ 8071694 h 12332661"/>
                <a:gd name="connsiteX50" fmla="*/ 6400322 w 11773992"/>
                <a:gd name="connsiteY50" fmla="*/ 12332661 h 12332661"/>
                <a:gd name="connsiteX51" fmla="*/ 0 w 11773992"/>
                <a:gd name="connsiteY51" fmla="*/ 4260967 h 1233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773992" h="12332661">
                  <a:moveTo>
                    <a:pt x="4749602" y="5687335"/>
                  </a:moveTo>
                  <a:cubicBezTo>
                    <a:pt x="4688713" y="5609006"/>
                    <a:pt x="4585603" y="5557511"/>
                    <a:pt x="4468668" y="5557511"/>
                  </a:cubicBezTo>
                  <a:lnTo>
                    <a:pt x="3040340" y="5557511"/>
                  </a:lnTo>
                  <a:cubicBezTo>
                    <a:pt x="2853244" y="5557511"/>
                    <a:pt x="2701539" y="5689340"/>
                    <a:pt x="2701539" y="5851979"/>
                  </a:cubicBezTo>
                  <a:cubicBezTo>
                    <a:pt x="2701539" y="6014617"/>
                    <a:pt x="2853244" y="6146446"/>
                    <a:pt x="3040340" y="6146446"/>
                  </a:cubicBezTo>
                  <a:lnTo>
                    <a:pt x="4468668" y="6146446"/>
                  </a:lnTo>
                  <a:cubicBezTo>
                    <a:pt x="4655764" y="6146446"/>
                    <a:pt x="4807469" y="6014617"/>
                    <a:pt x="4807469" y="5851978"/>
                  </a:cubicBezTo>
                  <a:cubicBezTo>
                    <a:pt x="4807469" y="5790989"/>
                    <a:pt x="4786135" y="5734332"/>
                    <a:pt x="4749602" y="5687335"/>
                  </a:cubicBezTo>
                  <a:close/>
                  <a:moveTo>
                    <a:pt x="5989613" y="5043531"/>
                  </a:moveTo>
                  <a:cubicBezTo>
                    <a:pt x="5899939" y="4937841"/>
                    <a:pt x="5690011" y="4863687"/>
                    <a:pt x="5445377" y="4863687"/>
                  </a:cubicBezTo>
                  <a:lnTo>
                    <a:pt x="2955267" y="4863687"/>
                  </a:lnTo>
                  <a:cubicBezTo>
                    <a:pt x="2629088" y="4863688"/>
                    <a:pt x="2364609" y="4995516"/>
                    <a:pt x="2364609" y="5158155"/>
                  </a:cubicBezTo>
                  <a:cubicBezTo>
                    <a:pt x="2364610" y="5320794"/>
                    <a:pt x="2629088" y="5452622"/>
                    <a:pt x="2955267" y="5452622"/>
                  </a:cubicBezTo>
                  <a:lnTo>
                    <a:pt x="5445377" y="5452623"/>
                  </a:lnTo>
                  <a:cubicBezTo>
                    <a:pt x="5771556" y="5452622"/>
                    <a:pt x="6036034" y="5320793"/>
                    <a:pt x="6036034" y="5158155"/>
                  </a:cubicBezTo>
                  <a:cubicBezTo>
                    <a:pt x="6036034" y="5117495"/>
                    <a:pt x="6019504" y="5078761"/>
                    <a:pt x="5989613" y="5043531"/>
                  </a:cubicBezTo>
                  <a:close/>
                  <a:moveTo>
                    <a:pt x="6733510" y="4386449"/>
                  </a:moveTo>
                  <a:cubicBezTo>
                    <a:pt x="6657212" y="4252260"/>
                    <a:pt x="6327314" y="4151329"/>
                    <a:pt x="5931982" y="4151329"/>
                  </a:cubicBezTo>
                  <a:lnTo>
                    <a:pt x="2482793" y="4151329"/>
                  </a:lnTo>
                  <a:cubicBezTo>
                    <a:pt x="2030985" y="4151329"/>
                    <a:pt x="1664641" y="4283158"/>
                    <a:pt x="1664641" y="4445797"/>
                  </a:cubicBezTo>
                  <a:cubicBezTo>
                    <a:pt x="1664641" y="4608435"/>
                    <a:pt x="2030985" y="4740264"/>
                    <a:pt x="2482793" y="4740264"/>
                  </a:cubicBezTo>
                  <a:lnTo>
                    <a:pt x="5931982" y="4740264"/>
                  </a:lnTo>
                  <a:cubicBezTo>
                    <a:pt x="6383790" y="4740264"/>
                    <a:pt x="6750134" y="4608435"/>
                    <a:pt x="6750134" y="4445797"/>
                  </a:cubicBezTo>
                  <a:cubicBezTo>
                    <a:pt x="6750134" y="4425467"/>
                    <a:pt x="6744410" y="4405618"/>
                    <a:pt x="6733510" y="4386449"/>
                  </a:cubicBezTo>
                  <a:close/>
                  <a:moveTo>
                    <a:pt x="6647762" y="3626108"/>
                  </a:moveTo>
                  <a:cubicBezTo>
                    <a:pt x="6536180" y="3520417"/>
                    <a:pt x="6274966" y="3446264"/>
                    <a:pt x="5970566" y="3446264"/>
                  </a:cubicBezTo>
                  <a:lnTo>
                    <a:pt x="2872112" y="3446264"/>
                  </a:lnTo>
                  <a:cubicBezTo>
                    <a:pt x="2466246" y="3446264"/>
                    <a:pt x="2137154" y="3578092"/>
                    <a:pt x="2137154" y="3740731"/>
                  </a:cubicBezTo>
                  <a:cubicBezTo>
                    <a:pt x="2137154" y="3903370"/>
                    <a:pt x="2466246" y="4035198"/>
                    <a:pt x="2872111" y="4035198"/>
                  </a:cubicBezTo>
                  <a:lnTo>
                    <a:pt x="5970566" y="4035199"/>
                  </a:lnTo>
                  <a:cubicBezTo>
                    <a:pt x="6376432" y="4035199"/>
                    <a:pt x="6705524" y="3903370"/>
                    <a:pt x="6705524" y="3740731"/>
                  </a:cubicBezTo>
                  <a:cubicBezTo>
                    <a:pt x="6705524" y="3700072"/>
                    <a:pt x="6684956" y="3661337"/>
                    <a:pt x="6647762" y="3626108"/>
                  </a:cubicBezTo>
                  <a:close/>
                  <a:moveTo>
                    <a:pt x="5655516" y="2153772"/>
                  </a:moveTo>
                  <a:cubicBezTo>
                    <a:pt x="5594627" y="2075443"/>
                    <a:pt x="5491517" y="2023947"/>
                    <a:pt x="5374582" y="2023947"/>
                  </a:cubicBezTo>
                  <a:lnTo>
                    <a:pt x="3946254" y="2023947"/>
                  </a:lnTo>
                  <a:cubicBezTo>
                    <a:pt x="3759158" y="2023947"/>
                    <a:pt x="3607453" y="2155776"/>
                    <a:pt x="3607453" y="2318415"/>
                  </a:cubicBezTo>
                  <a:cubicBezTo>
                    <a:pt x="3607453" y="2481053"/>
                    <a:pt x="3759158" y="2612882"/>
                    <a:pt x="3946254" y="2612882"/>
                  </a:cubicBezTo>
                  <a:lnTo>
                    <a:pt x="5374582" y="2612882"/>
                  </a:lnTo>
                  <a:cubicBezTo>
                    <a:pt x="5561678" y="2612882"/>
                    <a:pt x="5713383" y="2481054"/>
                    <a:pt x="5713383" y="2318415"/>
                  </a:cubicBezTo>
                  <a:cubicBezTo>
                    <a:pt x="5713383" y="2257426"/>
                    <a:pt x="5692049" y="2200769"/>
                    <a:pt x="5655516" y="2153772"/>
                  </a:cubicBezTo>
                  <a:close/>
                  <a:moveTo>
                    <a:pt x="6682291" y="2914928"/>
                  </a:moveTo>
                  <a:cubicBezTo>
                    <a:pt x="6584247" y="2809237"/>
                    <a:pt x="6354728" y="2735084"/>
                    <a:pt x="6087263" y="2735084"/>
                  </a:cubicBezTo>
                  <a:lnTo>
                    <a:pt x="3364764" y="2735084"/>
                  </a:lnTo>
                  <a:cubicBezTo>
                    <a:pt x="3008145" y="2735084"/>
                    <a:pt x="2718984" y="2866913"/>
                    <a:pt x="2718984" y="3029551"/>
                  </a:cubicBezTo>
                  <a:cubicBezTo>
                    <a:pt x="2718984" y="3192190"/>
                    <a:pt x="3008144" y="3324019"/>
                    <a:pt x="3364764" y="3324019"/>
                  </a:cubicBezTo>
                  <a:lnTo>
                    <a:pt x="6087263" y="3324019"/>
                  </a:lnTo>
                  <a:cubicBezTo>
                    <a:pt x="6443883" y="3324019"/>
                    <a:pt x="6733044" y="3192190"/>
                    <a:pt x="6733044" y="3029551"/>
                  </a:cubicBezTo>
                  <a:cubicBezTo>
                    <a:pt x="6733044" y="2988892"/>
                    <a:pt x="6714972" y="2950158"/>
                    <a:pt x="6682291" y="2914928"/>
                  </a:cubicBezTo>
                  <a:close/>
                  <a:moveTo>
                    <a:pt x="5373670" y="0"/>
                  </a:moveTo>
                  <a:lnTo>
                    <a:pt x="11773992" y="8071694"/>
                  </a:lnTo>
                  <a:lnTo>
                    <a:pt x="6400322" y="12332661"/>
                  </a:lnTo>
                  <a:lnTo>
                    <a:pt x="0" y="4260967"/>
                  </a:lnTo>
                  <a:close/>
                </a:path>
              </a:pathLst>
            </a:custGeom>
            <a:gradFill>
              <a:gsLst>
                <a:gs pos="99000">
                  <a:schemeClr val="bg1">
                    <a:lumMod val="76000"/>
                  </a:schemeClr>
                </a:gs>
                <a:gs pos="28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1A59E99C-5833-40C5-8158-E2316728E920}"/>
                </a:ext>
              </a:extLst>
            </p:cNvPr>
            <p:cNvSpPr/>
            <p:nvPr/>
          </p:nvSpPr>
          <p:spPr>
            <a:xfrm>
              <a:off x="6922109" y="2095847"/>
              <a:ext cx="4083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600" i="1" dirty="0"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&lt;</a:t>
              </a:r>
              <a:r>
                <a:rPr lang="ko-KR" altLang="en-US" sz="3600" i="1" dirty="0" err="1"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ㅔㅔㅅ</a:t>
              </a:r>
              <a:r>
                <a:rPr lang="en-US" altLang="ko-KR" sz="3600" i="1" dirty="0"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&gt; </a:t>
              </a:r>
              <a:r>
                <a:rPr lang="ko-KR" altLang="en-US" sz="3600" i="1" dirty="0">
                  <a:latin typeface="08서울남산체 M" panose="02020603020101020101" pitchFamily="18" charset="-127"/>
                  <a:ea typeface="08서울남산체 M" panose="02020603020101020101" pitchFamily="18" charset="-127"/>
                  <a:cs typeface="조선일보명조" panose="02030304000000000000" pitchFamily="18" charset="-127"/>
                </a:rPr>
                <a:t>의 의미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54C8C8-5019-4F84-B820-24F9C961209F}"/>
                </a:ext>
              </a:extLst>
            </p:cNvPr>
            <p:cNvSpPr txBox="1"/>
            <p:nvPr/>
          </p:nvSpPr>
          <p:spPr>
            <a:xfrm>
              <a:off x="6517941" y="3510279"/>
              <a:ext cx="57176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&lt;</a:t>
              </a:r>
              <a:r>
                <a:rPr lang="ko-KR" altLang="en-US" sz="2000" dirty="0" err="1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ㅔㅔㅅ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&gt; 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는 아무런 의미가 없습니다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</a:t>
              </a:r>
            </a:p>
            <a:p>
              <a:pPr algn="ctr"/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PPT 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를 한글로 쳐 보세요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! </a:t>
              </a:r>
              <a:r>
                <a:rPr lang="ko-KR" altLang="en-US" sz="2000" dirty="0" err="1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ㅔㅔㅅ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가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됩니다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</a:t>
              </a:r>
            </a:p>
            <a:p>
              <a:pPr algn="ctr"/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Ppt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를 넘나리 사랑해서 </a:t>
              </a:r>
              <a:endParaRPr lang="en-US" altLang="ko-KR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이름을 </a:t>
              </a:r>
              <a:r>
                <a:rPr lang="ko-KR" altLang="en-US" sz="2000" dirty="0" err="1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이로케</a:t>
              </a:r>
              <a:r>
                <a:rPr lang="ko-KR" altLang="en-US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 지었습니다</a:t>
              </a:r>
              <a:r>
                <a:rPr lang="en-US" altLang="ko-KR" sz="2000" dirty="0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.</a:t>
              </a:r>
              <a:r>
                <a:rPr lang="ko-KR" altLang="en-US" sz="2000" dirty="0" err="1">
                  <a:latin typeface="08서울남산체 B" panose="02020603020101020101" pitchFamily="18" charset="-127"/>
                  <a:ea typeface="08서울남산체 B" panose="02020603020101020101" pitchFamily="18" charset="-127"/>
                </a:rPr>
                <a:t>ㅎ</a:t>
              </a:r>
              <a:endParaRPr lang="en-US" altLang="ko-KR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E996D6D9-EBF7-45D6-BFFA-49D8F2C580BF}"/>
              </a:ext>
            </a:extLst>
          </p:cNvPr>
          <p:cNvSpPr/>
          <p:nvPr/>
        </p:nvSpPr>
        <p:spPr>
          <a:xfrm>
            <a:off x="1727200" y="-203201"/>
            <a:ext cx="5194909" cy="7264399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225532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DA9CC6-5C5C-4007-9D84-7046CEBAA889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373D27A-3DE2-44E2-B539-E7CA72EE431E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0109B3E9-0AEE-40A5-893F-12E0C612A6A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1AED9-12D6-45E1-9178-B127CAB56AB5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8918F4B-1266-47F1-826A-E152A8653BB0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D25D8B76-2D6A-459B-A484-F38D9C576CF3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008BFA2-0324-42F3-965A-C05B1713EC4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8F51BAE-52C4-4026-884C-F28A324EA8C4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DBF121-E4C3-49B4-A846-0A1B7CCE5C13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9FCF5E8-240C-45D5-B327-5AD06EB76E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127F551B-5185-4F82-B37A-20AB829D668D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320E6B2-09A1-460E-97CB-801F577F7FE6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F1C18A0A-4E2A-40B8-9700-8F36AE549B5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26C784-97D5-42DE-B3FB-801EF117255C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1D39B3-4FAB-4962-B60D-D8A9F5ABC6C9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615CA81-9493-4EE4-B335-22D7195A4A9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EAC8A97-4982-4F55-8D9E-A50BCFABA083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9A7E318F-65C4-4EE4-81BB-8F589FB181A3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D4C62B-0FF2-49BD-A8C9-D49A9E9F60B1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061EA0F-5373-4237-B578-C40997E71DA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2D5A06FB-FEFE-4BD7-BC85-C8C4D4E44F2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448BDBB-894B-499B-81B9-A2FEE9543C31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043EA7E5-3EDB-404C-A7FF-ECAAB001B35F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A04F6A-8D18-4C99-90CC-94F113E03373}"/>
                </a:ext>
              </a:extLst>
            </p:cNvPr>
            <p:cNvSpPr txBox="1"/>
            <p:nvPr/>
          </p:nvSpPr>
          <p:spPr>
            <a:xfrm>
              <a:off x="70542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DDA2541-274B-424C-9417-F949D15827DC}"/>
              </a:ext>
            </a:extLst>
          </p:cNvPr>
          <p:cNvSpPr/>
          <p:nvPr/>
        </p:nvSpPr>
        <p:spPr>
          <a:xfrm>
            <a:off x="6922109" y="-203201"/>
            <a:ext cx="5960912" cy="72644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ADA521CE-5FD5-4245-871E-A97DA2871E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6" y="2915142"/>
            <a:ext cx="4889776" cy="41826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C1B0C4-6088-48F9-8FC9-FBDAF8489581}"/>
              </a:ext>
            </a:extLst>
          </p:cNvPr>
          <p:cNvSpPr txBox="1"/>
          <p:nvPr/>
        </p:nvSpPr>
        <p:spPr>
          <a:xfrm>
            <a:off x="2344339" y="2919591"/>
            <a:ext cx="4196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</a:effectLst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Thank you</a:t>
            </a:r>
            <a:endParaRPr lang="ko-KR" altLang="en-US" sz="6600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35000"/>
                  </a:prstClr>
                </a:innerShdw>
              </a:effectLst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F97F3C-CC06-4040-A8FD-C370118850B3}"/>
              </a:ext>
            </a:extLst>
          </p:cNvPr>
          <p:cNvSpPr txBox="1"/>
          <p:nvPr/>
        </p:nvSpPr>
        <p:spPr>
          <a:xfrm>
            <a:off x="8125110" y="1849214"/>
            <a:ext cx="3216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</a:effectLst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Questions?</a:t>
            </a:r>
            <a:endParaRPr lang="ko-KR" altLang="en-US" sz="4800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35000"/>
                  </a:prstClr>
                </a:innerShdw>
              </a:effectLst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03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8A88F0-E797-436B-A722-E091AFB15D29}"/>
              </a:ext>
            </a:extLst>
          </p:cNvPr>
          <p:cNvGrpSpPr/>
          <p:nvPr/>
        </p:nvGrpSpPr>
        <p:grpSpPr>
          <a:xfrm>
            <a:off x="1950254" y="17786"/>
            <a:ext cx="10290312" cy="6858000"/>
            <a:chOff x="1939871" y="14989"/>
            <a:chExt cx="10290312" cy="685800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6316EA-C3D3-4347-A021-C8239A4094BA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58A395-1F0B-4FA3-BE6A-396D6E4144DA}"/>
                </a:ext>
              </a:extLst>
            </p:cNvPr>
            <p:cNvSpPr txBox="1"/>
            <p:nvPr/>
          </p:nvSpPr>
          <p:spPr>
            <a:xfrm>
              <a:off x="2026283" y="147910"/>
              <a:ext cx="528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서론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낙태죄의 개념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383659" y="-20320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DA9CC6-5C5C-4007-9D84-7046CEBAA889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373D27A-3DE2-44E2-B539-E7CA72EE431E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outerShdw blurRad="241300" sx="93000" sy="93000" algn="ctr" rotWithShape="0">
              <a:srgbClr val="FF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0109B3E9-0AEE-40A5-893F-12E0C612A6A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1AED9-12D6-45E1-9178-B127CAB56AB5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FF0000"/>
              </a:solidFill>
              <a:effectLst>
                <a:glow rad="76200">
                  <a:srgbClr val="FF0000">
                    <a:alpha val="28000"/>
                  </a:srgbClr>
                </a:glow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8918F4B-1266-47F1-826A-E152A8653BB0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D25D8B76-2D6A-459B-A484-F38D9C576CF3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008BFA2-0324-42F3-965A-C05B1713EC4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8F51BAE-52C4-4026-884C-F28A324EA8C4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DBF121-E4C3-49B4-A846-0A1B7CCE5C1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9FCF5E8-240C-45D5-B327-5AD06EB76E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127F551B-5185-4F82-B37A-20AB829D668D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320E6B2-09A1-460E-97CB-801F577F7FE6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F1C18A0A-4E2A-40B8-9700-8F36AE549B5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26C784-97D5-42DE-B3FB-801EF117255C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1D39B3-4FAB-4962-B60D-D8A9F5ABC6C9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615CA81-9493-4EE4-B335-22D7195A4A9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EAC8A97-4982-4F55-8D9E-A50BCFABA083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9A7E318F-65C4-4EE4-81BB-8F589FB181A3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D4C62B-0FF2-49BD-A8C9-D49A9E9F60B1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061EA0F-5373-4237-B578-C40997E71DA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2D5A06FB-FEFE-4BD7-BC85-C8C4D4E44F2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448BDBB-894B-499B-81B9-A2FEE9543C31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043EA7E5-3EDB-404C-A7FF-ECAAB001B35F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A04F6A-8D18-4C99-90CC-94F113E0337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DC8E483-0B73-4F81-B084-55EDFAE4DDD6}"/>
              </a:ext>
            </a:extLst>
          </p:cNvPr>
          <p:cNvSpPr/>
          <p:nvPr/>
        </p:nvSpPr>
        <p:spPr>
          <a:xfrm>
            <a:off x="3841876" y="5285227"/>
            <a:ext cx="7285036" cy="129254"/>
          </a:xfrm>
          <a:custGeom>
            <a:avLst/>
            <a:gdLst>
              <a:gd name="connsiteX0" fmla="*/ 0 w 7285036"/>
              <a:gd name="connsiteY0" fmla="*/ 0 h 129254"/>
              <a:gd name="connsiteX1" fmla="*/ 706088 w 7285036"/>
              <a:gd name="connsiteY1" fmla="*/ 0 h 129254"/>
              <a:gd name="connsiteX2" fmla="*/ 1339326 w 7285036"/>
              <a:gd name="connsiteY2" fmla="*/ 0 h 129254"/>
              <a:gd name="connsiteX3" fmla="*/ 2045414 w 7285036"/>
              <a:gd name="connsiteY3" fmla="*/ 0 h 129254"/>
              <a:gd name="connsiteX4" fmla="*/ 2751502 w 7285036"/>
              <a:gd name="connsiteY4" fmla="*/ 0 h 129254"/>
              <a:gd name="connsiteX5" fmla="*/ 3166189 w 7285036"/>
              <a:gd name="connsiteY5" fmla="*/ 0 h 129254"/>
              <a:gd name="connsiteX6" fmla="*/ 3726576 w 7285036"/>
              <a:gd name="connsiteY6" fmla="*/ 0 h 129254"/>
              <a:gd name="connsiteX7" fmla="*/ 4214113 w 7285036"/>
              <a:gd name="connsiteY7" fmla="*/ 0 h 129254"/>
              <a:gd name="connsiteX8" fmla="*/ 4701650 w 7285036"/>
              <a:gd name="connsiteY8" fmla="*/ 0 h 129254"/>
              <a:gd name="connsiteX9" fmla="*/ 5043486 w 7285036"/>
              <a:gd name="connsiteY9" fmla="*/ 0 h 129254"/>
              <a:gd name="connsiteX10" fmla="*/ 5749575 w 7285036"/>
              <a:gd name="connsiteY10" fmla="*/ 0 h 129254"/>
              <a:gd name="connsiteX11" fmla="*/ 6237112 w 7285036"/>
              <a:gd name="connsiteY11" fmla="*/ 0 h 129254"/>
              <a:gd name="connsiteX12" fmla="*/ 6797499 w 7285036"/>
              <a:gd name="connsiteY12" fmla="*/ 0 h 129254"/>
              <a:gd name="connsiteX13" fmla="*/ 7285036 w 7285036"/>
              <a:gd name="connsiteY13" fmla="*/ 0 h 129254"/>
              <a:gd name="connsiteX14" fmla="*/ 7285036 w 7285036"/>
              <a:gd name="connsiteY14" fmla="*/ 129254 h 129254"/>
              <a:gd name="connsiteX15" fmla="*/ 6797499 w 7285036"/>
              <a:gd name="connsiteY15" fmla="*/ 129254 h 129254"/>
              <a:gd name="connsiteX16" fmla="*/ 6091411 w 7285036"/>
              <a:gd name="connsiteY16" fmla="*/ 129254 h 129254"/>
              <a:gd name="connsiteX17" fmla="*/ 5603874 w 7285036"/>
              <a:gd name="connsiteY17" fmla="*/ 129254 h 129254"/>
              <a:gd name="connsiteX18" fmla="*/ 5043486 w 7285036"/>
              <a:gd name="connsiteY18" fmla="*/ 129254 h 129254"/>
              <a:gd name="connsiteX19" fmla="*/ 4628800 w 7285036"/>
              <a:gd name="connsiteY19" fmla="*/ 129254 h 129254"/>
              <a:gd name="connsiteX20" fmla="*/ 4286963 w 7285036"/>
              <a:gd name="connsiteY20" fmla="*/ 129254 h 129254"/>
              <a:gd name="connsiteX21" fmla="*/ 3580875 w 7285036"/>
              <a:gd name="connsiteY21" fmla="*/ 129254 h 129254"/>
              <a:gd name="connsiteX22" fmla="*/ 3020488 w 7285036"/>
              <a:gd name="connsiteY22" fmla="*/ 129254 h 129254"/>
              <a:gd name="connsiteX23" fmla="*/ 2532951 w 7285036"/>
              <a:gd name="connsiteY23" fmla="*/ 129254 h 129254"/>
              <a:gd name="connsiteX24" fmla="*/ 2045414 w 7285036"/>
              <a:gd name="connsiteY24" fmla="*/ 129254 h 129254"/>
              <a:gd name="connsiteX25" fmla="*/ 1630727 w 7285036"/>
              <a:gd name="connsiteY25" fmla="*/ 129254 h 129254"/>
              <a:gd name="connsiteX26" fmla="*/ 1216041 w 7285036"/>
              <a:gd name="connsiteY26" fmla="*/ 129254 h 129254"/>
              <a:gd name="connsiteX27" fmla="*/ 655653 w 7285036"/>
              <a:gd name="connsiteY27" fmla="*/ 129254 h 129254"/>
              <a:gd name="connsiteX28" fmla="*/ 0 w 7285036"/>
              <a:gd name="connsiteY28" fmla="*/ 129254 h 129254"/>
              <a:gd name="connsiteX29" fmla="*/ 0 w 7285036"/>
              <a:gd name="connsiteY29" fmla="*/ 0 h 12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85036" h="129254" fill="none" extrusionOk="0">
                <a:moveTo>
                  <a:pt x="0" y="0"/>
                </a:moveTo>
                <a:cubicBezTo>
                  <a:pt x="200962" y="-84387"/>
                  <a:pt x="384217" y="1540"/>
                  <a:pt x="706088" y="0"/>
                </a:cubicBezTo>
                <a:cubicBezTo>
                  <a:pt x="1027959" y="-1540"/>
                  <a:pt x="1171040" y="8743"/>
                  <a:pt x="1339326" y="0"/>
                </a:cubicBezTo>
                <a:cubicBezTo>
                  <a:pt x="1507612" y="-8743"/>
                  <a:pt x="1814404" y="7063"/>
                  <a:pt x="2045414" y="0"/>
                </a:cubicBezTo>
                <a:cubicBezTo>
                  <a:pt x="2276424" y="-7063"/>
                  <a:pt x="2412938" y="33367"/>
                  <a:pt x="2751502" y="0"/>
                </a:cubicBezTo>
                <a:cubicBezTo>
                  <a:pt x="3090066" y="-33367"/>
                  <a:pt x="2995108" y="37089"/>
                  <a:pt x="3166189" y="0"/>
                </a:cubicBezTo>
                <a:cubicBezTo>
                  <a:pt x="3337270" y="-37089"/>
                  <a:pt x="3593229" y="56650"/>
                  <a:pt x="3726576" y="0"/>
                </a:cubicBezTo>
                <a:cubicBezTo>
                  <a:pt x="3859923" y="-56650"/>
                  <a:pt x="4053331" y="21684"/>
                  <a:pt x="4214113" y="0"/>
                </a:cubicBezTo>
                <a:cubicBezTo>
                  <a:pt x="4374895" y="-21684"/>
                  <a:pt x="4540609" y="18568"/>
                  <a:pt x="4701650" y="0"/>
                </a:cubicBezTo>
                <a:cubicBezTo>
                  <a:pt x="4862691" y="-18568"/>
                  <a:pt x="4881326" y="10916"/>
                  <a:pt x="5043486" y="0"/>
                </a:cubicBezTo>
                <a:cubicBezTo>
                  <a:pt x="5205646" y="-10916"/>
                  <a:pt x="5481650" y="20189"/>
                  <a:pt x="5749575" y="0"/>
                </a:cubicBezTo>
                <a:cubicBezTo>
                  <a:pt x="6017500" y="-20189"/>
                  <a:pt x="6005582" y="38474"/>
                  <a:pt x="6237112" y="0"/>
                </a:cubicBezTo>
                <a:cubicBezTo>
                  <a:pt x="6468642" y="-38474"/>
                  <a:pt x="6518952" y="63058"/>
                  <a:pt x="6797499" y="0"/>
                </a:cubicBezTo>
                <a:cubicBezTo>
                  <a:pt x="7076046" y="-63058"/>
                  <a:pt x="7162413" y="15377"/>
                  <a:pt x="7285036" y="0"/>
                </a:cubicBezTo>
                <a:cubicBezTo>
                  <a:pt x="7299463" y="51693"/>
                  <a:pt x="7281967" y="86348"/>
                  <a:pt x="7285036" y="129254"/>
                </a:cubicBezTo>
                <a:cubicBezTo>
                  <a:pt x="7077753" y="131777"/>
                  <a:pt x="7039526" y="93238"/>
                  <a:pt x="6797499" y="129254"/>
                </a:cubicBezTo>
                <a:cubicBezTo>
                  <a:pt x="6555472" y="165270"/>
                  <a:pt x="6376513" y="88483"/>
                  <a:pt x="6091411" y="129254"/>
                </a:cubicBezTo>
                <a:cubicBezTo>
                  <a:pt x="5806309" y="170025"/>
                  <a:pt x="5833552" y="77667"/>
                  <a:pt x="5603874" y="129254"/>
                </a:cubicBezTo>
                <a:cubicBezTo>
                  <a:pt x="5374196" y="180841"/>
                  <a:pt x="5175894" y="84287"/>
                  <a:pt x="5043486" y="129254"/>
                </a:cubicBezTo>
                <a:cubicBezTo>
                  <a:pt x="4911078" y="174221"/>
                  <a:pt x="4811922" y="117257"/>
                  <a:pt x="4628800" y="129254"/>
                </a:cubicBezTo>
                <a:cubicBezTo>
                  <a:pt x="4445678" y="141251"/>
                  <a:pt x="4376983" y="121030"/>
                  <a:pt x="4286963" y="129254"/>
                </a:cubicBezTo>
                <a:cubicBezTo>
                  <a:pt x="4196943" y="137478"/>
                  <a:pt x="3819937" y="123552"/>
                  <a:pt x="3580875" y="129254"/>
                </a:cubicBezTo>
                <a:cubicBezTo>
                  <a:pt x="3341813" y="134956"/>
                  <a:pt x="3295941" y="85215"/>
                  <a:pt x="3020488" y="129254"/>
                </a:cubicBezTo>
                <a:cubicBezTo>
                  <a:pt x="2745035" y="173293"/>
                  <a:pt x="2634948" y="123692"/>
                  <a:pt x="2532951" y="129254"/>
                </a:cubicBezTo>
                <a:cubicBezTo>
                  <a:pt x="2430954" y="134816"/>
                  <a:pt x="2163987" y="89343"/>
                  <a:pt x="2045414" y="129254"/>
                </a:cubicBezTo>
                <a:cubicBezTo>
                  <a:pt x="1926841" y="169165"/>
                  <a:pt x="1822548" y="116543"/>
                  <a:pt x="1630727" y="129254"/>
                </a:cubicBezTo>
                <a:cubicBezTo>
                  <a:pt x="1438906" y="141965"/>
                  <a:pt x="1402383" y="117122"/>
                  <a:pt x="1216041" y="129254"/>
                </a:cubicBezTo>
                <a:cubicBezTo>
                  <a:pt x="1029699" y="141386"/>
                  <a:pt x="773611" y="102453"/>
                  <a:pt x="655653" y="129254"/>
                </a:cubicBezTo>
                <a:cubicBezTo>
                  <a:pt x="537695" y="156055"/>
                  <a:pt x="187735" y="90545"/>
                  <a:pt x="0" y="129254"/>
                </a:cubicBezTo>
                <a:cubicBezTo>
                  <a:pt x="-2160" y="102952"/>
                  <a:pt x="924" y="27310"/>
                  <a:pt x="0" y="0"/>
                </a:cubicBezTo>
                <a:close/>
              </a:path>
              <a:path w="7285036" h="129254" stroke="0" extrusionOk="0">
                <a:moveTo>
                  <a:pt x="0" y="0"/>
                </a:moveTo>
                <a:cubicBezTo>
                  <a:pt x="253045" y="-76599"/>
                  <a:pt x="547883" y="31884"/>
                  <a:pt x="706088" y="0"/>
                </a:cubicBezTo>
                <a:cubicBezTo>
                  <a:pt x="864293" y="-31884"/>
                  <a:pt x="1071792" y="42583"/>
                  <a:pt x="1412176" y="0"/>
                </a:cubicBezTo>
                <a:cubicBezTo>
                  <a:pt x="1752560" y="-42583"/>
                  <a:pt x="1754970" y="24688"/>
                  <a:pt x="1899713" y="0"/>
                </a:cubicBezTo>
                <a:cubicBezTo>
                  <a:pt x="2044456" y="-24688"/>
                  <a:pt x="2272970" y="42373"/>
                  <a:pt x="2387250" y="0"/>
                </a:cubicBezTo>
                <a:cubicBezTo>
                  <a:pt x="2501530" y="-42373"/>
                  <a:pt x="2573232" y="19776"/>
                  <a:pt x="2729087" y="0"/>
                </a:cubicBezTo>
                <a:cubicBezTo>
                  <a:pt x="2884942" y="-19776"/>
                  <a:pt x="2931667" y="13127"/>
                  <a:pt x="3070923" y="0"/>
                </a:cubicBezTo>
                <a:cubicBezTo>
                  <a:pt x="3210179" y="-13127"/>
                  <a:pt x="3258508" y="14365"/>
                  <a:pt x="3412759" y="0"/>
                </a:cubicBezTo>
                <a:cubicBezTo>
                  <a:pt x="3567010" y="-14365"/>
                  <a:pt x="3784599" y="20062"/>
                  <a:pt x="3900296" y="0"/>
                </a:cubicBezTo>
                <a:cubicBezTo>
                  <a:pt x="4015993" y="-20062"/>
                  <a:pt x="4423443" y="25041"/>
                  <a:pt x="4606384" y="0"/>
                </a:cubicBezTo>
                <a:cubicBezTo>
                  <a:pt x="4789325" y="-25041"/>
                  <a:pt x="5110804" y="24356"/>
                  <a:pt x="5312472" y="0"/>
                </a:cubicBezTo>
                <a:cubicBezTo>
                  <a:pt x="5514140" y="-24356"/>
                  <a:pt x="5757172" y="75383"/>
                  <a:pt x="6018561" y="0"/>
                </a:cubicBezTo>
                <a:cubicBezTo>
                  <a:pt x="6279950" y="-75383"/>
                  <a:pt x="6365438" y="11103"/>
                  <a:pt x="6506098" y="0"/>
                </a:cubicBezTo>
                <a:cubicBezTo>
                  <a:pt x="6646758" y="-11103"/>
                  <a:pt x="6941975" y="88476"/>
                  <a:pt x="7285036" y="0"/>
                </a:cubicBezTo>
                <a:cubicBezTo>
                  <a:pt x="7293479" y="41504"/>
                  <a:pt x="7272676" y="87511"/>
                  <a:pt x="7285036" y="129254"/>
                </a:cubicBezTo>
                <a:cubicBezTo>
                  <a:pt x="7141301" y="187022"/>
                  <a:pt x="6929304" y="116617"/>
                  <a:pt x="6797499" y="129254"/>
                </a:cubicBezTo>
                <a:cubicBezTo>
                  <a:pt x="6665694" y="141891"/>
                  <a:pt x="6505226" y="80478"/>
                  <a:pt x="6237112" y="129254"/>
                </a:cubicBezTo>
                <a:cubicBezTo>
                  <a:pt x="5968998" y="178030"/>
                  <a:pt x="5929695" y="100034"/>
                  <a:pt x="5822425" y="129254"/>
                </a:cubicBezTo>
                <a:cubicBezTo>
                  <a:pt x="5715155" y="158474"/>
                  <a:pt x="5487782" y="100204"/>
                  <a:pt x="5189187" y="129254"/>
                </a:cubicBezTo>
                <a:cubicBezTo>
                  <a:pt x="4890592" y="158304"/>
                  <a:pt x="4817315" y="90677"/>
                  <a:pt x="4483099" y="129254"/>
                </a:cubicBezTo>
                <a:cubicBezTo>
                  <a:pt x="4148883" y="167831"/>
                  <a:pt x="3993095" y="121510"/>
                  <a:pt x="3777011" y="129254"/>
                </a:cubicBezTo>
                <a:cubicBezTo>
                  <a:pt x="3560927" y="136998"/>
                  <a:pt x="3414710" y="89100"/>
                  <a:pt x="3070923" y="129254"/>
                </a:cubicBezTo>
                <a:cubicBezTo>
                  <a:pt x="2727136" y="169408"/>
                  <a:pt x="2820745" y="96002"/>
                  <a:pt x="2583386" y="129254"/>
                </a:cubicBezTo>
                <a:cubicBezTo>
                  <a:pt x="2346027" y="162506"/>
                  <a:pt x="2363816" y="102337"/>
                  <a:pt x="2241550" y="129254"/>
                </a:cubicBezTo>
                <a:cubicBezTo>
                  <a:pt x="2119284" y="156171"/>
                  <a:pt x="2067336" y="94660"/>
                  <a:pt x="1899713" y="129254"/>
                </a:cubicBezTo>
                <a:cubicBezTo>
                  <a:pt x="1732090" y="163848"/>
                  <a:pt x="1338177" y="75160"/>
                  <a:pt x="1193625" y="129254"/>
                </a:cubicBezTo>
                <a:cubicBezTo>
                  <a:pt x="1049073" y="183348"/>
                  <a:pt x="748874" y="116262"/>
                  <a:pt x="633238" y="129254"/>
                </a:cubicBezTo>
                <a:cubicBezTo>
                  <a:pt x="517602" y="142246"/>
                  <a:pt x="159407" y="123527"/>
                  <a:pt x="0" y="129254"/>
                </a:cubicBezTo>
                <a:cubicBezTo>
                  <a:pt x="-4023" y="80780"/>
                  <a:pt x="12786" y="34074"/>
                  <a:pt x="0" y="0"/>
                </a:cubicBezTo>
                <a:close/>
              </a:path>
            </a:pathLst>
          </a:custGeom>
          <a:solidFill>
            <a:srgbClr val="F7F7D2"/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66A4628-484F-4D1A-A9FC-BE67A5B3410B}"/>
              </a:ext>
            </a:extLst>
          </p:cNvPr>
          <p:cNvGrpSpPr/>
          <p:nvPr/>
        </p:nvGrpSpPr>
        <p:grpSpPr>
          <a:xfrm>
            <a:off x="3593755" y="1183106"/>
            <a:ext cx="6683859" cy="2766236"/>
            <a:chOff x="3684715" y="2916455"/>
            <a:chExt cx="6683859" cy="2766236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B3235CC-FA31-49FB-B94A-1DECC8D88BD2}"/>
                </a:ext>
              </a:extLst>
            </p:cNvPr>
            <p:cNvSpPr/>
            <p:nvPr/>
          </p:nvSpPr>
          <p:spPr>
            <a:xfrm>
              <a:off x="4775728" y="3016920"/>
              <a:ext cx="4501835" cy="161611"/>
            </a:xfrm>
            <a:custGeom>
              <a:avLst/>
              <a:gdLst>
                <a:gd name="connsiteX0" fmla="*/ 0 w 4501835"/>
                <a:gd name="connsiteY0" fmla="*/ 0 h 161611"/>
                <a:gd name="connsiteX1" fmla="*/ 562729 w 4501835"/>
                <a:gd name="connsiteY1" fmla="*/ 0 h 161611"/>
                <a:gd name="connsiteX2" fmla="*/ 1035422 w 4501835"/>
                <a:gd name="connsiteY2" fmla="*/ 0 h 161611"/>
                <a:gd name="connsiteX3" fmla="*/ 1553133 w 4501835"/>
                <a:gd name="connsiteY3" fmla="*/ 0 h 161611"/>
                <a:gd name="connsiteX4" fmla="*/ 2205899 w 4501835"/>
                <a:gd name="connsiteY4" fmla="*/ 0 h 161611"/>
                <a:gd name="connsiteX5" fmla="*/ 2678592 w 4501835"/>
                <a:gd name="connsiteY5" fmla="*/ 0 h 161611"/>
                <a:gd name="connsiteX6" fmla="*/ 3331358 w 4501835"/>
                <a:gd name="connsiteY6" fmla="*/ 0 h 161611"/>
                <a:gd name="connsiteX7" fmla="*/ 3939106 w 4501835"/>
                <a:gd name="connsiteY7" fmla="*/ 0 h 161611"/>
                <a:gd name="connsiteX8" fmla="*/ 4501835 w 4501835"/>
                <a:gd name="connsiteY8" fmla="*/ 0 h 161611"/>
                <a:gd name="connsiteX9" fmla="*/ 4501835 w 4501835"/>
                <a:gd name="connsiteY9" fmla="*/ 161611 h 161611"/>
                <a:gd name="connsiteX10" fmla="*/ 3984124 w 4501835"/>
                <a:gd name="connsiteY10" fmla="*/ 161611 h 161611"/>
                <a:gd name="connsiteX11" fmla="*/ 3556450 w 4501835"/>
                <a:gd name="connsiteY11" fmla="*/ 161611 h 161611"/>
                <a:gd name="connsiteX12" fmla="*/ 2993720 w 4501835"/>
                <a:gd name="connsiteY12" fmla="*/ 161611 h 161611"/>
                <a:gd name="connsiteX13" fmla="*/ 2430991 w 4501835"/>
                <a:gd name="connsiteY13" fmla="*/ 161611 h 161611"/>
                <a:gd name="connsiteX14" fmla="*/ 1778225 w 4501835"/>
                <a:gd name="connsiteY14" fmla="*/ 161611 h 161611"/>
                <a:gd name="connsiteX15" fmla="*/ 1125459 w 4501835"/>
                <a:gd name="connsiteY15" fmla="*/ 161611 h 161611"/>
                <a:gd name="connsiteX16" fmla="*/ 607748 w 4501835"/>
                <a:gd name="connsiteY16" fmla="*/ 161611 h 161611"/>
                <a:gd name="connsiteX17" fmla="*/ 0 w 4501835"/>
                <a:gd name="connsiteY17" fmla="*/ 161611 h 161611"/>
                <a:gd name="connsiteX18" fmla="*/ 0 w 4501835"/>
                <a:gd name="connsiteY18" fmla="*/ 0 h 1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1835" h="161611" fill="none" extrusionOk="0">
                  <a:moveTo>
                    <a:pt x="0" y="0"/>
                  </a:moveTo>
                  <a:cubicBezTo>
                    <a:pt x="181062" y="-35852"/>
                    <a:pt x="369055" y="59487"/>
                    <a:pt x="562729" y="0"/>
                  </a:cubicBezTo>
                  <a:cubicBezTo>
                    <a:pt x="756403" y="-59487"/>
                    <a:pt x="857195" y="13534"/>
                    <a:pt x="1035422" y="0"/>
                  </a:cubicBezTo>
                  <a:cubicBezTo>
                    <a:pt x="1213649" y="-13534"/>
                    <a:pt x="1442399" y="55796"/>
                    <a:pt x="1553133" y="0"/>
                  </a:cubicBezTo>
                  <a:cubicBezTo>
                    <a:pt x="1663867" y="-55796"/>
                    <a:pt x="2065401" y="14187"/>
                    <a:pt x="2205899" y="0"/>
                  </a:cubicBezTo>
                  <a:cubicBezTo>
                    <a:pt x="2346397" y="-14187"/>
                    <a:pt x="2517106" y="26668"/>
                    <a:pt x="2678592" y="0"/>
                  </a:cubicBezTo>
                  <a:cubicBezTo>
                    <a:pt x="2840078" y="-26668"/>
                    <a:pt x="3182081" y="26215"/>
                    <a:pt x="3331358" y="0"/>
                  </a:cubicBezTo>
                  <a:cubicBezTo>
                    <a:pt x="3480635" y="-26215"/>
                    <a:pt x="3665349" y="53039"/>
                    <a:pt x="3939106" y="0"/>
                  </a:cubicBezTo>
                  <a:cubicBezTo>
                    <a:pt x="4212863" y="-53039"/>
                    <a:pt x="4270248" y="16073"/>
                    <a:pt x="4501835" y="0"/>
                  </a:cubicBezTo>
                  <a:cubicBezTo>
                    <a:pt x="4509652" y="71689"/>
                    <a:pt x="4487401" y="120962"/>
                    <a:pt x="4501835" y="161611"/>
                  </a:cubicBezTo>
                  <a:cubicBezTo>
                    <a:pt x="4262579" y="174869"/>
                    <a:pt x="4095915" y="113755"/>
                    <a:pt x="3984124" y="161611"/>
                  </a:cubicBezTo>
                  <a:cubicBezTo>
                    <a:pt x="3872333" y="209467"/>
                    <a:pt x="3722995" y="141918"/>
                    <a:pt x="3556450" y="161611"/>
                  </a:cubicBezTo>
                  <a:cubicBezTo>
                    <a:pt x="3389905" y="181304"/>
                    <a:pt x="3169487" y="99481"/>
                    <a:pt x="2993720" y="161611"/>
                  </a:cubicBezTo>
                  <a:cubicBezTo>
                    <a:pt x="2817953" y="223741"/>
                    <a:pt x="2571033" y="133131"/>
                    <a:pt x="2430991" y="161611"/>
                  </a:cubicBezTo>
                  <a:cubicBezTo>
                    <a:pt x="2290949" y="190091"/>
                    <a:pt x="2078233" y="142515"/>
                    <a:pt x="1778225" y="161611"/>
                  </a:cubicBezTo>
                  <a:cubicBezTo>
                    <a:pt x="1478217" y="180707"/>
                    <a:pt x="1429078" y="116333"/>
                    <a:pt x="1125459" y="161611"/>
                  </a:cubicBezTo>
                  <a:cubicBezTo>
                    <a:pt x="821840" y="206889"/>
                    <a:pt x="774711" y="100212"/>
                    <a:pt x="607748" y="161611"/>
                  </a:cubicBezTo>
                  <a:cubicBezTo>
                    <a:pt x="440785" y="223010"/>
                    <a:pt x="215849" y="111371"/>
                    <a:pt x="0" y="161611"/>
                  </a:cubicBezTo>
                  <a:cubicBezTo>
                    <a:pt x="-11210" y="82795"/>
                    <a:pt x="9715" y="69128"/>
                    <a:pt x="0" y="0"/>
                  </a:cubicBezTo>
                  <a:close/>
                </a:path>
                <a:path w="4501835" h="161611" stroke="0" extrusionOk="0">
                  <a:moveTo>
                    <a:pt x="0" y="0"/>
                  </a:moveTo>
                  <a:cubicBezTo>
                    <a:pt x="319208" y="-37452"/>
                    <a:pt x="473318" y="31571"/>
                    <a:pt x="652766" y="0"/>
                  </a:cubicBezTo>
                  <a:cubicBezTo>
                    <a:pt x="832214" y="-31571"/>
                    <a:pt x="1052253" y="65977"/>
                    <a:pt x="1305532" y="0"/>
                  </a:cubicBezTo>
                  <a:cubicBezTo>
                    <a:pt x="1558811" y="-65977"/>
                    <a:pt x="1617141" y="11681"/>
                    <a:pt x="1823243" y="0"/>
                  </a:cubicBezTo>
                  <a:cubicBezTo>
                    <a:pt x="2029345" y="-11681"/>
                    <a:pt x="2151008" y="53275"/>
                    <a:pt x="2340954" y="0"/>
                  </a:cubicBezTo>
                  <a:cubicBezTo>
                    <a:pt x="2530900" y="-53275"/>
                    <a:pt x="2614048" y="15696"/>
                    <a:pt x="2768629" y="0"/>
                  </a:cubicBezTo>
                  <a:cubicBezTo>
                    <a:pt x="2923210" y="-15696"/>
                    <a:pt x="3046923" y="49520"/>
                    <a:pt x="3196303" y="0"/>
                  </a:cubicBezTo>
                  <a:cubicBezTo>
                    <a:pt x="3345683" y="-49520"/>
                    <a:pt x="3516530" y="49168"/>
                    <a:pt x="3623977" y="0"/>
                  </a:cubicBezTo>
                  <a:cubicBezTo>
                    <a:pt x="3731424" y="-49168"/>
                    <a:pt x="4174860" y="66495"/>
                    <a:pt x="4501835" y="0"/>
                  </a:cubicBezTo>
                  <a:cubicBezTo>
                    <a:pt x="4511767" y="74088"/>
                    <a:pt x="4495248" y="84109"/>
                    <a:pt x="4501835" y="161611"/>
                  </a:cubicBezTo>
                  <a:cubicBezTo>
                    <a:pt x="4313747" y="170785"/>
                    <a:pt x="4113899" y="130940"/>
                    <a:pt x="3939106" y="161611"/>
                  </a:cubicBezTo>
                  <a:cubicBezTo>
                    <a:pt x="3764313" y="192282"/>
                    <a:pt x="3673518" y="125092"/>
                    <a:pt x="3511431" y="161611"/>
                  </a:cubicBezTo>
                  <a:cubicBezTo>
                    <a:pt x="3349345" y="198130"/>
                    <a:pt x="3172138" y="140473"/>
                    <a:pt x="3083757" y="161611"/>
                  </a:cubicBezTo>
                  <a:cubicBezTo>
                    <a:pt x="2995376" y="182749"/>
                    <a:pt x="2849592" y="158500"/>
                    <a:pt x="2656083" y="161611"/>
                  </a:cubicBezTo>
                  <a:cubicBezTo>
                    <a:pt x="2462574" y="164722"/>
                    <a:pt x="2139926" y="141375"/>
                    <a:pt x="2003317" y="161611"/>
                  </a:cubicBezTo>
                  <a:cubicBezTo>
                    <a:pt x="1866708" y="181847"/>
                    <a:pt x="1664550" y="148458"/>
                    <a:pt x="1575642" y="161611"/>
                  </a:cubicBezTo>
                  <a:cubicBezTo>
                    <a:pt x="1486735" y="174764"/>
                    <a:pt x="1152465" y="94215"/>
                    <a:pt x="1012913" y="161611"/>
                  </a:cubicBezTo>
                  <a:cubicBezTo>
                    <a:pt x="873361" y="229007"/>
                    <a:pt x="680514" y="107162"/>
                    <a:pt x="540220" y="161611"/>
                  </a:cubicBezTo>
                  <a:cubicBezTo>
                    <a:pt x="399926" y="216060"/>
                    <a:pt x="267568" y="117141"/>
                    <a:pt x="0" y="161611"/>
                  </a:cubicBezTo>
                  <a:cubicBezTo>
                    <a:pt x="-2286" y="83313"/>
                    <a:pt x="1016" y="5661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42026275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7DAF62F-3962-41A3-A1C6-9B54413A1662}"/>
                </a:ext>
              </a:extLst>
            </p:cNvPr>
            <p:cNvSpPr/>
            <p:nvPr/>
          </p:nvSpPr>
          <p:spPr>
            <a:xfrm>
              <a:off x="3684715" y="3349558"/>
              <a:ext cx="6683859" cy="2333133"/>
            </a:xfrm>
            <a:custGeom>
              <a:avLst/>
              <a:gdLst>
                <a:gd name="connsiteX0" fmla="*/ 0 w 6683859"/>
                <a:gd name="connsiteY0" fmla="*/ 0 h 2333133"/>
                <a:gd name="connsiteX1" fmla="*/ 423311 w 6683859"/>
                <a:gd name="connsiteY1" fmla="*/ 0 h 2333133"/>
                <a:gd name="connsiteX2" fmla="*/ 1047138 w 6683859"/>
                <a:gd name="connsiteY2" fmla="*/ 0 h 2333133"/>
                <a:gd name="connsiteX3" fmla="*/ 1403610 w 6683859"/>
                <a:gd name="connsiteY3" fmla="*/ 0 h 2333133"/>
                <a:gd name="connsiteX4" fmla="*/ 2027437 w 6683859"/>
                <a:gd name="connsiteY4" fmla="*/ 0 h 2333133"/>
                <a:gd name="connsiteX5" fmla="*/ 2517587 w 6683859"/>
                <a:gd name="connsiteY5" fmla="*/ 0 h 2333133"/>
                <a:gd name="connsiteX6" fmla="*/ 2940898 w 6683859"/>
                <a:gd name="connsiteY6" fmla="*/ 0 h 2333133"/>
                <a:gd name="connsiteX7" fmla="*/ 3631563 w 6683859"/>
                <a:gd name="connsiteY7" fmla="*/ 0 h 2333133"/>
                <a:gd name="connsiteX8" fmla="*/ 3988036 w 6683859"/>
                <a:gd name="connsiteY8" fmla="*/ 0 h 2333133"/>
                <a:gd name="connsiteX9" fmla="*/ 4611863 w 6683859"/>
                <a:gd name="connsiteY9" fmla="*/ 0 h 2333133"/>
                <a:gd name="connsiteX10" fmla="*/ 5235690 w 6683859"/>
                <a:gd name="connsiteY10" fmla="*/ 0 h 2333133"/>
                <a:gd name="connsiteX11" fmla="*/ 5659001 w 6683859"/>
                <a:gd name="connsiteY11" fmla="*/ 0 h 2333133"/>
                <a:gd name="connsiteX12" fmla="*/ 6683859 w 6683859"/>
                <a:gd name="connsiteY12" fmla="*/ 0 h 2333133"/>
                <a:gd name="connsiteX13" fmla="*/ 6683859 w 6683859"/>
                <a:gd name="connsiteY13" fmla="*/ 606615 h 2333133"/>
                <a:gd name="connsiteX14" fmla="*/ 6683859 w 6683859"/>
                <a:gd name="connsiteY14" fmla="*/ 1166567 h 2333133"/>
                <a:gd name="connsiteX15" fmla="*/ 6683859 w 6683859"/>
                <a:gd name="connsiteY15" fmla="*/ 1703187 h 2333133"/>
                <a:gd name="connsiteX16" fmla="*/ 6683859 w 6683859"/>
                <a:gd name="connsiteY16" fmla="*/ 2333133 h 2333133"/>
                <a:gd name="connsiteX17" fmla="*/ 6260548 w 6683859"/>
                <a:gd name="connsiteY17" fmla="*/ 2333133 h 2333133"/>
                <a:gd name="connsiteX18" fmla="*/ 5770398 w 6683859"/>
                <a:gd name="connsiteY18" fmla="*/ 2333133 h 2333133"/>
                <a:gd name="connsiteX19" fmla="*/ 5347087 w 6683859"/>
                <a:gd name="connsiteY19" fmla="*/ 2333133 h 2333133"/>
                <a:gd name="connsiteX20" fmla="*/ 4990615 w 6683859"/>
                <a:gd name="connsiteY20" fmla="*/ 2333133 h 2333133"/>
                <a:gd name="connsiteX21" fmla="*/ 4500465 w 6683859"/>
                <a:gd name="connsiteY21" fmla="*/ 2333133 h 2333133"/>
                <a:gd name="connsiteX22" fmla="*/ 3876638 w 6683859"/>
                <a:gd name="connsiteY22" fmla="*/ 2333133 h 2333133"/>
                <a:gd name="connsiteX23" fmla="*/ 3252811 w 6683859"/>
                <a:gd name="connsiteY23" fmla="*/ 2333133 h 2333133"/>
                <a:gd name="connsiteX24" fmla="*/ 2628985 w 6683859"/>
                <a:gd name="connsiteY24" fmla="*/ 2333133 h 2333133"/>
                <a:gd name="connsiteX25" fmla="*/ 2071996 w 6683859"/>
                <a:gd name="connsiteY25" fmla="*/ 2333133 h 2333133"/>
                <a:gd name="connsiteX26" fmla="*/ 1448169 w 6683859"/>
                <a:gd name="connsiteY26" fmla="*/ 2333133 h 2333133"/>
                <a:gd name="connsiteX27" fmla="*/ 958020 w 6683859"/>
                <a:gd name="connsiteY27" fmla="*/ 2333133 h 2333133"/>
                <a:gd name="connsiteX28" fmla="*/ 0 w 6683859"/>
                <a:gd name="connsiteY28" fmla="*/ 2333133 h 2333133"/>
                <a:gd name="connsiteX29" fmla="*/ 0 w 6683859"/>
                <a:gd name="connsiteY29" fmla="*/ 1749850 h 2333133"/>
                <a:gd name="connsiteX30" fmla="*/ 0 w 6683859"/>
                <a:gd name="connsiteY30" fmla="*/ 1189898 h 2333133"/>
                <a:gd name="connsiteX31" fmla="*/ 0 w 6683859"/>
                <a:gd name="connsiteY31" fmla="*/ 583283 h 2333133"/>
                <a:gd name="connsiteX32" fmla="*/ 0 w 6683859"/>
                <a:gd name="connsiteY32" fmla="*/ 0 h 23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83859" h="2333133" fill="none" extrusionOk="0">
                  <a:moveTo>
                    <a:pt x="0" y="0"/>
                  </a:moveTo>
                  <a:cubicBezTo>
                    <a:pt x="169037" y="-16511"/>
                    <a:pt x="272339" y="46131"/>
                    <a:pt x="423311" y="0"/>
                  </a:cubicBezTo>
                  <a:cubicBezTo>
                    <a:pt x="574283" y="-46131"/>
                    <a:pt x="812030" y="62833"/>
                    <a:pt x="1047138" y="0"/>
                  </a:cubicBezTo>
                  <a:cubicBezTo>
                    <a:pt x="1282246" y="-62833"/>
                    <a:pt x="1235218" y="27681"/>
                    <a:pt x="1403610" y="0"/>
                  </a:cubicBezTo>
                  <a:cubicBezTo>
                    <a:pt x="1572002" y="-27681"/>
                    <a:pt x="1765703" y="1222"/>
                    <a:pt x="2027437" y="0"/>
                  </a:cubicBezTo>
                  <a:cubicBezTo>
                    <a:pt x="2289171" y="-1222"/>
                    <a:pt x="2309578" y="46794"/>
                    <a:pt x="2517587" y="0"/>
                  </a:cubicBezTo>
                  <a:cubicBezTo>
                    <a:pt x="2725596" y="-46794"/>
                    <a:pt x="2827636" y="6265"/>
                    <a:pt x="2940898" y="0"/>
                  </a:cubicBezTo>
                  <a:cubicBezTo>
                    <a:pt x="3054160" y="-6265"/>
                    <a:pt x="3402501" y="41865"/>
                    <a:pt x="3631563" y="0"/>
                  </a:cubicBezTo>
                  <a:cubicBezTo>
                    <a:pt x="3860626" y="-41865"/>
                    <a:pt x="3912776" y="35176"/>
                    <a:pt x="3988036" y="0"/>
                  </a:cubicBezTo>
                  <a:cubicBezTo>
                    <a:pt x="4063296" y="-35176"/>
                    <a:pt x="4381198" y="65543"/>
                    <a:pt x="4611863" y="0"/>
                  </a:cubicBezTo>
                  <a:cubicBezTo>
                    <a:pt x="4842528" y="-65543"/>
                    <a:pt x="5096374" y="52313"/>
                    <a:pt x="5235690" y="0"/>
                  </a:cubicBezTo>
                  <a:cubicBezTo>
                    <a:pt x="5375006" y="-52313"/>
                    <a:pt x="5561554" y="12931"/>
                    <a:pt x="5659001" y="0"/>
                  </a:cubicBezTo>
                  <a:cubicBezTo>
                    <a:pt x="5756448" y="-12931"/>
                    <a:pt x="6226083" y="13040"/>
                    <a:pt x="6683859" y="0"/>
                  </a:cubicBezTo>
                  <a:cubicBezTo>
                    <a:pt x="6698905" y="255982"/>
                    <a:pt x="6672072" y="469457"/>
                    <a:pt x="6683859" y="606615"/>
                  </a:cubicBezTo>
                  <a:cubicBezTo>
                    <a:pt x="6695646" y="743774"/>
                    <a:pt x="6651689" y="937869"/>
                    <a:pt x="6683859" y="1166567"/>
                  </a:cubicBezTo>
                  <a:cubicBezTo>
                    <a:pt x="6716029" y="1395265"/>
                    <a:pt x="6675831" y="1436704"/>
                    <a:pt x="6683859" y="1703187"/>
                  </a:cubicBezTo>
                  <a:cubicBezTo>
                    <a:pt x="6691887" y="1969670"/>
                    <a:pt x="6667771" y="2082444"/>
                    <a:pt x="6683859" y="2333133"/>
                  </a:cubicBezTo>
                  <a:cubicBezTo>
                    <a:pt x="6559784" y="2340198"/>
                    <a:pt x="6380897" y="2300870"/>
                    <a:pt x="6260548" y="2333133"/>
                  </a:cubicBezTo>
                  <a:cubicBezTo>
                    <a:pt x="6140199" y="2365396"/>
                    <a:pt x="5931126" y="2310218"/>
                    <a:pt x="5770398" y="2333133"/>
                  </a:cubicBezTo>
                  <a:cubicBezTo>
                    <a:pt x="5609670" y="2356048"/>
                    <a:pt x="5445835" y="2282679"/>
                    <a:pt x="5347087" y="2333133"/>
                  </a:cubicBezTo>
                  <a:cubicBezTo>
                    <a:pt x="5248339" y="2383587"/>
                    <a:pt x="5082870" y="2329286"/>
                    <a:pt x="4990615" y="2333133"/>
                  </a:cubicBezTo>
                  <a:cubicBezTo>
                    <a:pt x="4898360" y="2336980"/>
                    <a:pt x="4664023" y="2290233"/>
                    <a:pt x="4500465" y="2333133"/>
                  </a:cubicBezTo>
                  <a:cubicBezTo>
                    <a:pt x="4336907" y="2376033"/>
                    <a:pt x="4087042" y="2259549"/>
                    <a:pt x="3876638" y="2333133"/>
                  </a:cubicBezTo>
                  <a:cubicBezTo>
                    <a:pt x="3666234" y="2406717"/>
                    <a:pt x="3462618" y="2289978"/>
                    <a:pt x="3252811" y="2333133"/>
                  </a:cubicBezTo>
                  <a:cubicBezTo>
                    <a:pt x="3043004" y="2376288"/>
                    <a:pt x="2917408" y="2271007"/>
                    <a:pt x="2628985" y="2333133"/>
                  </a:cubicBezTo>
                  <a:cubicBezTo>
                    <a:pt x="2340562" y="2395259"/>
                    <a:pt x="2331182" y="2289553"/>
                    <a:pt x="2071996" y="2333133"/>
                  </a:cubicBezTo>
                  <a:cubicBezTo>
                    <a:pt x="1812810" y="2376713"/>
                    <a:pt x="1752946" y="2310160"/>
                    <a:pt x="1448169" y="2333133"/>
                  </a:cubicBezTo>
                  <a:cubicBezTo>
                    <a:pt x="1143392" y="2356106"/>
                    <a:pt x="1193411" y="2286553"/>
                    <a:pt x="958020" y="2333133"/>
                  </a:cubicBezTo>
                  <a:cubicBezTo>
                    <a:pt x="722629" y="2379713"/>
                    <a:pt x="453815" y="2282928"/>
                    <a:pt x="0" y="2333133"/>
                  </a:cubicBezTo>
                  <a:cubicBezTo>
                    <a:pt x="-9869" y="2198343"/>
                    <a:pt x="23655" y="2035318"/>
                    <a:pt x="0" y="1749850"/>
                  </a:cubicBezTo>
                  <a:cubicBezTo>
                    <a:pt x="-23655" y="1464382"/>
                    <a:pt x="19724" y="1319991"/>
                    <a:pt x="0" y="1189898"/>
                  </a:cubicBezTo>
                  <a:cubicBezTo>
                    <a:pt x="-19724" y="1059805"/>
                    <a:pt x="48414" y="884883"/>
                    <a:pt x="0" y="583283"/>
                  </a:cubicBezTo>
                  <a:cubicBezTo>
                    <a:pt x="-48414" y="281683"/>
                    <a:pt x="5381" y="222795"/>
                    <a:pt x="0" y="0"/>
                  </a:cubicBezTo>
                  <a:close/>
                </a:path>
                <a:path w="6683859" h="2333133" stroke="0" extrusionOk="0">
                  <a:moveTo>
                    <a:pt x="0" y="0"/>
                  </a:moveTo>
                  <a:cubicBezTo>
                    <a:pt x="223268" y="-38676"/>
                    <a:pt x="474420" y="31896"/>
                    <a:pt x="623827" y="0"/>
                  </a:cubicBezTo>
                  <a:cubicBezTo>
                    <a:pt x="773234" y="-31896"/>
                    <a:pt x="982478" y="20281"/>
                    <a:pt x="1247654" y="0"/>
                  </a:cubicBezTo>
                  <a:cubicBezTo>
                    <a:pt x="1512830" y="-20281"/>
                    <a:pt x="1576994" y="3044"/>
                    <a:pt x="1804642" y="0"/>
                  </a:cubicBezTo>
                  <a:cubicBezTo>
                    <a:pt x="2032290" y="-3044"/>
                    <a:pt x="2207661" y="18317"/>
                    <a:pt x="2495307" y="0"/>
                  </a:cubicBezTo>
                  <a:cubicBezTo>
                    <a:pt x="2782953" y="-18317"/>
                    <a:pt x="2804228" y="39030"/>
                    <a:pt x="2918618" y="0"/>
                  </a:cubicBezTo>
                  <a:cubicBezTo>
                    <a:pt x="3033008" y="-39030"/>
                    <a:pt x="3177009" y="8290"/>
                    <a:pt x="3275091" y="0"/>
                  </a:cubicBezTo>
                  <a:cubicBezTo>
                    <a:pt x="3373173" y="-8290"/>
                    <a:pt x="3525427" y="7032"/>
                    <a:pt x="3765241" y="0"/>
                  </a:cubicBezTo>
                  <a:cubicBezTo>
                    <a:pt x="4005055" y="-7032"/>
                    <a:pt x="4076941" y="58682"/>
                    <a:pt x="4255390" y="0"/>
                  </a:cubicBezTo>
                  <a:cubicBezTo>
                    <a:pt x="4433839" y="-58682"/>
                    <a:pt x="4573911" y="34076"/>
                    <a:pt x="4678701" y="0"/>
                  </a:cubicBezTo>
                  <a:cubicBezTo>
                    <a:pt x="4783491" y="-34076"/>
                    <a:pt x="5154718" y="27104"/>
                    <a:pt x="5369367" y="0"/>
                  </a:cubicBezTo>
                  <a:cubicBezTo>
                    <a:pt x="5584016" y="-27104"/>
                    <a:pt x="5590636" y="290"/>
                    <a:pt x="5792678" y="0"/>
                  </a:cubicBezTo>
                  <a:cubicBezTo>
                    <a:pt x="5994720" y="-290"/>
                    <a:pt x="6413073" y="32559"/>
                    <a:pt x="6683859" y="0"/>
                  </a:cubicBezTo>
                  <a:cubicBezTo>
                    <a:pt x="6745642" y="246262"/>
                    <a:pt x="6642832" y="304986"/>
                    <a:pt x="6683859" y="583283"/>
                  </a:cubicBezTo>
                  <a:cubicBezTo>
                    <a:pt x="6724886" y="861580"/>
                    <a:pt x="6639643" y="955789"/>
                    <a:pt x="6683859" y="1166567"/>
                  </a:cubicBezTo>
                  <a:cubicBezTo>
                    <a:pt x="6728075" y="1377345"/>
                    <a:pt x="6661059" y="1599569"/>
                    <a:pt x="6683859" y="1773181"/>
                  </a:cubicBezTo>
                  <a:cubicBezTo>
                    <a:pt x="6706659" y="1946793"/>
                    <a:pt x="6618142" y="2199331"/>
                    <a:pt x="6683859" y="2333133"/>
                  </a:cubicBezTo>
                  <a:cubicBezTo>
                    <a:pt x="6519877" y="2374445"/>
                    <a:pt x="6463229" y="2293164"/>
                    <a:pt x="6260548" y="2333133"/>
                  </a:cubicBezTo>
                  <a:cubicBezTo>
                    <a:pt x="6057867" y="2373102"/>
                    <a:pt x="5830892" y="2307232"/>
                    <a:pt x="5703560" y="2333133"/>
                  </a:cubicBezTo>
                  <a:cubicBezTo>
                    <a:pt x="5576228" y="2359034"/>
                    <a:pt x="5392576" y="2329680"/>
                    <a:pt x="5213410" y="2333133"/>
                  </a:cubicBezTo>
                  <a:cubicBezTo>
                    <a:pt x="5034244" y="2336586"/>
                    <a:pt x="4866732" y="2293903"/>
                    <a:pt x="4522745" y="2333133"/>
                  </a:cubicBezTo>
                  <a:cubicBezTo>
                    <a:pt x="4178758" y="2372363"/>
                    <a:pt x="4149196" y="2329938"/>
                    <a:pt x="4032595" y="2333133"/>
                  </a:cubicBezTo>
                  <a:cubicBezTo>
                    <a:pt x="3915994" y="2336328"/>
                    <a:pt x="3809728" y="2304922"/>
                    <a:pt x="3609284" y="2333133"/>
                  </a:cubicBezTo>
                  <a:cubicBezTo>
                    <a:pt x="3408840" y="2361344"/>
                    <a:pt x="3340108" y="2275613"/>
                    <a:pt x="3119134" y="2333133"/>
                  </a:cubicBezTo>
                  <a:cubicBezTo>
                    <a:pt x="2898160" y="2390653"/>
                    <a:pt x="2900085" y="2291473"/>
                    <a:pt x="2762662" y="2333133"/>
                  </a:cubicBezTo>
                  <a:cubicBezTo>
                    <a:pt x="2625239" y="2374793"/>
                    <a:pt x="2481745" y="2331808"/>
                    <a:pt x="2339351" y="2333133"/>
                  </a:cubicBezTo>
                  <a:cubicBezTo>
                    <a:pt x="2196957" y="2334458"/>
                    <a:pt x="2081519" y="2303464"/>
                    <a:pt x="1982878" y="2333133"/>
                  </a:cubicBezTo>
                  <a:cubicBezTo>
                    <a:pt x="1884237" y="2362802"/>
                    <a:pt x="1656260" y="2308178"/>
                    <a:pt x="1492729" y="2333133"/>
                  </a:cubicBezTo>
                  <a:cubicBezTo>
                    <a:pt x="1329198" y="2358088"/>
                    <a:pt x="1258683" y="2296083"/>
                    <a:pt x="1069417" y="2333133"/>
                  </a:cubicBezTo>
                  <a:cubicBezTo>
                    <a:pt x="880151" y="2370183"/>
                    <a:pt x="821687" y="2329741"/>
                    <a:pt x="712945" y="2333133"/>
                  </a:cubicBezTo>
                  <a:cubicBezTo>
                    <a:pt x="604203" y="2336525"/>
                    <a:pt x="270769" y="2273633"/>
                    <a:pt x="0" y="2333133"/>
                  </a:cubicBezTo>
                  <a:cubicBezTo>
                    <a:pt x="-37754" y="2065481"/>
                    <a:pt x="35313" y="1985948"/>
                    <a:pt x="0" y="1749850"/>
                  </a:cubicBezTo>
                  <a:cubicBezTo>
                    <a:pt x="-35313" y="1513752"/>
                    <a:pt x="33377" y="1363079"/>
                    <a:pt x="0" y="1166567"/>
                  </a:cubicBezTo>
                  <a:cubicBezTo>
                    <a:pt x="-33377" y="970055"/>
                    <a:pt x="43664" y="778478"/>
                    <a:pt x="0" y="629946"/>
                  </a:cubicBezTo>
                  <a:cubicBezTo>
                    <a:pt x="-43664" y="481414"/>
                    <a:pt x="55291" y="293026"/>
                    <a:pt x="0" y="0"/>
                  </a:cubicBezTo>
                  <a:close/>
                </a:path>
              </a:pathLst>
            </a:custGeom>
            <a:ln w="28575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5312698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① 부모가 </a:t>
              </a:r>
              <a:r>
                <a:rPr lang="ko-KR" altLang="en-US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우생학</a:t>
              </a: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적 또는 </a:t>
              </a:r>
              <a:r>
                <a:rPr lang="ko-KR" altLang="en-US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유전학</a:t>
              </a: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적 정신장애나 신체 질환이 있는 경우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② 부모가 전염성 질환이 있는 경우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③ </a:t>
              </a:r>
              <a:r>
                <a:rPr lang="ko-KR" altLang="en-US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강간</a:t>
              </a: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이나 준강간에 의한 임신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④ </a:t>
              </a:r>
              <a:r>
                <a:rPr lang="ko-KR" altLang="en-US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근친상간</a:t>
              </a: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으로 인한 임신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 ⑤ </a:t>
              </a:r>
              <a:r>
                <a:rPr lang="ko-KR" altLang="en-US" dirty="0">
                  <a:solidFill>
                    <a:srgbClr val="FF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산모의 건강</a:t>
              </a:r>
              <a:r>
                <a:rPr lang="ko-KR" altLang="en-US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을 심각하게 해치거나 그럴 우려가 있는 경우</a:t>
              </a:r>
              <a:endPara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9806601B-084F-4B80-B70C-AEC96316C575}"/>
                </a:ext>
              </a:extLst>
            </p:cNvPr>
            <p:cNvSpPr/>
            <p:nvPr/>
          </p:nvSpPr>
          <p:spPr>
            <a:xfrm>
              <a:off x="4775729" y="2916455"/>
              <a:ext cx="45801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333333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모자보건법상 낙태죄로 처벌받지 않는 예외사유</a:t>
              </a:r>
              <a:endParaRPr lang="ko-KR" altLang="en-US" b="1" dirty="0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5FFD425-736F-4C60-81F1-94C309197651}"/>
              </a:ext>
            </a:extLst>
          </p:cNvPr>
          <p:cNvSpPr/>
          <p:nvPr/>
        </p:nvSpPr>
        <p:spPr>
          <a:xfrm>
            <a:off x="2287283" y="4420396"/>
            <a:ext cx="9616253" cy="111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2019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월 헌법재판소가 낙태죄를 규정한 형법 조항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(269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270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에 대해 </a:t>
            </a:r>
            <a:r>
              <a:rPr lang="ko-KR" altLang="en-US" dirty="0" err="1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헌법불합치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결정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을 내림</a:t>
            </a:r>
            <a:endParaRPr lang="en-US" altLang="ko-KR" dirty="0">
              <a:solidFill>
                <a:srgbClr val="333333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이에 따라 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2020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12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월 </a:t>
            </a:r>
            <a:r>
              <a:rPr lang="en-US" altLang="ko-KR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31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일까지 법 조항이 개정되지 않으면 </a:t>
            </a:r>
            <a:r>
              <a:rPr lang="ko-KR" altLang="en-US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기존의 낙태죄 규정은 폐지</a:t>
            </a:r>
            <a:r>
              <a:rPr lang="ko-KR" altLang="en-US" dirty="0">
                <a:solidFill>
                  <a:srgbClr val="333333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됨</a:t>
            </a:r>
            <a:endParaRPr lang="en-US" altLang="ko-KR" dirty="0">
              <a:solidFill>
                <a:srgbClr val="333333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8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>
            <a:extLst>
              <a:ext uri="{FF2B5EF4-FFF2-40B4-BE49-F238E27FC236}">
                <a16:creationId xmlns:a16="http://schemas.microsoft.com/office/drawing/2014/main" id="{4C8A88F0-E797-436B-A722-E091AFB15D29}"/>
              </a:ext>
            </a:extLst>
          </p:cNvPr>
          <p:cNvGrpSpPr/>
          <p:nvPr/>
        </p:nvGrpSpPr>
        <p:grpSpPr>
          <a:xfrm>
            <a:off x="1939871" y="14989"/>
            <a:ext cx="10290312" cy="6858000"/>
            <a:chOff x="1939871" y="14989"/>
            <a:chExt cx="10290312" cy="685800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26316EA-C3D3-4347-A021-C8239A4094BA}"/>
                </a:ext>
              </a:extLst>
            </p:cNvPr>
            <p:cNvSpPr/>
            <p:nvPr/>
          </p:nvSpPr>
          <p:spPr>
            <a:xfrm>
              <a:off x="1939871" y="14989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58A395-1F0B-4FA3-BE6A-396D6E4144DA}"/>
                </a:ext>
              </a:extLst>
            </p:cNvPr>
            <p:cNvSpPr txBox="1"/>
            <p:nvPr/>
          </p:nvSpPr>
          <p:spPr>
            <a:xfrm>
              <a:off x="2026726" y="44592"/>
              <a:ext cx="7202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서론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성적 자기결정권 및 태아의 생명권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383659" y="-20320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7DA9CC6-5C5C-4007-9D84-7046CEBAA889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373D27A-3DE2-44E2-B539-E7CA72EE431E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outerShdw blurRad="241300" sx="93000" sy="93000" algn="ctr" rotWithShape="0">
              <a:srgbClr val="FF0000">
                <a:alpha val="8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0109B3E9-0AEE-40A5-893F-12E0C612A6A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1AED9-12D6-45E1-9178-B127CAB56AB5}"/>
              </a:ext>
            </a:extLst>
          </p:cNvPr>
          <p:cNvSpPr txBox="1"/>
          <p:nvPr/>
        </p:nvSpPr>
        <p:spPr>
          <a:xfrm>
            <a:off x="717945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FF0000"/>
              </a:solidFill>
              <a:effectLst>
                <a:glow rad="76200">
                  <a:srgbClr val="FF0000">
                    <a:alpha val="28000"/>
                  </a:srgbClr>
                </a:glow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8918F4B-1266-47F1-826A-E152A8653BB0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D25D8B76-2D6A-459B-A484-F38D9C576CF3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008BFA2-0324-42F3-965A-C05B1713EC4F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08F51BAE-52C4-4026-884C-F28A324EA8C4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DBF121-E4C3-49B4-A846-0A1B7CCE5C1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9FCF5E8-240C-45D5-B327-5AD06EB76E07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127F551B-5185-4F82-B37A-20AB829D668D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320E6B2-09A1-460E-97CB-801F577F7FE6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F1C18A0A-4E2A-40B8-9700-8F36AE549B5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526C784-97D5-42DE-B3FB-801EF117255C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C21D39B3-4FAB-4962-B60D-D8A9F5ABC6C9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5615CA81-9493-4EE4-B335-22D7195A4A9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0EAC8A97-4982-4F55-8D9E-A50BCFABA083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9A7E318F-65C4-4EE4-81BB-8F589FB181A3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D4C62B-0FF2-49BD-A8C9-D49A9E9F60B1}"/>
                </a:ext>
              </a:extLst>
            </p:cNvPr>
            <p:cNvSpPr txBox="1"/>
            <p:nvPr/>
          </p:nvSpPr>
          <p:spPr>
            <a:xfrm>
              <a:off x="700692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7061EA0F-5373-4237-B578-C40997E71DA5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id="{2D5A06FB-FEFE-4BD7-BC85-C8C4D4E44F20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4448BDBB-894B-499B-81B9-A2FEE9543C31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5" name="타원 94">
              <a:extLst>
                <a:ext uri="{FF2B5EF4-FFF2-40B4-BE49-F238E27FC236}">
                  <a16:creationId xmlns:a16="http://schemas.microsoft.com/office/drawing/2014/main" id="{043EA7E5-3EDB-404C-A7FF-ECAAB001B35F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A04F6A-8D18-4C99-90CC-94F113E03373}"/>
                </a:ext>
              </a:extLst>
            </p:cNvPr>
            <p:cNvSpPr txBox="1"/>
            <p:nvPr/>
          </p:nvSpPr>
          <p:spPr>
            <a:xfrm>
              <a:off x="696098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36" name="Rectangle 2">
            <a:extLst>
              <a:ext uri="{FF2B5EF4-FFF2-40B4-BE49-F238E27FC236}">
                <a16:creationId xmlns:a16="http://schemas.microsoft.com/office/drawing/2014/main" id="{E8D1D9C1-71BB-4B52-B648-4E7B7874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421" y="1568208"/>
            <a:ext cx="26161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  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  </a:t>
            </a:r>
            <a:endParaRPr kumimoji="0" lang="en-US" altLang="ko-K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344859F-F953-48A6-934A-BCEFAB366D22}"/>
              </a:ext>
            </a:extLst>
          </p:cNvPr>
          <p:cNvSpPr/>
          <p:nvPr/>
        </p:nvSpPr>
        <p:spPr>
          <a:xfrm>
            <a:off x="4614421" y="1010988"/>
            <a:ext cx="962742" cy="172118"/>
          </a:xfrm>
          <a:custGeom>
            <a:avLst/>
            <a:gdLst>
              <a:gd name="connsiteX0" fmla="*/ 0 w 962742"/>
              <a:gd name="connsiteY0" fmla="*/ 0 h 172118"/>
              <a:gd name="connsiteX1" fmla="*/ 500626 w 962742"/>
              <a:gd name="connsiteY1" fmla="*/ 0 h 172118"/>
              <a:gd name="connsiteX2" fmla="*/ 962742 w 962742"/>
              <a:gd name="connsiteY2" fmla="*/ 0 h 172118"/>
              <a:gd name="connsiteX3" fmla="*/ 962742 w 962742"/>
              <a:gd name="connsiteY3" fmla="*/ 172118 h 172118"/>
              <a:gd name="connsiteX4" fmla="*/ 510253 w 962742"/>
              <a:gd name="connsiteY4" fmla="*/ 172118 h 172118"/>
              <a:gd name="connsiteX5" fmla="*/ 0 w 962742"/>
              <a:gd name="connsiteY5" fmla="*/ 172118 h 172118"/>
              <a:gd name="connsiteX6" fmla="*/ 0 w 962742"/>
              <a:gd name="connsiteY6" fmla="*/ 0 h 17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742" h="172118" fill="none" extrusionOk="0">
                <a:moveTo>
                  <a:pt x="0" y="0"/>
                </a:moveTo>
                <a:cubicBezTo>
                  <a:pt x="115093" y="-20274"/>
                  <a:pt x="272736" y="98"/>
                  <a:pt x="500626" y="0"/>
                </a:cubicBezTo>
                <a:cubicBezTo>
                  <a:pt x="728516" y="-98"/>
                  <a:pt x="774578" y="2797"/>
                  <a:pt x="962742" y="0"/>
                </a:cubicBezTo>
                <a:cubicBezTo>
                  <a:pt x="975007" y="57237"/>
                  <a:pt x="943020" y="121537"/>
                  <a:pt x="962742" y="172118"/>
                </a:cubicBezTo>
                <a:cubicBezTo>
                  <a:pt x="838721" y="187576"/>
                  <a:pt x="734177" y="160855"/>
                  <a:pt x="510253" y="172118"/>
                </a:cubicBezTo>
                <a:cubicBezTo>
                  <a:pt x="286329" y="183381"/>
                  <a:pt x="223549" y="118600"/>
                  <a:pt x="0" y="172118"/>
                </a:cubicBezTo>
                <a:cubicBezTo>
                  <a:pt x="-18962" y="103845"/>
                  <a:pt x="2039" y="70538"/>
                  <a:pt x="0" y="0"/>
                </a:cubicBezTo>
                <a:close/>
              </a:path>
              <a:path w="962742" h="172118" stroke="0" extrusionOk="0">
                <a:moveTo>
                  <a:pt x="0" y="0"/>
                </a:moveTo>
                <a:cubicBezTo>
                  <a:pt x="154432" y="-21886"/>
                  <a:pt x="294220" y="42136"/>
                  <a:pt x="500626" y="0"/>
                </a:cubicBezTo>
                <a:cubicBezTo>
                  <a:pt x="707032" y="-42136"/>
                  <a:pt x="845754" y="4562"/>
                  <a:pt x="962742" y="0"/>
                </a:cubicBezTo>
                <a:cubicBezTo>
                  <a:pt x="966163" y="74700"/>
                  <a:pt x="957219" y="109523"/>
                  <a:pt x="962742" y="172118"/>
                </a:cubicBezTo>
                <a:cubicBezTo>
                  <a:pt x="749300" y="216243"/>
                  <a:pt x="718403" y="139470"/>
                  <a:pt x="510253" y="172118"/>
                </a:cubicBezTo>
                <a:cubicBezTo>
                  <a:pt x="302103" y="204766"/>
                  <a:pt x="178062" y="148734"/>
                  <a:pt x="0" y="172118"/>
                </a:cubicBezTo>
                <a:cubicBezTo>
                  <a:pt x="-11427" y="134206"/>
                  <a:pt x="16614" y="45657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0AE362-0A12-443F-B679-E7EB45B17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506" y="786958"/>
            <a:ext cx="9879742" cy="21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(1)</a:t>
            </a:r>
            <a:r>
              <a: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찬성</a:t>
            </a: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▶</a:t>
            </a:r>
            <a:r>
              <a:rPr lang="ko-KR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</a:t>
            </a:r>
            <a:r>
              <a:rPr lang="ko-KR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 </a:t>
            </a:r>
            <a:r>
              <a:rPr lang="ko-KR" altLang="ko-KR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자기결정권</a:t>
            </a:r>
            <a:r>
              <a:rPr lang="ko-KR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을 존중하자는 입장</a:t>
            </a:r>
            <a:endParaRPr lang="ko-KR" altLang="ko-KR" sz="11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latinLnBrk="0">
              <a:lnSpc>
                <a:spcPct val="150000"/>
              </a:lnSpc>
            </a:pPr>
            <a:r>
              <a:rPr lang="ko-KR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여성들이 임신과 출산</a:t>
            </a: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이후 삶에 영향을 받는 당사자이기 때문에 원치 않는 임신이나 경제적 이유 </a:t>
            </a:r>
            <a:endParaRPr lang="en-US" altLang="ko-KR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등으로도 임신중절을 선택할 수 있어야 함</a:t>
            </a:r>
            <a:endParaRPr lang="en-US" altLang="ko-KR" sz="11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여성에게만 책임을 묻는 낙태죄로 인해 여성의 건강과 안전은 위협받고 있음</a:t>
            </a:r>
            <a:endParaRPr lang="en-US" altLang="ko-KR" sz="1100" dirty="0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lvl="0" latinLnBrk="0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법에서는 태아와 사람을 구별하고 있으므로 태아는 법적으로 생명의 주체라고 보기 힘듦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8EA262B-C763-4A53-AC92-F91DC7B64772}"/>
              </a:ext>
            </a:extLst>
          </p:cNvPr>
          <p:cNvSpPr/>
          <p:nvPr/>
        </p:nvSpPr>
        <p:spPr>
          <a:xfrm>
            <a:off x="3985890" y="3271871"/>
            <a:ext cx="1479962" cy="157129"/>
          </a:xfrm>
          <a:custGeom>
            <a:avLst/>
            <a:gdLst>
              <a:gd name="connsiteX0" fmla="*/ 0 w 1479962"/>
              <a:gd name="connsiteY0" fmla="*/ 0 h 157129"/>
              <a:gd name="connsiteX1" fmla="*/ 522920 w 1479962"/>
              <a:gd name="connsiteY1" fmla="*/ 0 h 157129"/>
              <a:gd name="connsiteX2" fmla="*/ 971842 w 1479962"/>
              <a:gd name="connsiteY2" fmla="*/ 0 h 157129"/>
              <a:gd name="connsiteX3" fmla="*/ 1479962 w 1479962"/>
              <a:gd name="connsiteY3" fmla="*/ 0 h 157129"/>
              <a:gd name="connsiteX4" fmla="*/ 1479962 w 1479962"/>
              <a:gd name="connsiteY4" fmla="*/ 157129 h 157129"/>
              <a:gd name="connsiteX5" fmla="*/ 1031040 w 1479962"/>
              <a:gd name="connsiteY5" fmla="*/ 157129 h 157129"/>
              <a:gd name="connsiteX6" fmla="*/ 522920 w 1479962"/>
              <a:gd name="connsiteY6" fmla="*/ 157129 h 157129"/>
              <a:gd name="connsiteX7" fmla="*/ 0 w 1479962"/>
              <a:gd name="connsiteY7" fmla="*/ 157129 h 157129"/>
              <a:gd name="connsiteX8" fmla="*/ 0 w 1479962"/>
              <a:gd name="connsiteY8" fmla="*/ 0 h 15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9962" h="157129" fill="none" extrusionOk="0">
                <a:moveTo>
                  <a:pt x="0" y="0"/>
                </a:moveTo>
                <a:cubicBezTo>
                  <a:pt x="224336" y="-51334"/>
                  <a:pt x="375203" y="17074"/>
                  <a:pt x="522920" y="0"/>
                </a:cubicBezTo>
                <a:cubicBezTo>
                  <a:pt x="670637" y="-17074"/>
                  <a:pt x="786252" y="4014"/>
                  <a:pt x="971842" y="0"/>
                </a:cubicBezTo>
                <a:cubicBezTo>
                  <a:pt x="1157432" y="-4014"/>
                  <a:pt x="1231139" y="24659"/>
                  <a:pt x="1479962" y="0"/>
                </a:cubicBezTo>
                <a:cubicBezTo>
                  <a:pt x="1486165" y="69294"/>
                  <a:pt x="1479829" y="79700"/>
                  <a:pt x="1479962" y="157129"/>
                </a:cubicBezTo>
                <a:cubicBezTo>
                  <a:pt x="1353249" y="184382"/>
                  <a:pt x="1236900" y="121544"/>
                  <a:pt x="1031040" y="157129"/>
                </a:cubicBezTo>
                <a:cubicBezTo>
                  <a:pt x="825180" y="192714"/>
                  <a:pt x="744269" y="155338"/>
                  <a:pt x="522920" y="157129"/>
                </a:cubicBezTo>
                <a:cubicBezTo>
                  <a:pt x="301571" y="158920"/>
                  <a:pt x="179378" y="130242"/>
                  <a:pt x="0" y="157129"/>
                </a:cubicBezTo>
                <a:cubicBezTo>
                  <a:pt x="-2268" y="125375"/>
                  <a:pt x="5754" y="44338"/>
                  <a:pt x="0" y="0"/>
                </a:cubicBezTo>
                <a:close/>
              </a:path>
              <a:path w="1479962" h="157129" stroke="0" extrusionOk="0">
                <a:moveTo>
                  <a:pt x="0" y="0"/>
                </a:moveTo>
                <a:cubicBezTo>
                  <a:pt x="106885" y="-18374"/>
                  <a:pt x="261867" y="20069"/>
                  <a:pt x="522920" y="0"/>
                </a:cubicBezTo>
                <a:cubicBezTo>
                  <a:pt x="783973" y="-20069"/>
                  <a:pt x="873665" y="20453"/>
                  <a:pt x="1045840" y="0"/>
                </a:cubicBezTo>
                <a:cubicBezTo>
                  <a:pt x="1218015" y="-20453"/>
                  <a:pt x="1311365" y="21220"/>
                  <a:pt x="1479962" y="0"/>
                </a:cubicBezTo>
                <a:cubicBezTo>
                  <a:pt x="1481404" y="68874"/>
                  <a:pt x="1479735" y="106071"/>
                  <a:pt x="1479962" y="157129"/>
                </a:cubicBezTo>
                <a:cubicBezTo>
                  <a:pt x="1388263" y="163291"/>
                  <a:pt x="1213362" y="110163"/>
                  <a:pt x="1031040" y="157129"/>
                </a:cubicBezTo>
                <a:cubicBezTo>
                  <a:pt x="848718" y="204095"/>
                  <a:pt x="798223" y="139183"/>
                  <a:pt x="582118" y="157129"/>
                </a:cubicBezTo>
                <a:cubicBezTo>
                  <a:pt x="366013" y="175075"/>
                  <a:pt x="224576" y="99204"/>
                  <a:pt x="0" y="157129"/>
                </a:cubicBezTo>
                <a:cubicBezTo>
                  <a:pt x="-8272" y="92367"/>
                  <a:pt x="6524" y="73354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F73D6CD-F758-4F18-9F0E-FB8601A99291}"/>
              </a:ext>
            </a:extLst>
          </p:cNvPr>
          <p:cNvSpPr/>
          <p:nvPr/>
        </p:nvSpPr>
        <p:spPr>
          <a:xfrm>
            <a:off x="2280718" y="3073582"/>
            <a:ext cx="9882415" cy="336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반대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▶ </a:t>
            </a:r>
            <a:r>
              <a:rPr lang="ko-KR" altLang="en-US" kern="0" dirty="0">
                <a:solidFill>
                  <a:srgbClr val="FF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태아생명권 존중 </a:t>
            </a:r>
            <a:endParaRPr lang="ko-KR" altLang="en-US" sz="1400" kern="0" dirty="0">
              <a:solidFill>
                <a:srgbClr val="FF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낙태는 자유로운 선택의 문제가 아니라 윤리에 어긋나는 행위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endParaRPr lang="ko-KR" altLang="en-US" sz="1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국가의 생명보호의무는 단지 태아에 대한 국가의 직접적인 침해만을 금지하는 것이 아니라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태아가 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3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자에 의해 생명을 위협받을 때 보호하는 것까지 포함하는 것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태아의 존재 자체로 생명권을 보장하는 것이지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태아 모의 수용을 통해 생명권 보장의 근거를 갖는 것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 아님</a:t>
            </a:r>
            <a:endParaRPr lang="ko-KR" altLang="en-US" sz="1400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사회적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경제적 이유의 낙태 허용은 임신한 여성의 편의에 따라 낙태를 허용하는 것으로 인간생명에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대한 경시풍조가 확산될 우려가 있음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7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7D17DC-5BAA-4068-9CB2-05A7ECEABB24}"/>
              </a:ext>
            </a:extLst>
          </p:cNvPr>
          <p:cNvSpPr/>
          <p:nvPr/>
        </p:nvSpPr>
        <p:spPr>
          <a:xfrm>
            <a:off x="-1656" y="1004036"/>
            <a:ext cx="5745649" cy="5885071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4636" y="2584413"/>
            <a:ext cx="46717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본론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1. 낙태에 대한 실태(현황)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1) 우리나라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 2) 외국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85E1C4-394B-4217-BE4B-F36E3EC386FE}"/>
              </a:ext>
            </a:extLst>
          </p:cNvPr>
          <p:cNvSpPr/>
          <p:nvPr/>
        </p:nvSpPr>
        <p:spPr>
          <a:xfrm>
            <a:off x="-4100" y="9407"/>
            <a:ext cx="2862469" cy="6858000"/>
          </a:xfrm>
          <a:prstGeom prst="rect">
            <a:avLst/>
          </a:prstGeom>
          <a:gradFill flip="none" rotWithShape="1"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964F04-273A-4590-A9B9-71FC2BD27D88}"/>
              </a:ext>
            </a:extLst>
          </p:cNvPr>
          <p:cNvSpPr/>
          <p:nvPr/>
        </p:nvSpPr>
        <p:spPr>
          <a:xfrm>
            <a:off x="2859736" y="13399"/>
            <a:ext cx="2862469" cy="6858000"/>
          </a:xfrm>
          <a:prstGeom prst="rect">
            <a:avLst/>
          </a:prstGeom>
          <a:gradFill>
            <a:gsLst>
              <a:gs pos="86000">
                <a:srgbClr val="353439"/>
              </a:gs>
              <a:gs pos="0">
                <a:schemeClr val="tx1">
                  <a:lumMod val="65000"/>
                  <a:lumOff val="3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2ECD0192-AA44-4E2A-96E2-08D5905C47CB}"/>
              </a:ext>
            </a:extLst>
          </p:cNvPr>
          <p:cNvSpPr/>
          <p:nvPr/>
        </p:nvSpPr>
        <p:spPr>
          <a:xfrm rot="16200000">
            <a:off x="2556568" y="-2226681"/>
            <a:ext cx="788913" cy="6380350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8336F1B-F41B-4874-A401-CA2154E12DA9}"/>
              </a:ext>
            </a:extLst>
          </p:cNvPr>
          <p:cNvSpPr/>
          <p:nvPr/>
        </p:nvSpPr>
        <p:spPr>
          <a:xfrm>
            <a:off x="5328107" y="843566"/>
            <a:ext cx="788913" cy="6274687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D12B445-7B91-455B-B4CE-867309B0F8E1}"/>
              </a:ext>
            </a:extLst>
          </p:cNvPr>
          <p:cNvSpPr/>
          <p:nvPr/>
        </p:nvSpPr>
        <p:spPr>
          <a:xfrm>
            <a:off x="5724939" y="0"/>
            <a:ext cx="6467061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1083E0-02AA-4DF8-B910-102DAD0B15CF}"/>
              </a:ext>
            </a:extLst>
          </p:cNvPr>
          <p:cNvSpPr/>
          <p:nvPr/>
        </p:nvSpPr>
        <p:spPr>
          <a:xfrm>
            <a:off x="-1656" y="0"/>
            <a:ext cx="5726596" cy="988483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8C96F3F-62A1-42C5-B061-0C71C16FA94F}"/>
              </a:ext>
            </a:extLst>
          </p:cNvPr>
          <p:cNvCxnSpPr/>
          <p:nvPr/>
        </p:nvCxnSpPr>
        <p:spPr>
          <a:xfrm>
            <a:off x="2861642" y="988483"/>
            <a:ext cx="0" cy="5869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452E46F-1BA2-42EE-92E7-BEC44882C3A8}"/>
              </a:ext>
            </a:extLst>
          </p:cNvPr>
          <p:cNvSpPr/>
          <p:nvPr/>
        </p:nvSpPr>
        <p:spPr>
          <a:xfrm>
            <a:off x="6072798" y="3001328"/>
            <a:ext cx="740980" cy="145444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EEBE0BA-2BCD-4BFC-BF92-15B51B326FF2}"/>
              </a:ext>
            </a:extLst>
          </p:cNvPr>
          <p:cNvSpPr/>
          <p:nvPr/>
        </p:nvSpPr>
        <p:spPr>
          <a:xfrm>
            <a:off x="6240646" y="3247703"/>
            <a:ext cx="389393" cy="389393"/>
          </a:xfrm>
          <a:prstGeom prst="ellipse">
            <a:avLst/>
          </a:prstGeom>
          <a:solidFill>
            <a:srgbClr val="C3C1C2"/>
          </a:solidFill>
          <a:ln>
            <a:solidFill>
              <a:srgbClr val="5E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F3967211-2091-4499-B27A-F261D1348A95}"/>
              </a:ext>
            </a:extLst>
          </p:cNvPr>
          <p:cNvSpPr/>
          <p:nvPr/>
        </p:nvSpPr>
        <p:spPr>
          <a:xfrm>
            <a:off x="6317384" y="3310444"/>
            <a:ext cx="244870" cy="211095"/>
          </a:xfrm>
          <a:prstGeom prst="triangle">
            <a:avLst/>
          </a:prstGeom>
          <a:gradFill flip="none" rotWithShape="1">
            <a:gsLst>
              <a:gs pos="0">
                <a:srgbClr val="F6716E"/>
              </a:gs>
              <a:gs pos="49000">
                <a:srgbClr val="F6716E">
                  <a:alpha val="45000"/>
                </a:srgbClr>
              </a:gs>
              <a:gs pos="100000">
                <a:srgbClr val="F6716E"/>
              </a:gs>
            </a:gsLst>
            <a:lin ang="0" scaled="1"/>
            <a:tileRect/>
          </a:gradFill>
          <a:ln>
            <a:solidFill>
              <a:srgbClr val="5E5D5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EA4F6AA-D311-489C-8FF3-88D31B56D2DF}"/>
              </a:ext>
            </a:extLst>
          </p:cNvPr>
          <p:cNvGrpSpPr/>
          <p:nvPr/>
        </p:nvGrpSpPr>
        <p:grpSpPr>
          <a:xfrm>
            <a:off x="6235904" y="3796332"/>
            <a:ext cx="389393" cy="389393"/>
            <a:chOff x="6251670" y="3559846"/>
            <a:chExt cx="389393" cy="389393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A02F9924-D5D3-467F-A75B-156D165793AE}"/>
                </a:ext>
              </a:extLst>
            </p:cNvPr>
            <p:cNvSpPr/>
            <p:nvPr/>
          </p:nvSpPr>
          <p:spPr>
            <a:xfrm rot="17964824">
              <a:off x="6251670" y="3559846"/>
              <a:ext cx="389393" cy="389393"/>
            </a:xfrm>
            <a:prstGeom prst="ellipse">
              <a:avLst/>
            </a:prstGeom>
            <a:solidFill>
              <a:srgbClr val="C3C1C2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F535DC4-A7A3-450B-94DA-D8489C29794E}"/>
                </a:ext>
              </a:extLst>
            </p:cNvPr>
            <p:cNvSpPr/>
            <p:nvPr/>
          </p:nvSpPr>
          <p:spPr>
            <a:xfrm rot="17964824">
              <a:off x="6303126" y="3632126"/>
              <a:ext cx="244870" cy="2110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5E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A8D156B-2425-4CB4-88E8-8FD19CC418C5}"/>
              </a:ext>
            </a:extLst>
          </p:cNvPr>
          <p:cNvSpPr/>
          <p:nvPr/>
        </p:nvSpPr>
        <p:spPr>
          <a:xfrm rot="16200000">
            <a:off x="2534415" y="-1004849"/>
            <a:ext cx="655283" cy="3041546"/>
          </a:xfrm>
          <a:prstGeom prst="rect">
            <a:avLst/>
          </a:prstGeom>
          <a:noFill/>
          <a:ln w="117475" cap="rnd">
            <a:solidFill>
              <a:srgbClr val="5E5D5D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632FFC-6425-4B2D-847D-2F2689AA6A57}"/>
              </a:ext>
            </a:extLst>
          </p:cNvPr>
          <p:cNvSpPr/>
          <p:nvPr/>
        </p:nvSpPr>
        <p:spPr>
          <a:xfrm>
            <a:off x="1341283" y="188282"/>
            <a:ext cx="3041547" cy="633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960E69-BEB9-4B24-980A-B3236B165A52}"/>
              </a:ext>
            </a:extLst>
          </p:cNvPr>
          <p:cNvSpPr txBox="1"/>
          <p:nvPr/>
        </p:nvSpPr>
        <p:spPr>
          <a:xfrm>
            <a:off x="2462348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611ACEE-9E80-46BB-B75B-33C5B1D7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16741" y="297953"/>
            <a:ext cx="354121" cy="3817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EC581E-AAAC-44BE-9A74-9305E5CB48B1}"/>
              </a:ext>
            </a:extLst>
          </p:cNvPr>
          <p:cNvSpPr txBox="1"/>
          <p:nvPr/>
        </p:nvSpPr>
        <p:spPr>
          <a:xfrm>
            <a:off x="9185308" y="758553"/>
            <a:ext cx="2457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spc="3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목  차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84228987-5FE1-42E8-A4CA-92F316EAF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900" y="823160"/>
            <a:ext cx="655191" cy="655191"/>
          </a:xfrm>
          <a:prstGeom prst="rect">
            <a:avLst/>
          </a:prstGeom>
        </p:spPr>
      </p:pic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72E4A841-5230-4EA8-B596-63D7EB27BF7E}"/>
              </a:ext>
            </a:extLst>
          </p:cNvPr>
          <p:cNvCxnSpPr/>
          <p:nvPr/>
        </p:nvCxnSpPr>
        <p:spPr>
          <a:xfrm>
            <a:off x="7331242" y="1647324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729B36A-F811-4519-A5EC-F39D4BCBBE06}"/>
              </a:ext>
            </a:extLst>
          </p:cNvPr>
          <p:cNvSpPr txBox="1"/>
          <p:nvPr/>
        </p:nvSpPr>
        <p:spPr>
          <a:xfrm>
            <a:off x="10865343" y="196456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1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361F8B-377B-468C-823C-CD086AE7B0C4}"/>
              </a:ext>
            </a:extLst>
          </p:cNvPr>
          <p:cNvSpPr txBox="1"/>
          <p:nvPr/>
        </p:nvSpPr>
        <p:spPr>
          <a:xfrm>
            <a:off x="10865343" y="2763208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D5921D-A157-4F02-9BDC-0C362BE44F9C}"/>
              </a:ext>
            </a:extLst>
          </p:cNvPr>
          <p:cNvSpPr txBox="1"/>
          <p:nvPr/>
        </p:nvSpPr>
        <p:spPr>
          <a:xfrm>
            <a:off x="10855993" y="3510170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3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0284-446B-4C28-BCE2-6D18F20D8F35}"/>
              </a:ext>
            </a:extLst>
          </p:cNvPr>
          <p:cNvSpPr txBox="1"/>
          <p:nvPr/>
        </p:nvSpPr>
        <p:spPr>
          <a:xfrm>
            <a:off x="10865343" y="4277373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CFF1F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4</a:t>
            </a:r>
            <a:endParaRPr lang="ko-KR" altLang="en-US" sz="3600" dirty="0">
              <a:solidFill>
                <a:srgbClr val="CFF1F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849667-3152-47F2-85CE-4B3E79478043}"/>
              </a:ext>
            </a:extLst>
          </p:cNvPr>
          <p:cNvSpPr txBox="1"/>
          <p:nvPr/>
        </p:nvSpPr>
        <p:spPr>
          <a:xfrm>
            <a:off x="10865343" y="5040399"/>
            <a:ext cx="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F7F7D2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5</a:t>
            </a:r>
            <a:endParaRPr lang="ko-KR" altLang="en-US" sz="3600" dirty="0">
              <a:solidFill>
                <a:srgbClr val="F7F7D2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EADAD453-3DDB-42D7-81D0-D9614C899C94}"/>
              </a:ext>
            </a:extLst>
          </p:cNvPr>
          <p:cNvCxnSpPr/>
          <p:nvPr/>
        </p:nvCxnSpPr>
        <p:spPr>
          <a:xfrm>
            <a:off x="7331242" y="6067218"/>
            <a:ext cx="432435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201B37A-D62B-42F7-9B0A-97B75BB5DD53}"/>
              </a:ext>
            </a:extLst>
          </p:cNvPr>
          <p:cNvSpPr txBox="1"/>
          <p:nvPr/>
        </p:nvSpPr>
        <p:spPr>
          <a:xfrm>
            <a:off x="7455017" y="2110561"/>
            <a:ext cx="369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개 </a:t>
            </a:r>
            <a:r>
              <a:rPr lang="ko-KR" altLang="en-US" sz="2000" dirty="0" err="1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념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서 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317D4C-3CA2-42CC-8822-DA1790CFD10E}"/>
              </a:ext>
            </a:extLst>
          </p:cNvPr>
          <p:cNvSpPr txBox="1"/>
          <p:nvPr/>
        </p:nvSpPr>
        <p:spPr>
          <a:xfrm>
            <a:off x="7308490" y="289453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대한 현황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AC6626-3743-43C1-B603-35210B665D9B}"/>
              </a:ext>
            </a:extLst>
          </p:cNvPr>
          <p:cNvSpPr txBox="1"/>
          <p:nvPr/>
        </p:nvSpPr>
        <p:spPr>
          <a:xfrm>
            <a:off x="7331242" y="3597909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낙태에 관한 법 및 해결방안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216EA-D558-4BA9-B2C8-429755D0DF04}"/>
              </a:ext>
            </a:extLst>
          </p:cNvPr>
          <p:cNvSpPr txBox="1"/>
          <p:nvPr/>
        </p:nvSpPr>
        <p:spPr>
          <a:xfrm>
            <a:off x="7308490" y="4381887"/>
            <a:ext cx="3839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딜레마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영상 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본 론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4F9AB0-800E-4799-AA51-3B4553575F2C}"/>
              </a:ext>
            </a:extLst>
          </p:cNvPr>
          <p:cNvSpPr txBox="1"/>
          <p:nvPr/>
        </p:nvSpPr>
        <p:spPr>
          <a:xfrm>
            <a:off x="7065814" y="5153376"/>
            <a:ext cx="408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사례연구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상대주의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절대주의</a:t>
            </a:r>
            <a:r>
              <a:rPr lang="en-US" altLang="ko-KR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) - </a:t>
            </a:r>
            <a:r>
              <a:rPr lang="ko-KR" altLang="en-US" sz="2000" dirty="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결 론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E175FD-08CF-4B84-917B-4B460691D860}"/>
              </a:ext>
            </a:extLst>
          </p:cNvPr>
          <p:cNvSpPr txBox="1"/>
          <p:nvPr/>
        </p:nvSpPr>
        <p:spPr>
          <a:xfrm>
            <a:off x="2465081" y="188130"/>
            <a:ext cx="79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BD1C19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2</a:t>
            </a:r>
            <a:endParaRPr lang="ko-KR" altLang="en-US" sz="4000" dirty="0">
              <a:solidFill>
                <a:srgbClr val="BD1C19"/>
              </a:solidFill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5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5 -4.81481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2EEC155-1A27-4DEB-990E-7AC5755D6CA2}"/>
              </a:ext>
            </a:extLst>
          </p:cNvPr>
          <p:cNvGrpSpPr/>
          <p:nvPr/>
        </p:nvGrpSpPr>
        <p:grpSpPr>
          <a:xfrm>
            <a:off x="1901688" y="-6962"/>
            <a:ext cx="10290312" cy="6858000"/>
            <a:chOff x="1901688" y="-6962"/>
            <a:chExt cx="10290312" cy="6858000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9B4A61A-38D6-4302-AD69-53328887B808}"/>
                </a:ext>
              </a:extLst>
            </p:cNvPr>
            <p:cNvSpPr/>
            <p:nvPr/>
          </p:nvSpPr>
          <p:spPr>
            <a:xfrm>
              <a:off x="1901688" y="-6962"/>
              <a:ext cx="10290312" cy="6858000"/>
            </a:xfrm>
            <a:prstGeom prst="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latin typeface="08서울남산체 B" panose="02020603020101020101" pitchFamily="18" charset="-127"/>
                <a:ea typeface="08서울남산체 B" panose="02020603020101020101" pitchFamily="18" charset="-127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BE28671-9102-467D-9406-7F3A4EF125AF}"/>
                </a:ext>
              </a:extLst>
            </p:cNvPr>
            <p:cNvSpPr txBox="1"/>
            <p:nvPr/>
          </p:nvSpPr>
          <p:spPr>
            <a:xfrm>
              <a:off x="1995989" y="89434"/>
              <a:ext cx="9558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본론 </a:t>
              </a:r>
              <a:r>
                <a:rPr lang="en-US" altLang="ko-KR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- </a:t>
              </a:r>
              <a:r>
                <a:rPr lang="ko-KR" altLang="en-US" sz="2800" dirty="0">
                  <a:latin typeface="08서울남산체 B" panose="02020603020101020101" pitchFamily="18" charset="-127"/>
                  <a:ea typeface="08서울남산체 B" panose="02020603020101020101" pitchFamily="18" charset="-127"/>
                  <a:cs typeface="조선일보명조" panose="02030304000000000000" pitchFamily="18" charset="-127"/>
                </a:rPr>
                <a:t>낙태의 현황</a:t>
              </a:r>
              <a:endPara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35B18E-A521-44D4-AA5F-6FC4DBE4C43C}"/>
              </a:ext>
            </a:extLst>
          </p:cNvPr>
          <p:cNvSpPr/>
          <p:nvPr/>
        </p:nvSpPr>
        <p:spPr>
          <a:xfrm>
            <a:off x="3194770" y="1103985"/>
            <a:ext cx="8635405" cy="48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한국보건사회연구원이 ‘인공임신중절 실태조사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(2018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이하 ‘조사’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)’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 주요 결과</a:t>
            </a:r>
          </a:p>
        </p:txBody>
      </p:sp>
      <p:pic>
        <p:nvPicPr>
          <p:cNvPr id="5121" name="_x421419560" descr="EMB00003a943f1a">
            <a:extLst>
              <a:ext uri="{FF2B5EF4-FFF2-40B4-BE49-F238E27FC236}">
                <a16:creationId xmlns:a16="http://schemas.microsoft.com/office/drawing/2014/main" id="{A921DCD9-A4E5-46B1-A250-F74190E2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1" b="93691" l="9940" r="89458">
                        <a14:foregroundMark x1="48024" y1="16148" x2="52410" y2="33754"/>
                        <a14:foregroundMark x1="52240" y1="8313" x2="54819" y2="7571"/>
                        <a14:foregroundMark x1="41654" y1="11356" x2="43112" y2="10937"/>
                        <a14:foregroundMark x1="40554" y1="11672" x2="41654" y2="11356"/>
                        <a14:foregroundMark x1="39458" y1="11987" x2="40554" y2="11672"/>
                        <a14:foregroundMark x1="54819" y1="7571" x2="58735" y2="10095"/>
                        <a14:foregroundMark x1="40663" y1="63407" x2="47590" y2="64038"/>
                        <a14:foregroundMark x1="53313" y1="76656" x2="54217" y2="76656"/>
                        <a14:foregroundMark x1="53614" y1="77287" x2="53614" y2="77287"/>
                        <a14:foregroundMark x1="58735" y1="93691" x2="58735" y2="93691"/>
                        <a14:backgroundMark x1="49096" y1="9464" x2="49096" y2="9464"/>
                        <a14:backgroundMark x1="46687" y1="9464" x2="46687" y2="9464"/>
                        <a14:backgroundMark x1="41867" y1="13249" x2="50602" y2="11356"/>
                        <a14:backgroundMark x1="43072" y1="10410" x2="43072" y2="10410"/>
                        <a14:backgroundMark x1="42470" y1="12303" x2="42470" y2="12303"/>
                        <a14:backgroundMark x1="43373" y1="11672" x2="43373" y2="11672"/>
                        <a14:backgroundMark x1="43072" y1="11356" x2="43072" y2="11356"/>
                        <a14:backgroundMark x1="43072" y1="10726" x2="43072" y2="10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079" y="4050951"/>
            <a:ext cx="305593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48B899A-FF70-49D9-A0C1-3F9FC4E03B76}"/>
              </a:ext>
            </a:extLst>
          </p:cNvPr>
          <p:cNvSpPr/>
          <p:nvPr/>
        </p:nvSpPr>
        <p:spPr>
          <a:xfrm>
            <a:off x="2681559" y="1915288"/>
            <a:ext cx="9903242" cy="18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조사 대상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만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15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이상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44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세 이하 여성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만 명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조사 기간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2018. 3. 28. ~ 2018. 11. 23.</a:t>
            </a:r>
            <a:endParaRPr lang="ko-KR" altLang="en-US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•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조사 방법 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=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온라인 설문조사</a:t>
            </a:r>
            <a:endParaRPr lang="en-US" altLang="ko-KR" kern="0" dirty="0">
              <a:solidFill>
                <a:srgbClr val="00000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   “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주제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인공임신중절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의 민감성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불법성 등</a:t>
            </a:r>
            <a:r>
              <a:rPr lang="en-US" altLang="ko-KR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및 특수성으로 인해 온라인 설문조사로 진행”</a:t>
            </a:r>
          </a:p>
        </p:txBody>
      </p:sp>
    </p:spTree>
    <p:extLst>
      <p:ext uri="{BB962C8B-B14F-4D97-AF65-F5344CB8AC3E}">
        <p14:creationId xmlns:p14="http://schemas.microsoft.com/office/powerpoint/2010/main" val="201651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95197117-6450-43DF-96DC-9DD0B5458178}"/>
              </a:ext>
            </a:extLst>
          </p:cNvPr>
          <p:cNvSpPr/>
          <p:nvPr/>
        </p:nvSpPr>
        <p:spPr>
          <a:xfrm>
            <a:off x="1508887" y="-188210"/>
            <a:ext cx="788913" cy="7264399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CA446DA-FE2B-41AB-9A12-6EA8106603CB}"/>
              </a:ext>
            </a:extLst>
          </p:cNvPr>
          <p:cNvSpPr/>
          <p:nvPr/>
        </p:nvSpPr>
        <p:spPr>
          <a:xfrm>
            <a:off x="-1656" y="0"/>
            <a:ext cx="1903344" cy="6858000"/>
          </a:xfrm>
          <a:prstGeom prst="rect">
            <a:avLst/>
          </a:prstGeom>
          <a:solidFill>
            <a:srgbClr val="42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	</a:t>
            </a:r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A5A2C8D-DE6F-4A22-A6AA-6E23495FE8B4}"/>
              </a:ext>
            </a:extLst>
          </p:cNvPr>
          <p:cNvSpPr/>
          <p:nvPr/>
        </p:nvSpPr>
        <p:spPr>
          <a:xfrm>
            <a:off x="525848" y="1035611"/>
            <a:ext cx="837368" cy="837368"/>
          </a:xfrm>
          <a:prstGeom prst="roundRect">
            <a:avLst/>
          </a:prstGeom>
          <a:gradFill flip="none" rotWithShape="1">
            <a:gsLst>
              <a:gs pos="55000">
                <a:schemeClr val="accent3">
                  <a:lumMod val="9000"/>
                  <a:lumOff val="91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33E8A34F-CCDA-4D0F-B038-A33500F2E0FC}"/>
              </a:ext>
            </a:extLst>
          </p:cNvPr>
          <p:cNvSpPr/>
          <p:nvPr/>
        </p:nvSpPr>
        <p:spPr>
          <a:xfrm>
            <a:off x="626602" y="1148514"/>
            <a:ext cx="646067" cy="646067"/>
          </a:xfrm>
          <a:prstGeom prst="ellipse">
            <a:avLst/>
          </a:prstGeom>
          <a:solidFill>
            <a:srgbClr val="F6716E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F8B613C3-535B-45E4-A37F-BB01E6EEBFCC}"/>
              </a:ext>
            </a:extLst>
          </p:cNvPr>
          <p:cNvSpPr/>
          <p:nvPr/>
        </p:nvSpPr>
        <p:spPr>
          <a:xfrm>
            <a:off x="664785" y="1183106"/>
            <a:ext cx="586800" cy="586800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3DC6BF-3D87-4452-80BC-86A7C5B17402}"/>
              </a:ext>
            </a:extLst>
          </p:cNvPr>
          <p:cNvSpPr txBox="1"/>
          <p:nvPr/>
        </p:nvSpPr>
        <p:spPr>
          <a:xfrm>
            <a:off x="718230" y="1213345"/>
            <a:ext cx="4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1</a:t>
            </a:r>
            <a:endParaRPr lang="ko-KR" altLang="en-US" sz="2800" dirty="0">
              <a:solidFill>
                <a:srgbClr val="CB100B"/>
              </a:solidFill>
              <a:effectLst>
                <a:innerShdw blurRad="114300">
                  <a:prstClr val="black"/>
                </a:innerShdw>
              </a:effectLst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8DB872D-F32B-4D3A-913D-5751BCB73583}"/>
              </a:ext>
            </a:extLst>
          </p:cNvPr>
          <p:cNvGrpSpPr/>
          <p:nvPr/>
        </p:nvGrpSpPr>
        <p:grpSpPr>
          <a:xfrm>
            <a:off x="525848" y="1982944"/>
            <a:ext cx="837368" cy="837368"/>
            <a:chOff x="508595" y="395684"/>
            <a:chExt cx="837368" cy="837368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9505777C-BF6F-4F27-89FE-C21FC47F3A87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BC2E1DC-9377-414B-8599-77C866C55EF4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outerShdw blurRad="241300" sx="93000" sy="93000" algn="ctr" rotWithShape="0">
                <a:srgbClr val="FF0000">
                  <a:alpha val="8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A673AA5-0C36-482C-A33C-6D8C0A5DDEAD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C103EF-1A71-4806-AB8D-9DE01801C8B8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FF0000"/>
                  </a:solidFill>
                  <a:effectLst>
                    <a:glow rad="76200">
                      <a:srgbClr val="FF0000">
                        <a:alpha val="28000"/>
                      </a:srgbClr>
                    </a:glow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2</a:t>
              </a:r>
              <a:endParaRPr lang="ko-KR" altLang="en-US" sz="2800" dirty="0">
                <a:solidFill>
                  <a:srgbClr val="FF0000"/>
                </a:solidFill>
                <a:effectLst>
                  <a:glow rad="76200">
                    <a:srgbClr val="FF0000">
                      <a:alpha val="28000"/>
                    </a:srgbClr>
                  </a:glow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4CF886-FBBA-4DB0-AF16-767FAC7EE6A6}"/>
              </a:ext>
            </a:extLst>
          </p:cNvPr>
          <p:cNvGrpSpPr/>
          <p:nvPr/>
        </p:nvGrpSpPr>
        <p:grpSpPr>
          <a:xfrm>
            <a:off x="508595" y="2929069"/>
            <a:ext cx="837368" cy="837368"/>
            <a:chOff x="508595" y="395684"/>
            <a:chExt cx="837368" cy="83736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55F68F3F-7435-4CB7-B672-C2B1F082C451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1882EA35-440E-4F58-8101-3EFFFEA4195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7DCB07A-D60D-452E-9E2B-6222CBD7789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D5FAE4-6FEB-42C2-B5C9-A1BF4AF463A4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3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B10D520C-DD4E-4E6F-A8C2-3C4B34ABC59F}"/>
              </a:ext>
            </a:extLst>
          </p:cNvPr>
          <p:cNvGrpSpPr/>
          <p:nvPr/>
        </p:nvGrpSpPr>
        <p:grpSpPr>
          <a:xfrm>
            <a:off x="508595" y="3876402"/>
            <a:ext cx="837368" cy="837368"/>
            <a:chOff x="508595" y="395684"/>
            <a:chExt cx="837368" cy="837368"/>
          </a:xfrm>
        </p:grpSpPr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B059844E-5104-4341-9E71-BDADDCA72A42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F422844B-8066-449E-89C1-25C3723E44BC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6DE50B3C-F2BD-4569-B8DE-CC12B73A3725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034AC5-1202-430D-870A-DCCC1007771D}"/>
                </a:ext>
              </a:extLst>
            </p:cNvPr>
            <p:cNvSpPr txBox="1"/>
            <p:nvPr/>
          </p:nvSpPr>
          <p:spPr>
            <a:xfrm>
              <a:off x="700977" y="570233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4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73903D5-0CDF-4AA1-BDCA-942C85DC6938}"/>
              </a:ext>
            </a:extLst>
          </p:cNvPr>
          <p:cNvGrpSpPr/>
          <p:nvPr/>
        </p:nvGrpSpPr>
        <p:grpSpPr>
          <a:xfrm>
            <a:off x="508595" y="4836992"/>
            <a:ext cx="837368" cy="837368"/>
            <a:chOff x="508595" y="395684"/>
            <a:chExt cx="837368" cy="837368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AA0EA6E-05CE-4208-8FAD-4416515EA2BA}"/>
                </a:ext>
              </a:extLst>
            </p:cNvPr>
            <p:cNvSpPr/>
            <p:nvPr/>
          </p:nvSpPr>
          <p:spPr>
            <a:xfrm>
              <a:off x="508595" y="395684"/>
              <a:ext cx="837368" cy="837368"/>
            </a:xfrm>
            <a:prstGeom prst="roundRect">
              <a:avLst/>
            </a:prstGeom>
            <a:gradFill flip="none" rotWithShape="1">
              <a:gsLst>
                <a:gs pos="55000">
                  <a:schemeClr val="accent3">
                    <a:lumMod val="9000"/>
                    <a:lumOff val="91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B9107566-E6AB-447E-9623-0C1E02D06B1B}"/>
                </a:ext>
              </a:extLst>
            </p:cNvPr>
            <p:cNvSpPr/>
            <p:nvPr/>
          </p:nvSpPr>
          <p:spPr>
            <a:xfrm>
              <a:off x="609349" y="508587"/>
              <a:ext cx="646067" cy="646067"/>
            </a:xfrm>
            <a:prstGeom prst="ellipse">
              <a:avLst/>
            </a:prstGeom>
            <a:solidFill>
              <a:srgbClr val="F6716E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0B3B786C-6CE4-496C-8B73-FA916F0CDA97}"/>
                </a:ext>
              </a:extLst>
            </p:cNvPr>
            <p:cNvSpPr/>
            <p:nvPr/>
          </p:nvSpPr>
          <p:spPr>
            <a:xfrm>
              <a:off x="647532" y="543179"/>
              <a:ext cx="586800" cy="5868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</a:gradFill>
            <a:ln w="38100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478F51D-3841-4C08-9210-474B883572DB}"/>
                </a:ext>
              </a:extLst>
            </p:cNvPr>
            <p:cNvSpPr txBox="1"/>
            <p:nvPr/>
          </p:nvSpPr>
          <p:spPr>
            <a:xfrm>
              <a:off x="705809" y="573418"/>
              <a:ext cx="465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rgbClr val="CB100B"/>
                  </a:solidFill>
                  <a:effectLst>
                    <a:innerShdw blurRad="114300">
                      <a:prstClr val="black"/>
                    </a:innerShdw>
                  </a:effectLst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5</a:t>
              </a:r>
              <a:endParaRPr lang="ko-KR" altLang="en-US" sz="2800" dirty="0">
                <a:solidFill>
                  <a:srgbClr val="CB100B"/>
                </a:solidFill>
                <a:effectLst>
                  <a:innerShdw blurRad="114300">
                    <a:prstClr val="black"/>
                  </a:inn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</p:grp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9B4A61A-38D6-4302-AD69-53328887B808}"/>
              </a:ext>
            </a:extLst>
          </p:cNvPr>
          <p:cNvSpPr/>
          <p:nvPr/>
        </p:nvSpPr>
        <p:spPr>
          <a:xfrm>
            <a:off x="1901688" y="-6962"/>
            <a:ext cx="10290312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2AC165-E000-4ABF-93CC-44ADCD0FA8EF}"/>
              </a:ext>
            </a:extLst>
          </p:cNvPr>
          <p:cNvSpPr txBox="1"/>
          <p:nvPr/>
        </p:nvSpPr>
        <p:spPr>
          <a:xfrm>
            <a:off x="1995989" y="89434"/>
            <a:ext cx="955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본론 </a:t>
            </a:r>
            <a:r>
              <a:rPr lang="en-US" altLang="ko-KR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anose="02030304000000000000" pitchFamily="18" charset="-127"/>
              </a:rPr>
              <a:t>낙태의 현황</a:t>
            </a:r>
            <a:endParaRPr lang="en-US" altLang="ko-KR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anose="02030304000000000000" pitchFamily="18" charset="-127"/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363AD574-0384-40F6-816A-6B53F18C0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70158"/>
              </p:ext>
            </p:extLst>
          </p:nvPr>
        </p:nvGraphicFramePr>
        <p:xfrm>
          <a:off x="2783212" y="912223"/>
          <a:ext cx="8752779" cy="563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5FD2E9FF-9E54-4FDD-BF3B-2C62B2EDB1B4}"/>
              </a:ext>
            </a:extLst>
          </p:cNvPr>
          <p:cNvGrpSpPr/>
          <p:nvPr/>
        </p:nvGrpSpPr>
        <p:grpSpPr>
          <a:xfrm>
            <a:off x="7514728" y="4295086"/>
            <a:ext cx="4349268" cy="1162508"/>
            <a:chOff x="7514728" y="4295086"/>
            <a:chExt cx="4349268" cy="1162508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D421B2EE-E3E3-4598-8A0B-365D55A89E79}"/>
                </a:ext>
              </a:extLst>
            </p:cNvPr>
            <p:cNvSpPr/>
            <p:nvPr/>
          </p:nvSpPr>
          <p:spPr>
            <a:xfrm>
              <a:off x="7514728" y="5088262"/>
              <a:ext cx="4349268" cy="369332"/>
            </a:xfrm>
            <a:custGeom>
              <a:avLst/>
              <a:gdLst>
                <a:gd name="connsiteX0" fmla="*/ 0 w 4349268"/>
                <a:gd name="connsiteY0" fmla="*/ 0 h 369332"/>
                <a:gd name="connsiteX1" fmla="*/ 456673 w 4349268"/>
                <a:gd name="connsiteY1" fmla="*/ 0 h 369332"/>
                <a:gd name="connsiteX2" fmla="*/ 1043824 w 4349268"/>
                <a:gd name="connsiteY2" fmla="*/ 0 h 369332"/>
                <a:gd name="connsiteX3" fmla="*/ 1587483 w 4349268"/>
                <a:gd name="connsiteY3" fmla="*/ 0 h 369332"/>
                <a:gd name="connsiteX4" fmla="*/ 2131141 w 4349268"/>
                <a:gd name="connsiteY4" fmla="*/ 0 h 369332"/>
                <a:gd name="connsiteX5" fmla="*/ 2544322 w 4349268"/>
                <a:gd name="connsiteY5" fmla="*/ 0 h 369332"/>
                <a:gd name="connsiteX6" fmla="*/ 3000995 w 4349268"/>
                <a:gd name="connsiteY6" fmla="*/ 0 h 369332"/>
                <a:gd name="connsiteX7" fmla="*/ 3631639 w 4349268"/>
                <a:gd name="connsiteY7" fmla="*/ 0 h 369332"/>
                <a:gd name="connsiteX8" fmla="*/ 4349268 w 4349268"/>
                <a:gd name="connsiteY8" fmla="*/ 0 h 369332"/>
                <a:gd name="connsiteX9" fmla="*/ 4349268 w 4349268"/>
                <a:gd name="connsiteY9" fmla="*/ 369332 h 369332"/>
                <a:gd name="connsiteX10" fmla="*/ 3805610 w 4349268"/>
                <a:gd name="connsiteY10" fmla="*/ 369332 h 369332"/>
                <a:gd name="connsiteX11" fmla="*/ 3261951 w 4349268"/>
                <a:gd name="connsiteY11" fmla="*/ 369332 h 369332"/>
                <a:gd name="connsiteX12" fmla="*/ 2848771 w 4349268"/>
                <a:gd name="connsiteY12" fmla="*/ 369332 h 369332"/>
                <a:gd name="connsiteX13" fmla="*/ 2348605 w 4349268"/>
                <a:gd name="connsiteY13" fmla="*/ 369332 h 369332"/>
                <a:gd name="connsiteX14" fmla="*/ 1935424 w 4349268"/>
                <a:gd name="connsiteY14" fmla="*/ 369332 h 369332"/>
                <a:gd name="connsiteX15" fmla="*/ 1435258 w 4349268"/>
                <a:gd name="connsiteY15" fmla="*/ 369332 h 369332"/>
                <a:gd name="connsiteX16" fmla="*/ 978585 w 4349268"/>
                <a:gd name="connsiteY16" fmla="*/ 369332 h 369332"/>
                <a:gd name="connsiteX17" fmla="*/ 0 w 4349268"/>
                <a:gd name="connsiteY17" fmla="*/ 369332 h 369332"/>
                <a:gd name="connsiteX18" fmla="*/ 0 w 4349268"/>
                <a:gd name="connsiteY18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9268" h="369332" fill="none" extrusionOk="0">
                  <a:moveTo>
                    <a:pt x="0" y="0"/>
                  </a:moveTo>
                  <a:cubicBezTo>
                    <a:pt x="155492" y="-5004"/>
                    <a:pt x="228538" y="14245"/>
                    <a:pt x="456673" y="0"/>
                  </a:cubicBezTo>
                  <a:cubicBezTo>
                    <a:pt x="684808" y="-14245"/>
                    <a:pt x="828242" y="67349"/>
                    <a:pt x="1043824" y="0"/>
                  </a:cubicBezTo>
                  <a:cubicBezTo>
                    <a:pt x="1259406" y="-67349"/>
                    <a:pt x="1394875" y="60663"/>
                    <a:pt x="1587483" y="0"/>
                  </a:cubicBezTo>
                  <a:cubicBezTo>
                    <a:pt x="1780091" y="-60663"/>
                    <a:pt x="1861077" y="23132"/>
                    <a:pt x="2131141" y="0"/>
                  </a:cubicBezTo>
                  <a:cubicBezTo>
                    <a:pt x="2401205" y="-23132"/>
                    <a:pt x="2360700" y="24707"/>
                    <a:pt x="2544322" y="0"/>
                  </a:cubicBezTo>
                  <a:cubicBezTo>
                    <a:pt x="2727944" y="-24707"/>
                    <a:pt x="2848679" y="40924"/>
                    <a:pt x="3000995" y="0"/>
                  </a:cubicBezTo>
                  <a:cubicBezTo>
                    <a:pt x="3153311" y="-40924"/>
                    <a:pt x="3360653" y="2374"/>
                    <a:pt x="3631639" y="0"/>
                  </a:cubicBezTo>
                  <a:cubicBezTo>
                    <a:pt x="3902625" y="-2374"/>
                    <a:pt x="4060597" y="72299"/>
                    <a:pt x="4349268" y="0"/>
                  </a:cubicBezTo>
                  <a:cubicBezTo>
                    <a:pt x="4389091" y="74771"/>
                    <a:pt x="4338937" y="246839"/>
                    <a:pt x="4349268" y="369332"/>
                  </a:cubicBezTo>
                  <a:cubicBezTo>
                    <a:pt x="4150878" y="381671"/>
                    <a:pt x="4044481" y="325090"/>
                    <a:pt x="3805610" y="369332"/>
                  </a:cubicBezTo>
                  <a:cubicBezTo>
                    <a:pt x="3566739" y="413574"/>
                    <a:pt x="3482841" y="340865"/>
                    <a:pt x="3261951" y="369332"/>
                  </a:cubicBezTo>
                  <a:cubicBezTo>
                    <a:pt x="3041061" y="397799"/>
                    <a:pt x="3052806" y="349035"/>
                    <a:pt x="2848771" y="369332"/>
                  </a:cubicBezTo>
                  <a:cubicBezTo>
                    <a:pt x="2644736" y="389629"/>
                    <a:pt x="2584997" y="356511"/>
                    <a:pt x="2348605" y="369332"/>
                  </a:cubicBezTo>
                  <a:cubicBezTo>
                    <a:pt x="2112213" y="382153"/>
                    <a:pt x="2081209" y="345898"/>
                    <a:pt x="1935424" y="369332"/>
                  </a:cubicBezTo>
                  <a:cubicBezTo>
                    <a:pt x="1789639" y="392766"/>
                    <a:pt x="1582137" y="337872"/>
                    <a:pt x="1435258" y="369332"/>
                  </a:cubicBezTo>
                  <a:cubicBezTo>
                    <a:pt x="1288379" y="400792"/>
                    <a:pt x="1119806" y="364078"/>
                    <a:pt x="978585" y="369332"/>
                  </a:cubicBezTo>
                  <a:cubicBezTo>
                    <a:pt x="837364" y="374586"/>
                    <a:pt x="268237" y="366536"/>
                    <a:pt x="0" y="369332"/>
                  </a:cubicBezTo>
                  <a:cubicBezTo>
                    <a:pt x="-28450" y="215863"/>
                    <a:pt x="43688" y="172063"/>
                    <a:pt x="0" y="0"/>
                  </a:cubicBezTo>
                  <a:close/>
                </a:path>
                <a:path w="4349268" h="369332" stroke="0" extrusionOk="0">
                  <a:moveTo>
                    <a:pt x="0" y="0"/>
                  </a:moveTo>
                  <a:cubicBezTo>
                    <a:pt x="268304" y="-63914"/>
                    <a:pt x="431878" y="32605"/>
                    <a:pt x="543659" y="0"/>
                  </a:cubicBezTo>
                  <a:cubicBezTo>
                    <a:pt x="655440" y="-32605"/>
                    <a:pt x="864682" y="14889"/>
                    <a:pt x="956839" y="0"/>
                  </a:cubicBezTo>
                  <a:cubicBezTo>
                    <a:pt x="1048996" y="-14889"/>
                    <a:pt x="1317027" y="40928"/>
                    <a:pt x="1543990" y="0"/>
                  </a:cubicBezTo>
                  <a:cubicBezTo>
                    <a:pt x="1770953" y="-40928"/>
                    <a:pt x="1938831" y="30900"/>
                    <a:pt x="2174634" y="0"/>
                  </a:cubicBezTo>
                  <a:cubicBezTo>
                    <a:pt x="2410437" y="-30900"/>
                    <a:pt x="2538817" y="36906"/>
                    <a:pt x="2761785" y="0"/>
                  </a:cubicBezTo>
                  <a:cubicBezTo>
                    <a:pt x="2984753" y="-36906"/>
                    <a:pt x="3136355" y="61767"/>
                    <a:pt x="3348936" y="0"/>
                  </a:cubicBezTo>
                  <a:cubicBezTo>
                    <a:pt x="3561517" y="-61767"/>
                    <a:pt x="4021217" y="93207"/>
                    <a:pt x="4349268" y="0"/>
                  </a:cubicBezTo>
                  <a:cubicBezTo>
                    <a:pt x="4368007" y="133762"/>
                    <a:pt x="4337574" y="234303"/>
                    <a:pt x="4349268" y="369332"/>
                  </a:cubicBezTo>
                  <a:cubicBezTo>
                    <a:pt x="4236271" y="416374"/>
                    <a:pt x="3957265" y="347353"/>
                    <a:pt x="3849102" y="369332"/>
                  </a:cubicBezTo>
                  <a:cubicBezTo>
                    <a:pt x="3740939" y="391311"/>
                    <a:pt x="3486230" y="330347"/>
                    <a:pt x="3392429" y="369332"/>
                  </a:cubicBezTo>
                  <a:cubicBezTo>
                    <a:pt x="3298628" y="408317"/>
                    <a:pt x="2974993" y="304985"/>
                    <a:pt x="2761785" y="369332"/>
                  </a:cubicBezTo>
                  <a:cubicBezTo>
                    <a:pt x="2548577" y="433679"/>
                    <a:pt x="2336318" y="359328"/>
                    <a:pt x="2174634" y="369332"/>
                  </a:cubicBezTo>
                  <a:cubicBezTo>
                    <a:pt x="2012950" y="379336"/>
                    <a:pt x="1855437" y="337092"/>
                    <a:pt x="1674468" y="369332"/>
                  </a:cubicBezTo>
                  <a:cubicBezTo>
                    <a:pt x="1493499" y="401572"/>
                    <a:pt x="1207843" y="338411"/>
                    <a:pt x="1043824" y="369332"/>
                  </a:cubicBezTo>
                  <a:cubicBezTo>
                    <a:pt x="879805" y="400253"/>
                    <a:pt x="273537" y="329833"/>
                    <a:pt x="0" y="369332"/>
                  </a:cubicBezTo>
                  <a:cubicBezTo>
                    <a:pt x="-20760" y="195589"/>
                    <a:pt x="21755" y="177425"/>
                    <a:pt x="0" y="0"/>
                  </a:cubicBezTo>
                  <a:close/>
                </a:path>
              </a:pathLst>
            </a:custGeom>
            <a:ln w="19050">
              <a:solidFill>
                <a:srgbClr val="F6716E"/>
              </a:solidFill>
              <a:extLst>
                <a:ext uri="{C807C97D-BFC1-408E-A445-0C87EB9F89A2}">
                  <ask:lineSketchStyleProps xmlns:ask="http://schemas.microsoft.com/office/drawing/2018/sketchyshapes" sd="25114738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인공임신중절은 경험한 여성은 임신 경험 여성</a:t>
              </a:r>
              <a:endParaRPr lang="ko-KR" altLang="en-US" dirty="0"/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D3053B8-45CA-4AE0-A6D5-08875045BE13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9689362" y="4295086"/>
              <a:ext cx="0" cy="793176"/>
            </a:xfrm>
            <a:prstGeom prst="straightConnector1">
              <a:avLst/>
            </a:prstGeom>
            <a:ln w="38100">
              <a:solidFill>
                <a:srgbClr val="F671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AF3711D-23A6-4988-BCEC-33F4AC0ED62D}"/>
              </a:ext>
            </a:extLst>
          </p:cNvPr>
          <p:cNvSpPr/>
          <p:nvPr/>
        </p:nvSpPr>
        <p:spPr>
          <a:xfrm>
            <a:off x="2963789" y="1182943"/>
            <a:ext cx="1135599" cy="193794"/>
          </a:xfrm>
          <a:custGeom>
            <a:avLst/>
            <a:gdLst>
              <a:gd name="connsiteX0" fmla="*/ 0 w 1135599"/>
              <a:gd name="connsiteY0" fmla="*/ 0 h 193794"/>
              <a:gd name="connsiteX1" fmla="*/ 590511 w 1135599"/>
              <a:gd name="connsiteY1" fmla="*/ 0 h 193794"/>
              <a:gd name="connsiteX2" fmla="*/ 1135599 w 1135599"/>
              <a:gd name="connsiteY2" fmla="*/ 0 h 193794"/>
              <a:gd name="connsiteX3" fmla="*/ 1135599 w 1135599"/>
              <a:gd name="connsiteY3" fmla="*/ 193794 h 193794"/>
              <a:gd name="connsiteX4" fmla="*/ 601867 w 1135599"/>
              <a:gd name="connsiteY4" fmla="*/ 193794 h 193794"/>
              <a:gd name="connsiteX5" fmla="*/ 0 w 1135599"/>
              <a:gd name="connsiteY5" fmla="*/ 193794 h 193794"/>
              <a:gd name="connsiteX6" fmla="*/ 0 w 1135599"/>
              <a:gd name="connsiteY6" fmla="*/ 0 h 19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5599" h="193794" fill="none" extrusionOk="0">
                <a:moveTo>
                  <a:pt x="0" y="0"/>
                </a:moveTo>
                <a:cubicBezTo>
                  <a:pt x="207312" y="-68254"/>
                  <a:pt x="307884" y="67743"/>
                  <a:pt x="590511" y="0"/>
                </a:cubicBezTo>
                <a:cubicBezTo>
                  <a:pt x="873138" y="-67743"/>
                  <a:pt x="1019049" y="62868"/>
                  <a:pt x="1135599" y="0"/>
                </a:cubicBezTo>
                <a:cubicBezTo>
                  <a:pt x="1150215" y="62570"/>
                  <a:pt x="1122168" y="105566"/>
                  <a:pt x="1135599" y="193794"/>
                </a:cubicBezTo>
                <a:cubicBezTo>
                  <a:pt x="940090" y="207063"/>
                  <a:pt x="761220" y="183877"/>
                  <a:pt x="601867" y="193794"/>
                </a:cubicBezTo>
                <a:cubicBezTo>
                  <a:pt x="442514" y="203711"/>
                  <a:pt x="198731" y="146706"/>
                  <a:pt x="0" y="193794"/>
                </a:cubicBezTo>
                <a:cubicBezTo>
                  <a:pt x="-18873" y="128107"/>
                  <a:pt x="16996" y="74640"/>
                  <a:pt x="0" y="0"/>
                </a:cubicBezTo>
                <a:close/>
              </a:path>
              <a:path w="1135599" h="193794" stroke="0" extrusionOk="0">
                <a:moveTo>
                  <a:pt x="0" y="0"/>
                </a:moveTo>
                <a:cubicBezTo>
                  <a:pt x="275900" y="-15522"/>
                  <a:pt x="335838" y="38109"/>
                  <a:pt x="590511" y="0"/>
                </a:cubicBezTo>
                <a:cubicBezTo>
                  <a:pt x="845184" y="-38109"/>
                  <a:pt x="967319" y="14594"/>
                  <a:pt x="1135599" y="0"/>
                </a:cubicBezTo>
                <a:cubicBezTo>
                  <a:pt x="1156025" y="56565"/>
                  <a:pt x="1120388" y="142482"/>
                  <a:pt x="1135599" y="193794"/>
                </a:cubicBezTo>
                <a:cubicBezTo>
                  <a:pt x="1011733" y="234339"/>
                  <a:pt x="805262" y="160830"/>
                  <a:pt x="601867" y="193794"/>
                </a:cubicBezTo>
                <a:cubicBezTo>
                  <a:pt x="398472" y="226758"/>
                  <a:pt x="264388" y="154614"/>
                  <a:pt x="0" y="193794"/>
                </a:cubicBezTo>
                <a:cubicBezTo>
                  <a:pt x="-7111" y="110083"/>
                  <a:pt x="22859" y="78496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4202627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A98FBFD-9BD3-445B-8DCF-E03499269287}"/>
              </a:ext>
            </a:extLst>
          </p:cNvPr>
          <p:cNvGrpSpPr/>
          <p:nvPr/>
        </p:nvGrpSpPr>
        <p:grpSpPr>
          <a:xfrm>
            <a:off x="7954151" y="1622868"/>
            <a:ext cx="4153701" cy="1073213"/>
            <a:chOff x="7954151" y="1622868"/>
            <a:chExt cx="4153701" cy="1073213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5B6AAEF-B044-4A4F-922A-D6B17C0ED1BC}"/>
                </a:ext>
              </a:extLst>
            </p:cNvPr>
            <p:cNvSpPr/>
            <p:nvPr/>
          </p:nvSpPr>
          <p:spPr>
            <a:xfrm>
              <a:off x="7954151" y="1622868"/>
              <a:ext cx="4153701" cy="369332"/>
            </a:xfrm>
            <a:custGeom>
              <a:avLst/>
              <a:gdLst>
                <a:gd name="connsiteX0" fmla="*/ 0 w 4153701"/>
                <a:gd name="connsiteY0" fmla="*/ 0 h 369332"/>
                <a:gd name="connsiteX1" fmla="*/ 593386 w 4153701"/>
                <a:gd name="connsiteY1" fmla="*/ 0 h 369332"/>
                <a:gd name="connsiteX2" fmla="*/ 1103698 w 4153701"/>
                <a:gd name="connsiteY2" fmla="*/ 0 h 369332"/>
                <a:gd name="connsiteX3" fmla="*/ 1697084 w 4153701"/>
                <a:gd name="connsiteY3" fmla="*/ 0 h 369332"/>
                <a:gd name="connsiteX4" fmla="*/ 2373543 w 4153701"/>
                <a:gd name="connsiteY4" fmla="*/ 0 h 369332"/>
                <a:gd name="connsiteX5" fmla="*/ 2966929 w 4153701"/>
                <a:gd name="connsiteY5" fmla="*/ 0 h 369332"/>
                <a:gd name="connsiteX6" fmla="*/ 3518778 w 4153701"/>
                <a:gd name="connsiteY6" fmla="*/ 0 h 369332"/>
                <a:gd name="connsiteX7" fmla="*/ 4153701 w 4153701"/>
                <a:gd name="connsiteY7" fmla="*/ 0 h 369332"/>
                <a:gd name="connsiteX8" fmla="*/ 4153701 w 4153701"/>
                <a:gd name="connsiteY8" fmla="*/ 369332 h 369332"/>
                <a:gd name="connsiteX9" fmla="*/ 3601852 w 4153701"/>
                <a:gd name="connsiteY9" fmla="*/ 369332 h 369332"/>
                <a:gd name="connsiteX10" fmla="*/ 3008466 w 4153701"/>
                <a:gd name="connsiteY10" fmla="*/ 369332 h 369332"/>
                <a:gd name="connsiteX11" fmla="*/ 2415080 w 4153701"/>
                <a:gd name="connsiteY11" fmla="*/ 369332 h 369332"/>
                <a:gd name="connsiteX12" fmla="*/ 1780158 w 4153701"/>
                <a:gd name="connsiteY12" fmla="*/ 369332 h 369332"/>
                <a:gd name="connsiteX13" fmla="*/ 1269846 w 4153701"/>
                <a:gd name="connsiteY13" fmla="*/ 369332 h 369332"/>
                <a:gd name="connsiteX14" fmla="*/ 634923 w 4153701"/>
                <a:gd name="connsiteY14" fmla="*/ 369332 h 369332"/>
                <a:gd name="connsiteX15" fmla="*/ 0 w 4153701"/>
                <a:gd name="connsiteY15" fmla="*/ 369332 h 369332"/>
                <a:gd name="connsiteX16" fmla="*/ 0 w 4153701"/>
                <a:gd name="connsiteY16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3701" h="369332" fill="none" extrusionOk="0">
                  <a:moveTo>
                    <a:pt x="0" y="0"/>
                  </a:moveTo>
                  <a:cubicBezTo>
                    <a:pt x="156456" y="-48615"/>
                    <a:pt x="354376" y="38900"/>
                    <a:pt x="593386" y="0"/>
                  </a:cubicBezTo>
                  <a:cubicBezTo>
                    <a:pt x="832396" y="-38900"/>
                    <a:pt x="893839" y="51274"/>
                    <a:pt x="1103698" y="0"/>
                  </a:cubicBezTo>
                  <a:cubicBezTo>
                    <a:pt x="1313557" y="-51274"/>
                    <a:pt x="1417109" y="52375"/>
                    <a:pt x="1697084" y="0"/>
                  </a:cubicBezTo>
                  <a:cubicBezTo>
                    <a:pt x="1977059" y="-52375"/>
                    <a:pt x="2162100" y="65292"/>
                    <a:pt x="2373543" y="0"/>
                  </a:cubicBezTo>
                  <a:cubicBezTo>
                    <a:pt x="2584986" y="-65292"/>
                    <a:pt x="2731394" y="53587"/>
                    <a:pt x="2966929" y="0"/>
                  </a:cubicBezTo>
                  <a:cubicBezTo>
                    <a:pt x="3202464" y="-53587"/>
                    <a:pt x="3327196" y="48366"/>
                    <a:pt x="3518778" y="0"/>
                  </a:cubicBezTo>
                  <a:cubicBezTo>
                    <a:pt x="3710360" y="-48366"/>
                    <a:pt x="3838493" y="9403"/>
                    <a:pt x="4153701" y="0"/>
                  </a:cubicBezTo>
                  <a:cubicBezTo>
                    <a:pt x="4184803" y="154249"/>
                    <a:pt x="4132791" y="284535"/>
                    <a:pt x="4153701" y="369332"/>
                  </a:cubicBezTo>
                  <a:cubicBezTo>
                    <a:pt x="4010863" y="377259"/>
                    <a:pt x="3818972" y="335215"/>
                    <a:pt x="3601852" y="369332"/>
                  </a:cubicBezTo>
                  <a:cubicBezTo>
                    <a:pt x="3384732" y="403449"/>
                    <a:pt x="3284415" y="356932"/>
                    <a:pt x="3008466" y="369332"/>
                  </a:cubicBezTo>
                  <a:cubicBezTo>
                    <a:pt x="2732517" y="381732"/>
                    <a:pt x="2549817" y="315880"/>
                    <a:pt x="2415080" y="369332"/>
                  </a:cubicBezTo>
                  <a:cubicBezTo>
                    <a:pt x="2280343" y="422784"/>
                    <a:pt x="1962966" y="336129"/>
                    <a:pt x="1780158" y="369332"/>
                  </a:cubicBezTo>
                  <a:cubicBezTo>
                    <a:pt x="1597350" y="402535"/>
                    <a:pt x="1489504" y="357949"/>
                    <a:pt x="1269846" y="369332"/>
                  </a:cubicBezTo>
                  <a:cubicBezTo>
                    <a:pt x="1050188" y="380715"/>
                    <a:pt x="832686" y="355014"/>
                    <a:pt x="634923" y="369332"/>
                  </a:cubicBezTo>
                  <a:cubicBezTo>
                    <a:pt x="437160" y="383650"/>
                    <a:pt x="264595" y="347432"/>
                    <a:pt x="0" y="369332"/>
                  </a:cubicBezTo>
                  <a:cubicBezTo>
                    <a:pt x="-26344" y="215008"/>
                    <a:pt x="2602" y="105320"/>
                    <a:pt x="0" y="0"/>
                  </a:cubicBezTo>
                  <a:close/>
                </a:path>
                <a:path w="4153701" h="369332" stroke="0" extrusionOk="0">
                  <a:moveTo>
                    <a:pt x="0" y="0"/>
                  </a:moveTo>
                  <a:cubicBezTo>
                    <a:pt x="176748" y="-72691"/>
                    <a:pt x="501264" y="55700"/>
                    <a:pt x="676460" y="0"/>
                  </a:cubicBezTo>
                  <a:cubicBezTo>
                    <a:pt x="851656" y="-55700"/>
                    <a:pt x="953393" y="30700"/>
                    <a:pt x="1228309" y="0"/>
                  </a:cubicBezTo>
                  <a:cubicBezTo>
                    <a:pt x="1503225" y="-30700"/>
                    <a:pt x="1741228" y="22516"/>
                    <a:pt x="1904769" y="0"/>
                  </a:cubicBezTo>
                  <a:cubicBezTo>
                    <a:pt x="2068310" y="-22516"/>
                    <a:pt x="2323720" y="73940"/>
                    <a:pt x="2581228" y="0"/>
                  </a:cubicBezTo>
                  <a:cubicBezTo>
                    <a:pt x="2838736" y="-73940"/>
                    <a:pt x="2906503" y="23568"/>
                    <a:pt x="3050003" y="0"/>
                  </a:cubicBezTo>
                  <a:cubicBezTo>
                    <a:pt x="3193503" y="-23568"/>
                    <a:pt x="3669898" y="46005"/>
                    <a:pt x="4153701" y="0"/>
                  </a:cubicBezTo>
                  <a:cubicBezTo>
                    <a:pt x="4185640" y="179711"/>
                    <a:pt x="4110445" y="255341"/>
                    <a:pt x="4153701" y="369332"/>
                  </a:cubicBezTo>
                  <a:cubicBezTo>
                    <a:pt x="4044118" y="371767"/>
                    <a:pt x="3887674" y="352793"/>
                    <a:pt x="3643389" y="369332"/>
                  </a:cubicBezTo>
                  <a:cubicBezTo>
                    <a:pt x="3399104" y="385871"/>
                    <a:pt x="3182238" y="362917"/>
                    <a:pt x="3050003" y="369332"/>
                  </a:cubicBezTo>
                  <a:cubicBezTo>
                    <a:pt x="2917768" y="375747"/>
                    <a:pt x="2697801" y="292355"/>
                    <a:pt x="2373543" y="369332"/>
                  </a:cubicBezTo>
                  <a:cubicBezTo>
                    <a:pt x="2049285" y="446309"/>
                    <a:pt x="1872114" y="358678"/>
                    <a:pt x="1697084" y="369332"/>
                  </a:cubicBezTo>
                  <a:cubicBezTo>
                    <a:pt x="1522054" y="379986"/>
                    <a:pt x="1308633" y="314076"/>
                    <a:pt x="1186772" y="369332"/>
                  </a:cubicBezTo>
                  <a:cubicBezTo>
                    <a:pt x="1064911" y="424588"/>
                    <a:pt x="765856" y="353748"/>
                    <a:pt x="551849" y="369332"/>
                  </a:cubicBezTo>
                  <a:cubicBezTo>
                    <a:pt x="337842" y="384916"/>
                    <a:pt x="220029" y="369212"/>
                    <a:pt x="0" y="369332"/>
                  </a:cubicBezTo>
                  <a:cubicBezTo>
                    <a:pt x="-28864" y="216382"/>
                    <a:pt x="12672" y="132143"/>
                    <a:pt x="0" y="0"/>
                  </a:cubicBezTo>
                  <a:close/>
                </a:path>
              </a:pathLst>
            </a:custGeom>
            <a:ln w="19050">
              <a:solidFill>
                <a:srgbClr val="F6716E"/>
              </a:solidFill>
              <a:extLst>
                <a:ext uri="{C807C97D-BFC1-408E-A445-0C87EB9F89A2}">
                  <ask:lineSketchStyleProps xmlns:ask="http://schemas.microsoft.com/office/drawing/2018/sketchyshapes" sd="2288421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>
              <a:spAutoFit/>
            </a:bodyPr>
            <a:lstStyle/>
            <a:p>
              <a:r>
                <a:rPr lang="ko-KR" altLang="en-US" kern="0" dirty="0">
                  <a:solidFill>
                    <a:srgbClr val="000000"/>
                  </a:solidFill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인공임신중절은 경험한 여성은 성 경험 여성</a:t>
              </a:r>
              <a:endParaRPr lang="ko-KR" altLang="en-US" dirty="0"/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7E6AD286-01B2-43F2-96A1-9155A832A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1357" y="1982944"/>
              <a:ext cx="288558" cy="713137"/>
            </a:xfrm>
            <a:prstGeom prst="straightConnector1">
              <a:avLst/>
            </a:prstGeom>
            <a:ln w="38100">
              <a:solidFill>
                <a:srgbClr val="F671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2D8D9F14-1EB3-45DC-89C6-1132D765395D}"/>
              </a:ext>
            </a:extLst>
          </p:cNvPr>
          <p:cNvSpPr/>
          <p:nvPr/>
        </p:nvSpPr>
        <p:spPr>
          <a:xfrm>
            <a:off x="2962309" y="939852"/>
            <a:ext cx="1281591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낙태 경험</a:t>
            </a:r>
          </a:p>
        </p:txBody>
      </p:sp>
    </p:spTree>
    <p:extLst>
      <p:ext uri="{BB962C8B-B14F-4D97-AF65-F5344CB8AC3E}">
        <p14:creationId xmlns:p14="http://schemas.microsoft.com/office/powerpoint/2010/main" val="47537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3855</ep:Words>
  <ep:PresentationFormat>와이드스크린</ep:PresentationFormat>
  <ep:Paragraphs>750</ep:Paragraphs>
  <ep:Slides>41</ep:Slides>
  <ep:Notes>40</ep:Notes>
  <ep:TotalTime>0</ep:TotalTime>
  <ep:HiddenSlides>0</ep:HiddenSlides>
  <ep:MMClips>4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ep:HeadingPairs>
  <ep:TitlesOfParts>
    <vt:vector size="4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2017-10-27T06:24:00.000</dcterms:created>
  <dc:creator>이예린</dc:creator>
  <cp:lastModifiedBy>danb</cp:lastModifiedBy>
  <dcterms:modified xsi:type="dcterms:W3CDTF">2019-10-14T00:46:01.506</dcterms:modified>
  <cp:revision>215</cp:revision>
  <dc:title>PowerPoint 프레젠테이션</dc:title>
</cp:coreProperties>
</file>