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Relationship Id="rId4" Type="http://schemas.openxmlformats.org/officeDocument/2006/relationships/image" Target="../media/image107.png"/><Relationship Id="rId5" Type="http://schemas.openxmlformats.org/officeDocument/2006/relationships/image" Target="../media/image108.png"/><Relationship Id="rId6" Type="http://schemas.openxmlformats.org/officeDocument/2006/relationships/image" Target="../media/image109.png"/><Relationship Id="rId7" Type="http://schemas.openxmlformats.org/officeDocument/2006/relationships/image" Target="../media/image110.png"/><Relationship Id="rId8" Type="http://schemas.openxmlformats.org/officeDocument/2006/relationships/image" Target="../media/image111.png"/><Relationship Id="rId9" Type="http://schemas.openxmlformats.org/officeDocument/2006/relationships/image" Target="../media/image112.png"/><Relationship Id="rId10" Type="http://schemas.openxmlformats.org/officeDocument/2006/relationships/image" Target="../media/image113.png"/><Relationship Id="rId11" Type="http://schemas.openxmlformats.org/officeDocument/2006/relationships/image" Target="../media/image114.png"/><Relationship Id="rId12" Type="http://schemas.openxmlformats.org/officeDocument/2006/relationships/image" Target="../media/image115.png"/><Relationship Id="rId13" Type="http://schemas.openxmlformats.org/officeDocument/2006/relationships/image" Target="../media/image116.png"/><Relationship Id="rId14" Type="http://schemas.openxmlformats.org/officeDocument/2006/relationships/image" Target="../media/image117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8.png"/><Relationship Id="rId3" Type="http://schemas.openxmlformats.org/officeDocument/2006/relationships/image" Target="../media/image119.png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image" Target="../media/image125.png"/><Relationship Id="rId10" Type="http://schemas.openxmlformats.org/officeDocument/2006/relationships/image" Target="../media/image126.png"/><Relationship Id="rId11" Type="http://schemas.openxmlformats.org/officeDocument/2006/relationships/image" Target="../media/image127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Relationship Id="rId7" Type="http://schemas.openxmlformats.org/officeDocument/2006/relationships/image" Target="../media/image133.png"/><Relationship Id="rId8" Type="http://schemas.openxmlformats.org/officeDocument/2006/relationships/image" Target="../media/image134.png"/><Relationship Id="rId9" Type="http://schemas.openxmlformats.org/officeDocument/2006/relationships/image" Target="../media/image135.png"/><Relationship Id="rId10" Type="http://schemas.openxmlformats.org/officeDocument/2006/relationships/image" Target="../media/image13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7.png"/><Relationship Id="rId3" Type="http://schemas.openxmlformats.org/officeDocument/2006/relationships/image" Target="../media/image138.png"/><Relationship Id="rId4" Type="http://schemas.openxmlformats.org/officeDocument/2006/relationships/image" Target="../media/image139.png"/><Relationship Id="rId5" Type="http://schemas.openxmlformats.org/officeDocument/2006/relationships/image" Target="../media/image140.png"/><Relationship Id="rId6" Type="http://schemas.openxmlformats.org/officeDocument/2006/relationships/image" Target="../media/image141.png"/><Relationship Id="rId7" Type="http://schemas.openxmlformats.org/officeDocument/2006/relationships/image" Target="../media/image142.png"/><Relationship Id="rId8" Type="http://schemas.openxmlformats.org/officeDocument/2006/relationships/image" Target="../media/image143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0.png"/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5" Type="http://schemas.openxmlformats.org/officeDocument/2006/relationships/image" Target="../media/image153.png"/><Relationship Id="rId6" Type="http://schemas.openxmlformats.org/officeDocument/2006/relationships/image" Target="../media/image154.png"/><Relationship Id="rId7" Type="http://schemas.openxmlformats.org/officeDocument/2006/relationships/image" Target="../media/image155.png"/><Relationship Id="rId8" Type="http://schemas.openxmlformats.org/officeDocument/2006/relationships/image" Target="../media/image156.png"/><Relationship Id="rId9" Type="http://schemas.openxmlformats.org/officeDocument/2006/relationships/image" Target="../media/image157.png"/><Relationship Id="rId10" Type="http://schemas.openxmlformats.org/officeDocument/2006/relationships/image" Target="../media/image158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9.png"/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5" Type="http://schemas.openxmlformats.org/officeDocument/2006/relationships/image" Target="../media/image162.png"/><Relationship Id="rId6" Type="http://schemas.openxmlformats.org/officeDocument/2006/relationships/image" Target="../media/image163.png"/><Relationship Id="rId7" Type="http://schemas.openxmlformats.org/officeDocument/2006/relationships/image" Target="../media/image164.png"/><Relationship Id="rId8" Type="http://schemas.openxmlformats.org/officeDocument/2006/relationships/image" Target="../media/image165.png"/><Relationship Id="rId9" Type="http://schemas.openxmlformats.org/officeDocument/2006/relationships/image" Target="../media/image166.png"/><Relationship Id="rId10" Type="http://schemas.openxmlformats.org/officeDocument/2006/relationships/image" Target="../media/image167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Relationship Id="rId7" Type="http://schemas.openxmlformats.org/officeDocument/2006/relationships/image" Target="../media/image173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4.png"/><Relationship Id="rId3" Type="http://schemas.openxmlformats.org/officeDocument/2006/relationships/image" Target="../media/image175.png"/><Relationship Id="rId4" Type="http://schemas.openxmlformats.org/officeDocument/2006/relationships/image" Target="../media/image176.png"/><Relationship Id="rId5" Type="http://schemas.openxmlformats.org/officeDocument/2006/relationships/image" Target="../media/image177.png"/><Relationship Id="rId6" Type="http://schemas.openxmlformats.org/officeDocument/2006/relationships/image" Target="../media/image178.png"/><Relationship Id="rId7" Type="http://schemas.openxmlformats.org/officeDocument/2006/relationships/image" Target="../media/image179.png"/><Relationship Id="rId8" Type="http://schemas.openxmlformats.org/officeDocument/2006/relationships/image" Target="../media/image180.png"/><Relationship Id="rId9" Type="http://schemas.openxmlformats.org/officeDocument/2006/relationships/image" Target="../media/image181.png"/><Relationship Id="rId10" Type="http://schemas.openxmlformats.org/officeDocument/2006/relationships/image" Target="../media/image182.png"/><Relationship Id="rId11" Type="http://schemas.openxmlformats.org/officeDocument/2006/relationships/image" Target="../media/image18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25.png"/><Relationship Id="rId19" Type="http://schemas.openxmlformats.org/officeDocument/2006/relationships/image" Target="../media/image26.png"/><Relationship Id="rId20" Type="http://schemas.openxmlformats.org/officeDocument/2006/relationships/image" Target="../media/image27.png"/><Relationship Id="rId21" Type="http://schemas.openxmlformats.org/officeDocument/2006/relationships/image" Target="../media/image28.png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24" Type="http://schemas.openxmlformats.org/officeDocument/2006/relationships/image" Target="../media/image31.png"/><Relationship Id="rId25" Type="http://schemas.openxmlformats.org/officeDocument/2006/relationships/image" Target="../media/image32.png"/><Relationship Id="rId26" Type="http://schemas.openxmlformats.org/officeDocument/2006/relationships/image" Target="../media/image33.png"/><Relationship Id="rId27" Type="http://schemas.openxmlformats.org/officeDocument/2006/relationships/image" Target="../media/image34.png"/><Relationship Id="rId28" Type="http://schemas.openxmlformats.org/officeDocument/2006/relationships/image" Target="../media/image35.png"/><Relationship Id="rId29" Type="http://schemas.openxmlformats.org/officeDocument/2006/relationships/image" Target="../media/image36.png"/><Relationship Id="rId30" Type="http://schemas.openxmlformats.org/officeDocument/2006/relationships/image" Target="../media/image37.png"/><Relationship Id="rId31" Type="http://schemas.openxmlformats.org/officeDocument/2006/relationships/image" Target="../media/image38.png"/><Relationship Id="rId32" Type="http://schemas.openxmlformats.org/officeDocument/2006/relationships/image" Target="../media/image39.png"/><Relationship Id="rId33" Type="http://schemas.openxmlformats.org/officeDocument/2006/relationships/image" Target="../media/image40.png"/><Relationship Id="rId34" Type="http://schemas.openxmlformats.org/officeDocument/2006/relationships/image" Target="../media/image41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4.png"/><Relationship Id="rId3" Type="http://schemas.openxmlformats.org/officeDocument/2006/relationships/image" Target="../media/image185.png"/><Relationship Id="rId4" Type="http://schemas.openxmlformats.org/officeDocument/2006/relationships/image" Target="../media/image186.png"/><Relationship Id="rId5" Type="http://schemas.openxmlformats.org/officeDocument/2006/relationships/image" Target="../media/image187.png"/><Relationship Id="rId6" Type="http://schemas.openxmlformats.org/officeDocument/2006/relationships/image" Target="../media/image188.png"/><Relationship Id="rId7" Type="http://schemas.openxmlformats.org/officeDocument/2006/relationships/image" Target="../media/image189.png"/><Relationship Id="rId8" Type="http://schemas.openxmlformats.org/officeDocument/2006/relationships/image" Target="../media/image190.png"/><Relationship Id="rId9" Type="http://schemas.openxmlformats.org/officeDocument/2006/relationships/image" Target="../media/image191.png"/><Relationship Id="rId10" Type="http://schemas.openxmlformats.org/officeDocument/2006/relationships/image" Target="../media/image192.png"/><Relationship Id="rId11" Type="http://schemas.openxmlformats.org/officeDocument/2006/relationships/image" Target="../media/image193.png"/><Relationship Id="rId12" Type="http://schemas.openxmlformats.org/officeDocument/2006/relationships/image" Target="../media/image194.png"/><Relationship Id="rId13" Type="http://schemas.openxmlformats.org/officeDocument/2006/relationships/image" Target="../media/image195.png"/><Relationship Id="rId14" Type="http://schemas.openxmlformats.org/officeDocument/2006/relationships/image" Target="../media/image196.png"/><Relationship Id="rId15" Type="http://schemas.openxmlformats.org/officeDocument/2006/relationships/image" Target="../media/image197.png"/><Relationship Id="rId16" Type="http://schemas.openxmlformats.org/officeDocument/2006/relationships/image" Target="../media/image198.png"/><Relationship Id="rId17" Type="http://schemas.openxmlformats.org/officeDocument/2006/relationships/image" Target="../media/image199.png"/><Relationship Id="rId18" Type="http://schemas.openxmlformats.org/officeDocument/2006/relationships/image" Target="../media/image200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1.png"/><Relationship Id="rId3" Type="http://schemas.openxmlformats.org/officeDocument/2006/relationships/image" Target="../media/image202.png"/><Relationship Id="rId4" Type="http://schemas.openxmlformats.org/officeDocument/2006/relationships/image" Target="../media/image203.png"/><Relationship Id="rId5" Type="http://schemas.openxmlformats.org/officeDocument/2006/relationships/image" Target="../media/image204.png"/><Relationship Id="rId6" Type="http://schemas.openxmlformats.org/officeDocument/2006/relationships/image" Target="../media/image205.png"/><Relationship Id="rId7" Type="http://schemas.openxmlformats.org/officeDocument/2006/relationships/image" Target="../media/image206.png"/><Relationship Id="rId8" Type="http://schemas.openxmlformats.org/officeDocument/2006/relationships/image" Target="../media/image207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8.png"/><Relationship Id="rId3" Type="http://schemas.openxmlformats.org/officeDocument/2006/relationships/image" Target="../media/image209.png"/><Relationship Id="rId4" Type="http://schemas.openxmlformats.org/officeDocument/2006/relationships/image" Target="../media/image210.png"/><Relationship Id="rId5" Type="http://schemas.openxmlformats.org/officeDocument/2006/relationships/image" Target="../media/image211.png"/><Relationship Id="rId6" Type="http://schemas.openxmlformats.org/officeDocument/2006/relationships/image" Target="../media/image212.png"/><Relationship Id="rId7" Type="http://schemas.openxmlformats.org/officeDocument/2006/relationships/image" Target="../media/image213.png"/><Relationship Id="rId8" Type="http://schemas.openxmlformats.org/officeDocument/2006/relationships/image" Target="../media/image214.png"/><Relationship Id="rId9" Type="http://schemas.openxmlformats.org/officeDocument/2006/relationships/image" Target="../media/image215.png"/><Relationship Id="rId10" Type="http://schemas.openxmlformats.org/officeDocument/2006/relationships/image" Target="../media/image216.png"/><Relationship Id="rId11" Type="http://schemas.openxmlformats.org/officeDocument/2006/relationships/image" Target="../media/image217.png"/><Relationship Id="rId12" Type="http://schemas.openxmlformats.org/officeDocument/2006/relationships/image" Target="../media/image21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9.png"/><Relationship Id="rId3" Type="http://schemas.openxmlformats.org/officeDocument/2006/relationships/image" Target="../media/image220.png"/><Relationship Id="rId4" Type="http://schemas.openxmlformats.org/officeDocument/2006/relationships/image" Target="../media/image221.png"/><Relationship Id="rId5" Type="http://schemas.openxmlformats.org/officeDocument/2006/relationships/image" Target="../media/image222.png"/><Relationship Id="rId6" Type="http://schemas.openxmlformats.org/officeDocument/2006/relationships/image" Target="../media/image223.png"/><Relationship Id="rId7" Type="http://schemas.openxmlformats.org/officeDocument/2006/relationships/image" Target="../media/image224.png"/><Relationship Id="rId8" Type="http://schemas.openxmlformats.org/officeDocument/2006/relationships/image" Target="../media/image225.png"/><Relationship Id="rId9" Type="http://schemas.openxmlformats.org/officeDocument/2006/relationships/image" Target="../media/image226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7.png"/><Relationship Id="rId3" Type="http://schemas.openxmlformats.org/officeDocument/2006/relationships/image" Target="../media/image228.png"/><Relationship Id="rId4" Type="http://schemas.openxmlformats.org/officeDocument/2006/relationships/image" Target="../media/image229.png"/><Relationship Id="rId5" Type="http://schemas.openxmlformats.org/officeDocument/2006/relationships/image" Target="../media/image230.png"/><Relationship Id="rId6" Type="http://schemas.openxmlformats.org/officeDocument/2006/relationships/image" Target="../media/image231.png"/><Relationship Id="rId7" Type="http://schemas.openxmlformats.org/officeDocument/2006/relationships/image" Target="../media/image232.png"/><Relationship Id="rId8" Type="http://schemas.openxmlformats.org/officeDocument/2006/relationships/image" Target="../media/image233.png"/><Relationship Id="rId9" Type="http://schemas.openxmlformats.org/officeDocument/2006/relationships/image" Target="../media/image234.png"/><Relationship Id="rId10" Type="http://schemas.openxmlformats.org/officeDocument/2006/relationships/image" Target="../media/image235.png"/><Relationship Id="rId11" Type="http://schemas.openxmlformats.org/officeDocument/2006/relationships/image" Target="../media/image236.png"/><Relationship Id="rId12" Type="http://schemas.openxmlformats.org/officeDocument/2006/relationships/image" Target="../media/image237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8.png"/><Relationship Id="rId3" Type="http://schemas.openxmlformats.org/officeDocument/2006/relationships/image" Target="../media/image239.png"/><Relationship Id="rId4" Type="http://schemas.openxmlformats.org/officeDocument/2006/relationships/image" Target="../media/image240.png"/><Relationship Id="rId5" Type="http://schemas.openxmlformats.org/officeDocument/2006/relationships/image" Target="../media/image241.png"/><Relationship Id="rId6" Type="http://schemas.openxmlformats.org/officeDocument/2006/relationships/image" Target="../media/image242.png"/><Relationship Id="rId7" Type="http://schemas.openxmlformats.org/officeDocument/2006/relationships/image" Target="../media/image243.png"/><Relationship Id="rId8" Type="http://schemas.openxmlformats.org/officeDocument/2006/relationships/image" Target="../media/image244.png"/><Relationship Id="rId9" Type="http://schemas.openxmlformats.org/officeDocument/2006/relationships/image" Target="../media/image245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6.png"/><Relationship Id="rId3" Type="http://schemas.openxmlformats.org/officeDocument/2006/relationships/image" Target="../media/image247.png"/><Relationship Id="rId4" Type="http://schemas.openxmlformats.org/officeDocument/2006/relationships/image" Target="../media/image248.png"/><Relationship Id="rId5" Type="http://schemas.openxmlformats.org/officeDocument/2006/relationships/image" Target="../media/image249.png"/><Relationship Id="rId6" Type="http://schemas.openxmlformats.org/officeDocument/2006/relationships/image" Target="../media/image250.png"/><Relationship Id="rId7" Type="http://schemas.openxmlformats.org/officeDocument/2006/relationships/image" Target="../media/image251.png"/><Relationship Id="rId8" Type="http://schemas.openxmlformats.org/officeDocument/2006/relationships/image" Target="../media/image252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3.png"/><Relationship Id="rId3" Type="http://schemas.openxmlformats.org/officeDocument/2006/relationships/image" Target="../media/image254.png"/><Relationship Id="rId4" Type="http://schemas.openxmlformats.org/officeDocument/2006/relationships/image" Target="../media/image255.png"/><Relationship Id="rId5" Type="http://schemas.openxmlformats.org/officeDocument/2006/relationships/image" Target="../media/image256.png"/><Relationship Id="rId6" Type="http://schemas.openxmlformats.org/officeDocument/2006/relationships/image" Target="../media/image257.png"/><Relationship Id="rId7" Type="http://schemas.openxmlformats.org/officeDocument/2006/relationships/image" Target="../media/image258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9.png"/><Relationship Id="rId3" Type="http://schemas.openxmlformats.org/officeDocument/2006/relationships/image" Target="../media/image260.png"/><Relationship Id="rId4" Type="http://schemas.openxmlformats.org/officeDocument/2006/relationships/image" Target="../media/image261.png"/><Relationship Id="rId5" Type="http://schemas.openxmlformats.org/officeDocument/2006/relationships/image" Target="../media/image262.png"/><Relationship Id="rId6" Type="http://schemas.openxmlformats.org/officeDocument/2006/relationships/image" Target="../media/image263.png"/><Relationship Id="rId7" Type="http://schemas.openxmlformats.org/officeDocument/2006/relationships/image" Target="../media/image264.png"/><Relationship Id="rId8" Type="http://schemas.openxmlformats.org/officeDocument/2006/relationships/image" Target="../media/image265.png"/><Relationship Id="rId9" Type="http://schemas.openxmlformats.org/officeDocument/2006/relationships/image" Target="../media/image266.png"/><Relationship Id="rId10" Type="http://schemas.openxmlformats.org/officeDocument/2006/relationships/image" Target="../media/image267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8.png"/><Relationship Id="rId3" Type="http://schemas.openxmlformats.org/officeDocument/2006/relationships/image" Target="../media/image269.png"/><Relationship Id="rId4" Type="http://schemas.openxmlformats.org/officeDocument/2006/relationships/image" Target="../media/image270.png"/><Relationship Id="rId5" Type="http://schemas.openxmlformats.org/officeDocument/2006/relationships/image" Target="../media/image271.png"/><Relationship Id="rId6" Type="http://schemas.openxmlformats.org/officeDocument/2006/relationships/image" Target="../media/image272.png"/><Relationship Id="rId7" Type="http://schemas.openxmlformats.org/officeDocument/2006/relationships/image" Target="../media/image273.png"/><Relationship Id="rId8" Type="http://schemas.openxmlformats.org/officeDocument/2006/relationships/image" Target="../media/image27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5.png"/><Relationship Id="rId3" Type="http://schemas.openxmlformats.org/officeDocument/2006/relationships/image" Target="../media/image276.png"/><Relationship Id="rId4" Type="http://schemas.openxmlformats.org/officeDocument/2006/relationships/image" Target="../media/image277.png"/><Relationship Id="rId5" Type="http://schemas.openxmlformats.org/officeDocument/2006/relationships/image" Target="../media/image278.png"/><Relationship Id="rId6" Type="http://schemas.openxmlformats.org/officeDocument/2006/relationships/image" Target="../media/image279.png"/><Relationship Id="rId7" Type="http://schemas.openxmlformats.org/officeDocument/2006/relationships/image" Target="../media/image280.png"/><Relationship Id="rId8" Type="http://schemas.openxmlformats.org/officeDocument/2006/relationships/image" Target="../media/image281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2.png"/><Relationship Id="rId3" Type="http://schemas.openxmlformats.org/officeDocument/2006/relationships/image" Target="../media/image283.png"/><Relationship Id="rId4" Type="http://schemas.openxmlformats.org/officeDocument/2006/relationships/image" Target="../media/image284.png"/><Relationship Id="rId5" Type="http://schemas.openxmlformats.org/officeDocument/2006/relationships/image" Target="../media/image285.png"/><Relationship Id="rId6" Type="http://schemas.openxmlformats.org/officeDocument/2006/relationships/image" Target="../media/image286.png"/><Relationship Id="rId7" Type="http://schemas.openxmlformats.org/officeDocument/2006/relationships/image" Target="../media/image287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8.png"/><Relationship Id="rId3" Type="http://schemas.openxmlformats.org/officeDocument/2006/relationships/image" Target="../media/image289.png"/><Relationship Id="rId4" Type="http://schemas.openxmlformats.org/officeDocument/2006/relationships/image" Target="../media/image290.png"/><Relationship Id="rId5" Type="http://schemas.openxmlformats.org/officeDocument/2006/relationships/image" Target="../media/image291.png"/><Relationship Id="rId6" Type="http://schemas.openxmlformats.org/officeDocument/2006/relationships/image" Target="../media/image292.png"/><Relationship Id="rId7" Type="http://schemas.openxmlformats.org/officeDocument/2006/relationships/image" Target="../media/image293.png"/><Relationship Id="rId8" Type="http://schemas.openxmlformats.org/officeDocument/2006/relationships/image" Target="../media/image294.png"/><Relationship Id="rId9" Type="http://schemas.openxmlformats.org/officeDocument/2006/relationships/image" Target="../media/image295.png"/><Relationship Id="rId10" Type="http://schemas.openxmlformats.org/officeDocument/2006/relationships/image" Target="../media/image296.png"/><Relationship Id="rId11" Type="http://schemas.openxmlformats.org/officeDocument/2006/relationships/image" Target="../media/image297.png"/><Relationship Id="rId12" Type="http://schemas.openxmlformats.org/officeDocument/2006/relationships/image" Target="../media/image298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9.png"/><Relationship Id="rId3" Type="http://schemas.openxmlformats.org/officeDocument/2006/relationships/image" Target="../media/image300.png"/><Relationship Id="rId4" Type="http://schemas.openxmlformats.org/officeDocument/2006/relationships/image" Target="../media/image301.png"/><Relationship Id="rId5" Type="http://schemas.openxmlformats.org/officeDocument/2006/relationships/image" Target="../media/image302.png"/><Relationship Id="rId6" Type="http://schemas.openxmlformats.org/officeDocument/2006/relationships/image" Target="../media/image303.png"/><Relationship Id="rId7" Type="http://schemas.openxmlformats.org/officeDocument/2006/relationships/image" Target="../media/image304.png"/><Relationship Id="rId8" Type="http://schemas.openxmlformats.org/officeDocument/2006/relationships/image" Target="../media/image305.png"/><Relationship Id="rId9" Type="http://schemas.openxmlformats.org/officeDocument/2006/relationships/image" Target="../media/image306.png"/><Relationship Id="rId10" Type="http://schemas.openxmlformats.org/officeDocument/2006/relationships/image" Target="../media/image307.png"/><Relationship Id="rId11" Type="http://schemas.openxmlformats.org/officeDocument/2006/relationships/image" Target="../media/image308.png"/><Relationship Id="rId12" Type="http://schemas.openxmlformats.org/officeDocument/2006/relationships/image" Target="../media/image309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0.png"/><Relationship Id="rId3" Type="http://schemas.openxmlformats.org/officeDocument/2006/relationships/image" Target="../media/image311.png"/><Relationship Id="rId4" Type="http://schemas.openxmlformats.org/officeDocument/2006/relationships/image" Target="../media/image312.png"/><Relationship Id="rId5" Type="http://schemas.openxmlformats.org/officeDocument/2006/relationships/image" Target="../media/image313.png"/><Relationship Id="rId6" Type="http://schemas.openxmlformats.org/officeDocument/2006/relationships/image" Target="../media/image314.png"/><Relationship Id="rId7" Type="http://schemas.openxmlformats.org/officeDocument/2006/relationships/image" Target="../media/image315.png"/><Relationship Id="rId8" Type="http://schemas.openxmlformats.org/officeDocument/2006/relationships/image" Target="../media/image316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7.png"/><Relationship Id="rId3" Type="http://schemas.openxmlformats.org/officeDocument/2006/relationships/image" Target="../media/image318.png"/><Relationship Id="rId4" Type="http://schemas.openxmlformats.org/officeDocument/2006/relationships/image" Target="../media/image319.png"/><Relationship Id="rId5" Type="http://schemas.openxmlformats.org/officeDocument/2006/relationships/image" Target="../media/image320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1.png"/><Relationship Id="rId3" Type="http://schemas.openxmlformats.org/officeDocument/2006/relationships/image" Target="../media/image322.png"/><Relationship Id="rId4" Type="http://schemas.openxmlformats.org/officeDocument/2006/relationships/image" Target="../media/image323.png"/><Relationship Id="rId5" Type="http://schemas.openxmlformats.org/officeDocument/2006/relationships/image" Target="../media/image324.png"/><Relationship Id="rId6" Type="http://schemas.openxmlformats.org/officeDocument/2006/relationships/image" Target="../media/image325.png"/><Relationship Id="rId7" Type="http://schemas.openxmlformats.org/officeDocument/2006/relationships/image" Target="../media/image326.png"/><Relationship Id="rId8" Type="http://schemas.openxmlformats.org/officeDocument/2006/relationships/image" Target="../media/image327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8.png"/><Relationship Id="rId3" Type="http://schemas.openxmlformats.org/officeDocument/2006/relationships/image" Target="../media/image329.png"/><Relationship Id="rId4" Type="http://schemas.openxmlformats.org/officeDocument/2006/relationships/image" Target="../media/image330.png"/><Relationship Id="rId5" Type="http://schemas.openxmlformats.org/officeDocument/2006/relationships/image" Target="../media/image331.png"/><Relationship Id="rId6" Type="http://schemas.openxmlformats.org/officeDocument/2006/relationships/image" Target="../media/image332.png"/><Relationship Id="rId7" Type="http://schemas.openxmlformats.org/officeDocument/2006/relationships/image" Target="../media/image33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Relationship Id="rId10" Type="http://schemas.openxmlformats.org/officeDocument/2006/relationships/image" Target="../media/image69.png"/><Relationship Id="rId11" Type="http://schemas.openxmlformats.org/officeDocument/2006/relationships/image" Target="../media/image70.png"/><Relationship Id="rId12" Type="http://schemas.openxmlformats.org/officeDocument/2006/relationships/image" Target="../media/image71.png"/><Relationship Id="rId13" Type="http://schemas.openxmlformats.org/officeDocument/2006/relationships/image" Target="../media/image7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8" Type="http://schemas.openxmlformats.org/officeDocument/2006/relationships/image" Target="../media/image7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470656" y="3016850"/>
            <a:ext cx="7344402" cy="3190256"/>
            <a:chOff x="5470656" y="3016850"/>
            <a:chExt cx="7344402" cy="319025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70656" y="3016850"/>
              <a:ext cx="7344402" cy="319025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75415" y="2948276"/>
            <a:ext cx="6767061" cy="246173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50021" y="8074477"/>
            <a:ext cx="15252575" cy="1108315"/>
            <a:chOff x="1350021" y="8074477"/>
            <a:chExt cx="15252575" cy="110831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0021" y="8074477"/>
              <a:ext cx="15252575" cy="110831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58638" y="8386095"/>
            <a:ext cx="5803352" cy="68572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32555" y="4007830"/>
            <a:ext cx="4240937" cy="29100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864958"/>
            <a:ext cx="33494505" cy="1426129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8156" y="1545279"/>
            <a:ext cx="4916730" cy="105238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43734" y="3294176"/>
            <a:ext cx="3797619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87899" y="8737756"/>
            <a:ext cx="2885752" cy="72381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92786" y="5829501"/>
            <a:ext cx="2279229" cy="7228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92679"/>
            <a:ext cx="33494505" cy="1397218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8156" y="1545279"/>
            <a:ext cx="5794473" cy="105238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17846" y="3035604"/>
            <a:ext cx="2375257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059048" y="4290476"/>
            <a:ext cx="2815476" cy="7228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20051" y="4706667"/>
            <a:ext cx="4769505" cy="72285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606894" y="5283888"/>
            <a:ext cx="1575362" cy="72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37956" y="5649917"/>
            <a:ext cx="1434952" cy="790486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903632" y="7719126"/>
            <a:ext cx="2729486" cy="722857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408440" y="8160555"/>
            <a:ext cx="2685619" cy="7228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60440"/>
            <a:ext cx="33494505" cy="1384322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8632" y="1504641"/>
            <a:ext cx="4991492" cy="106666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35866" y="4881847"/>
            <a:ext cx="7154152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6255" y="5384618"/>
            <a:ext cx="6455086" cy="7228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00063" y="6868312"/>
            <a:ext cx="6455076" cy="72285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73952" y="8909914"/>
            <a:ext cx="7976029" cy="7238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34066"/>
            <a:ext cx="33494505" cy="137377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8632" y="1504641"/>
            <a:ext cx="4991492" cy="106666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74374" y="3995778"/>
            <a:ext cx="11315162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74374" y="6267728"/>
            <a:ext cx="7422381" cy="7228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67314" y="8136443"/>
            <a:ext cx="9917238" cy="7228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1882" y="4552615"/>
            <a:ext cx="11377874" cy="290816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137971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29670"/>
            <a:ext cx="33494505" cy="1372014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8156" y="1545279"/>
            <a:ext cx="5908206" cy="105238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29670"/>
            <a:ext cx="33494505" cy="1372014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8156" y="1545279"/>
            <a:ext cx="8045578" cy="105238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74557" y="5306593"/>
            <a:ext cx="2107029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77264" y="7471832"/>
            <a:ext cx="4582457" cy="7228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70804" y="3730265"/>
            <a:ext cx="5032943" cy="7228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27472"/>
            <a:ext cx="33494505" cy="1371135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8156" y="1545279"/>
            <a:ext cx="4534863" cy="105238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74857" y="4414286"/>
            <a:ext cx="7358867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78898" y="6269753"/>
            <a:ext cx="7521467" cy="7228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74857" y="8353605"/>
            <a:ext cx="8763333" cy="7228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442002"/>
            <a:ext cx="33494505" cy="1143345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9584" y="1504641"/>
            <a:ext cx="6020226" cy="108190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37729" y="-727472"/>
            <a:ext cx="33494505" cy="1371135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9584" y="1504641"/>
            <a:ext cx="4760940" cy="108190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70286" y="3770772"/>
            <a:ext cx="4769505" cy="72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77190" y="5342219"/>
            <a:ext cx="889114" cy="8095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29167" y="5358996"/>
            <a:ext cx="898638" cy="78096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85214" y="8482072"/>
            <a:ext cx="1185848" cy="790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08777" y="6842872"/>
            <a:ext cx="3592030" cy="993880"/>
            <a:chOff x="5108777" y="6842872"/>
            <a:chExt cx="3592030" cy="99388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8777" y="6842872"/>
              <a:ext cx="3592030" cy="99388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2329" y="6705234"/>
            <a:ext cx="1211235" cy="137829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378111" y="6842872"/>
            <a:ext cx="3592060" cy="993880"/>
            <a:chOff x="9378111" y="6842872"/>
            <a:chExt cx="3592060" cy="99388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8111" y="6842872"/>
              <a:ext cx="3592060" cy="993880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08377" y="6705234"/>
            <a:ext cx="1192188" cy="137829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839449" y="6842872"/>
            <a:ext cx="3592023" cy="993880"/>
            <a:chOff x="839449" y="6842872"/>
            <a:chExt cx="3592023" cy="99388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9449" y="6842872"/>
              <a:ext cx="3592023" cy="99388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18177" y="6705234"/>
            <a:ext cx="1201712" cy="137829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73024" y="1255666"/>
            <a:ext cx="4178947" cy="233872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325445" y="6943832"/>
            <a:ext cx="2046973" cy="95870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84912" y="7978717"/>
            <a:ext cx="1445727" cy="134344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647476" y="6842872"/>
            <a:ext cx="3592030" cy="993880"/>
            <a:chOff x="13647476" y="6842872"/>
            <a:chExt cx="3592030" cy="99388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647476" y="6842872"/>
              <a:ext cx="3592030" cy="993880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026186" y="6705234"/>
            <a:ext cx="1211235" cy="137829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816478" y="7053230"/>
            <a:ext cx="1358488" cy="673011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118302" y="3504615"/>
            <a:ext cx="3592030" cy="993880"/>
            <a:chOff x="5118302" y="3504615"/>
            <a:chExt cx="3592030" cy="99388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18302" y="3504615"/>
              <a:ext cx="3592030" cy="993880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541853" y="3366977"/>
            <a:ext cx="1192188" cy="137829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387637" y="3504615"/>
            <a:ext cx="3592060" cy="993880"/>
            <a:chOff x="9387637" y="3504615"/>
            <a:chExt cx="3592060" cy="993880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87637" y="3504615"/>
              <a:ext cx="3592060" cy="993880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817901" y="3366977"/>
            <a:ext cx="1192188" cy="137829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848974" y="3504615"/>
            <a:ext cx="3592023" cy="993880"/>
            <a:chOff x="848974" y="3504615"/>
            <a:chExt cx="3592023" cy="993880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8974" y="3504615"/>
              <a:ext cx="3592023" cy="993880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227701" y="3366977"/>
            <a:ext cx="1125521" cy="1378293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3657002" y="3504615"/>
            <a:ext cx="3592030" cy="993880"/>
            <a:chOff x="13657002" y="3504615"/>
            <a:chExt cx="3592030" cy="99388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657002" y="3504615"/>
              <a:ext cx="3592030" cy="993880"/>
            </a:xfrm>
            <a:prstGeom prst="rect">
              <a:avLst/>
            </a:prstGeom>
          </p:spPr>
        </p:pic>
      </p:grpSp>
      <p:pic>
        <p:nvPicPr>
          <p:cNvPr id="42" name="Object 41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4035710" y="3366977"/>
            <a:ext cx="1220759" cy="1378293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101891" y="3719014"/>
            <a:ext cx="1826535" cy="673011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818529" y="4774690"/>
            <a:ext cx="1778517" cy="129996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6287331" y="3707279"/>
            <a:ext cx="1635269" cy="673011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5003959" y="4762955"/>
            <a:ext cx="1735755" cy="588870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0548294" y="3719176"/>
            <a:ext cx="2374935" cy="673011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9264904" y="4746281"/>
            <a:ext cx="2377003" cy="944412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4867786" y="3611081"/>
            <a:ext cx="1808288" cy="958707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3536805" y="4727071"/>
            <a:ext cx="3065879" cy="944412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2046564" y="6947636"/>
            <a:ext cx="2214630" cy="958707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0556693" y="7087438"/>
            <a:ext cx="2356888" cy="65712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9584" y="1504651"/>
            <a:ext cx="3893511" cy="106663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885714" y="3327078"/>
            <a:ext cx="6567921" cy="1577684"/>
            <a:chOff x="9885714" y="3327078"/>
            <a:chExt cx="6567921" cy="157768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85714" y="3327078"/>
              <a:ext cx="6567921" cy="157768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885714" y="7475434"/>
            <a:ext cx="6567921" cy="1577684"/>
            <a:chOff x="9885714" y="7475434"/>
            <a:chExt cx="6567921" cy="157768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85714" y="7475434"/>
              <a:ext cx="6567921" cy="157768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885714" y="5401256"/>
            <a:ext cx="6567921" cy="1577684"/>
            <a:chOff x="9885714" y="5401256"/>
            <a:chExt cx="6567921" cy="157768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85714" y="5401256"/>
              <a:ext cx="6567921" cy="157768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380286" y="3610267"/>
            <a:ext cx="5650381" cy="117892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797478" y="5660704"/>
            <a:ext cx="4798133" cy="119698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651484" y="7985609"/>
            <a:ext cx="3196981" cy="72495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710057" y="3327078"/>
            <a:ext cx="6567921" cy="1577684"/>
            <a:chOff x="1710057" y="3327078"/>
            <a:chExt cx="6567921" cy="157768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10057" y="3327078"/>
              <a:ext cx="6567921" cy="157768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0057" y="7475434"/>
            <a:ext cx="6567921" cy="1577684"/>
            <a:chOff x="1710057" y="7475434"/>
            <a:chExt cx="6567921" cy="157768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10057" y="7475434"/>
              <a:ext cx="6567921" cy="157768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710057" y="5401256"/>
            <a:ext cx="6567921" cy="1577684"/>
            <a:chOff x="1710057" y="5401256"/>
            <a:chExt cx="6567921" cy="1577684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10057" y="5401256"/>
              <a:ext cx="6567921" cy="1577684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832993" y="5911431"/>
            <a:ext cx="2404067" cy="72495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967460" y="7985609"/>
            <a:ext cx="2162676" cy="72495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432346" y="3813510"/>
            <a:ext cx="3202914" cy="7417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8513" y="4446480"/>
            <a:ext cx="10694626" cy="31996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5" y="2386232"/>
            <a:ext cx="3118923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8632" y="1504641"/>
            <a:ext cx="4505416" cy="10666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3901352"/>
            <a:ext cx="14553829" cy="236412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2807930"/>
            <a:ext cx="6349558" cy="993203"/>
            <a:chOff x="1710057" y="2807930"/>
            <a:chExt cx="6349558" cy="99320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057" y="2807930"/>
              <a:ext cx="6349558" cy="99320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73286" y="2955328"/>
            <a:ext cx="6071952" cy="84189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710057" y="6214051"/>
            <a:ext cx="5859467" cy="993203"/>
            <a:chOff x="1710057" y="6214051"/>
            <a:chExt cx="5859467" cy="99320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0057" y="6214051"/>
              <a:ext cx="5859467" cy="99320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82809" y="6393190"/>
            <a:ext cx="5599286" cy="82540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26248" y="7330238"/>
            <a:ext cx="12520362" cy="23641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8632" y="1504641"/>
            <a:ext cx="4505416" cy="10666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4025162"/>
            <a:ext cx="13215933" cy="454666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2807930"/>
            <a:ext cx="5364229" cy="993203"/>
            <a:chOff x="1710057" y="2807930"/>
            <a:chExt cx="5364229" cy="99320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057" y="2807930"/>
              <a:ext cx="5364229" cy="99320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73286" y="2955324"/>
            <a:ext cx="5097667" cy="84189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8632" y="1504641"/>
            <a:ext cx="5182854" cy="108190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3901352"/>
            <a:ext cx="14102695" cy="182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2807930"/>
            <a:ext cx="6697562" cy="993203"/>
            <a:chOff x="1710057" y="2807930"/>
            <a:chExt cx="6697562" cy="99320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057" y="2807930"/>
              <a:ext cx="6697562" cy="99320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63762" y="2955324"/>
            <a:ext cx="6538620" cy="84189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710057" y="5614051"/>
            <a:ext cx="3660722" cy="993203"/>
            <a:chOff x="1710057" y="5614051"/>
            <a:chExt cx="3660722" cy="99320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0057" y="5614051"/>
              <a:ext cx="3660722" cy="99320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5078513" y="5229083"/>
            <a:ext cx="27826242" cy="600246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63762" y="5761447"/>
            <a:ext cx="3456715" cy="84189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8632" y="1504641"/>
            <a:ext cx="5182854" cy="108190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4072781"/>
            <a:ext cx="14468276" cy="508793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2807930"/>
            <a:ext cx="1830361" cy="993203"/>
            <a:chOff x="1710057" y="2807930"/>
            <a:chExt cx="1830361" cy="99320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057" y="2807930"/>
              <a:ext cx="1830361" cy="99320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63762" y="2955324"/>
            <a:ext cx="1717239" cy="84125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98672" y="4446472"/>
            <a:ext cx="10890636" cy="319965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128447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8156" y="1545279"/>
            <a:ext cx="1633482" cy="105238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3148971"/>
            <a:ext cx="14847600" cy="617047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8156" y="1545279"/>
            <a:ext cx="1251616" cy="105238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2634686"/>
            <a:ext cx="14847591" cy="382444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7209295"/>
            <a:ext cx="14561402" cy="28571"/>
            <a:chOff x="1710057" y="7209295"/>
            <a:chExt cx="14561402" cy="28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10800000">
              <a:off x="1710057" y="7209295"/>
              <a:ext cx="14561402" cy="28571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88156" y="6334756"/>
            <a:ext cx="2015625" cy="105238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75267" y="7482305"/>
            <a:ext cx="14847600" cy="23641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6986" y="4552615"/>
            <a:ext cx="12097988" cy="290816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118923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1882" y="5066901"/>
            <a:ext cx="11368369" cy="195633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042732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8156" y="1545279"/>
            <a:ext cx="1633482" cy="105238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65743" y="2603571"/>
            <a:ext cx="14518381" cy="723979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57697" y="1957935"/>
            <a:ext cx="9245422" cy="61712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8156" y="1545279"/>
            <a:ext cx="1633482" cy="105238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51238" y="2606114"/>
            <a:ext cx="15559248" cy="721333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8632" y="1454622"/>
            <a:ext cx="2061901" cy="114053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65743" y="4204210"/>
            <a:ext cx="14872495" cy="182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3046026"/>
            <a:ext cx="7280701" cy="993203"/>
            <a:chOff x="1710057" y="3046026"/>
            <a:chExt cx="7280701" cy="99320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057" y="3046026"/>
              <a:ext cx="7280701" cy="99320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82810" y="3072781"/>
            <a:ext cx="6971476" cy="11984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710057" y="6299765"/>
            <a:ext cx="6848184" cy="993203"/>
            <a:chOff x="1710057" y="6299765"/>
            <a:chExt cx="6848184" cy="99320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0057" y="6299765"/>
              <a:ext cx="6848184" cy="99320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63762" y="6447162"/>
            <a:ext cx="6618829" cy="84125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26248" y="7501667"/>
            <a:ext cx="14847381" cy="182285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419819"/>
            <a:ext cx="14561402" cy="28571"/>
            <a:chOff x="1710057" y="2419819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419819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8632" y="1454622"/>
            <a:ext cx="2061901" cy="114053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267" y="4225162"/>
            <a:ext cx="14847600" cy="182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10057" y="3046026"/>
            <a:ext cx="7894339" cy="993203"/>
            <a:chOff x="1710057" y="3046026"/>
            <a:chExt cx="7894339" cy="99320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057" y="3046026"/>
              <a:ext cx="7894339" cy="99320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82810" y="3225162"/>
            <a:ext cx="7479667" cy="82142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710057" y="6299765"/>
            <a:ext cx="5617415" cy="993203"/>
            <a:chOff x="1710057" y="6299765"/>
            <a:chExt cx="5617415" cy="99320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0057" y="6299765"/>
              <a:ext cx="5617415" cy="99320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63762" y="6447162"/>
            <a:ext cx="5247553" cy="84125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16724" y="7480714"/>
            <a:ext cx="13485962" cy="127809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91" y="5038329"/>
            <a:ext cx="12069674" cy="195633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128447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7518" y="1627748"/>
            <a:ext cx="13630677" cy="766725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3619" y="1938461"/>
            <a:ext cx="15238977" cy="7107057"/>
            <a:chOff x="1363619" y="1938461"/>
            <a:chExt cx="15238977" cy="71070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619" y="1938461"/>
              <a:ext cx="15238977" cy="710705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52840" y="3183783"/>
            <a:ext cx="13466182" cy="503397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79778" y="2099192"/>
            <a:ext cx="671062" cy="671062"/>
            <a:chOff x="1779778" y="2099192"/>
            <a:chExt cx="671062" cy="67106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79778" y="2099192"/>
              <a:ext cx="671062" cy="67106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13794" y="2050737"/>
            <a:ext cx="2033330" cy="114053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9310" y="3131991"/>
            <a:ext cx="9403489" cy="349930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50021" y="8074477"/>
            <a:ext cx="15252575" cy="1108315"/>
            <a:chOff x="1350021" y="8074477"/>
            <a:chExt cx="15252575" cy="110831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0021" y="8074477"/>
              <a:ext cx="15252575" cy="1108315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558638" y="8386095"/>
            <a:ext cx="5803352" cy="6857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3086486"/>
            <a:ext cx="14561402" cy="28571"/>
            <a:chOff x="1710057" y="3086486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3086486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9584" y="2009413"/>
            <a:ext cx="2930044" cy="106663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6248" y="3555448"/>
            <a:ext cx="14372029" cy="321479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3086486"/>
            <a:ext cx="14561402" cy="28571"/>
            <a:chOff x="1710057" y="3086486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3086486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9584" y="2009403"/>
            <a:ext cx="2949092" cy="10666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6724" y="3525990"/>
            <a:ext cx="15252752" cy="5945638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2581724"/>
            <a:ext cx="14561402" cy="28571"/>
            <a:chOff x="1710057" y="2581724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2581724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570644" y="2778022"/>
            <a:ext cx="29122804" cy="898461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9584" y="1504651"/>
            <a:ext cx="2939568" cy="106663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26248" y="2764971"/>
            <a:ext cx="14923333" cy="221955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88311" y="5611833"/>
            <a:ext cx="9990876" cy="65714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63501" y="5988167"/>
            <a:ext cx="2407543" cy="65714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27566" y="6841758"/>
            <a:ext cx="11114086" cy="6571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634343" y="7164413"/>
            <a:ext cx="5946429" cy="65714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499312" y="8366434"/>
            <a:ext cx="8850200" cy="6571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1882" y="5066901"/>
            <a:ext cx="11482655" cy="195633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109399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3086486"/>
            <a:ext cx="14561402" cy="28571"/>
            <a:chOff x="1710057" y="3086486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3086486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36228" y="3768475"/>
            <a:ext cx="5060519" cy="548913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3545" y="3903069"/>
            <a:ext cx="3002683" cy="510258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9584" y="2009413"/>
            <a:ext cx="2977663" cy="106663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63810" y="3424400"/>
            <a:ext cx="7970619" cy="618977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26878" y="3664211"/>
            <a:ext cx="2040438" cy="5897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51696" y="2424354"/>
            <a:ext cx="6716630" cy="6026871"/>
            <a:chOff x="5651696" y="2424354"/>
            <a:chExt cx="6716630" cy="60268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1696" y="2424354"/>
              <a:ext cx="6716630" cy="60268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03348" y="4446472"/>
            <a:ext cx="11619560" cy="319965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569582" y="2469802"/>
            <a:ext cx="880857" cy="1092951"/>
            <a:chOff x="8569582" y="2469802"/>
            <a:chExt cx="880857" cy="109295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569582" y="2469802"/>
              <a:ext cx="880857" cy="109295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8253" y="2386234"/>
            <a:ext cx="3118923" cy="143856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72581" y="952571"/>
            <a:ext cx="7402895" cy="51428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6476" y="971619"/>
            <a:ext cx="1508781" cy="4952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2023-12-07T18:47:58Z</dcterms:created>
  <dcterms:modified xsi:type="dcterms:W3CDTF">2023-12-07T18:47:58Z</dcterms:modified>
</cp:coreProperties>
</file>