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  <p:sldId id="279" r:id="rId25"/>
    <p:sldId id="280" r:id="rId26"/>
    <p:sldId id="281" r:id="rId27"/>
    <p:sldId id="282" r:id="rId28"/>
    <p:sldId id="283" r:id="rId29"/>
    <p:sldId id="284" r:id="rId30"/>
    <p:sldId id="285" r:id="rId31"/>
    <p:sldId id="286" r:id="rId32"/>
  </p:sldIdLst>
  <p:sldSz cx="18288000" cy="10287000"/>
  <p:notesSz cx="10287000" cy="18288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48" d="100"/>
          <a:sy n="48" d="100"/>
        </p:scale>
        <p:origin x="816" y="5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theme" Target="theme/theme1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10/4/2022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47.png"/><Relationship Id="rId7" Type="http://schemas.openxmlformats.org/officeDocument/2006/relationships/image" Target="../media/image42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4" Type="http://schemas.openxmlformats.org/officeDocument/2006/relationships/image" Target="../media/image5.png"/><Relationship Id="rId9" Type="http://schemas.openxmlformats.org/officeDocument/2006/relationships/image" Target="../media/image48.pn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49.png"/><Relationship Id="rId3" Type="http://schemas.openxmlformats.org/officeDocument/2006/relationships/image" Target="../media/image5.png"/><Relationship Id="rId7" Type="http://schemas.openxmlformats.org/officeDocument/2006/relationships/image" Target="../media/image4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50.png"/><Relationship Id="rId3" Type="http://schemas.openxmlformats.org/officeDocument/2006/relationships/image" Target="../media/image5.png"/><Relationship Id="rId7" Type="http://schemas.openxmlformats.org/officeDocument/2006/relationships/image" Target="../media/image43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png"/><Relationship Id="rId3" Type="http://schemas.openxmlformats.org/officeDocument/2006/relationships/image" Target="../media/image5.png"/><Relationship Id="rId7" Type="http://schemas.openxmlformats.org/officeDocument/2006/relationships/image" Target="../media/image43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10" Type="http://schemas.openxmlformats.org/officeDocument/2006/relationships/image" Target="../media/image54.png"/><Relationship Id="rId4" Type="http://schemas.openxmlformats.org/officeDocument/2006/relationships/image" Target="../media/image40.png"/><Relationship Id="rId9" Type="http://schemas.openxmlformats.org/officeDocument/2006/relationships/image" Target="../media/image53.png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7.png"/><Relationship Id="rId3" Type="http://schemas.openxmlformats.org/officeDocument/2006/relationships/image" Target="../media/image40.png"/><Relationship Id="rId7" Type="http://schemas.openxmlformats.org/officeDocument/2006/relationships/image" Target="../media/image5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Relationship Id="rId9" Type="http://schemas.openxmlformats.org/officeDocument/2006/relationships/image" Target="../media/image38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7" Type="http://schemas.openxmlformats.org/officeDocument/2006/relationships/image" Target="../media/image58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5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60.png"/><Relationship Id="rId7" Type="http://schemas.openxmlformats.org/officeDocument/2006/relationships/image" Target="../media/image41.png"/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5.png"/><Relationship Id="rId10" Type="http://schemas.openxmlformats.org/officeDocument/2006/relationships/image" Target="../media/image62.png"/><Relationship Id="rId4" Type="http://schemas.openxmlformats.org/officeDocument/2006/relationships/image" Target="../media/image61.png"/><Relationship Id="rId9" Type="http://schemas.openxmlformats.org/officeDocument/2006/relationships/image" Target="../media/image55.pn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1.png"/><Relationship Id="rId3" Type="http://schemas.openxmlformats.org/officeDocument/2006/relationships/image" Target="../media/image64.png"/><Relationship Id="rId7" Type="http://schemas.openxmlformats.org/officeDocument/2006/relationships/image" Target="../media/image40.png"/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11" Type="http://schemas.openxmlformats.org/officeDocument/2006/relationships/image" Target="../media/image67.png"/><Relationship Id="rId5" Type="http://schemas.openxmlformats.org/officeDocument/2006/relationships/image" Target="../media/image66.png"/><Relationship Id="rId10" Type="http://schemas.openxmlformats.org/officeDocument/2006/relationships/image" Target="../media/image55.png"/><Relationship Id="rId4" Type="http://schemas.openxmlformats.org/officeDocument/2006/relationships/image" Target="../media/image65.png"/><Relationship Id="rId9" Type="http://schemas.openxmlformats.org/officeDocument/2006/relationships/image" Target="../media/image42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40.png"/><Relationship Id="rId7" Type="http://schemas.openxmlformats.org/officeDocument/2006/relationships/image" Target="../media/image69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11" Type="http://schemas.openxmlformats.org/officeDocument/2006/relationships/image" Target="../media/image72.png"/><Relationship Id="rId5" Type="http://schemas.openxmlformats.org/officeDocument/2006/relationships/image" Target="../media/image42.png"/><Relationship Id="rId10" Type="http://schemas.openxmlformats.org/officeDocument/2006/relationships/image" Target="../media/image71.png"/><Relationship Id="rId4" Type="http://schemas.openxmlformats.org/officeDocument/2006/relationships/image" Target="../media/image41.png"/><Relationship Id="rId9" Type="http://schemas.openxmlformats.org/officeDocument/2006/relationships/image" Target="../media/image38.pn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0.png"/><Relationship Id="rId3" Type="http://schemas.openxmlformats.org/officeDocument/2006/relationships/image" Target="../media/image40.png"/><Relationship Id="rId7" Type="http://schemas.openxmlformats.org/officeDocument/2006/relationships/image" Target="../media/image7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8.png"/><Relationship Id="rId11" Type="http://schemas.openxmlformats.org/officeDocument/2006/relationships/image" Target="../media/image72.png"/><Relationship Id="rId5" Type="http://schemas.openxmlformats.org/officeDocument/2006/relationships/image" Target="../media/image42.png"/><Relationship Id="rId10" Type="http://schemas.openxmlformats.org/officeDocument/2006/relationships/image" Target="../media/image74.png"/><Relationship Id="rId4" Type="http://schemas.openxmlformats.org/officeDocument/2006/relationships/image" Target="../media/image41.png"/><Relationship Id="rId9" Type="http://schemas.openxmlformats.org/officeDocument/2006/relationships/image" Target="../media/image38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png"/><Relationship Id="rId13" Type="http://schemas.openxmlformats.org/officeDocument/2006/relationships/image" Target="../media/image16.png"/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12" Type="http://schemas.openxmlformats.org/officeDocument/2006/relationships/image" Target="../media/image1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.png"/><Relationship Id="rId11" Type="http://schemas.openxmlformats.org/officeDocument/2006/relationships/image" Target="../media/image14.png"/><Relationship Id="rId5" Type="http://schemas.openxmlformats.org/officeDocument/2006/relationships/image" Target="../media/image8.png"/><Relationship Id="rId10" Type="http://schemas.openxmlformats.org/officeDocument/2006/relationships/image" Target="../media/image13.png"/><Relationship Id="rId4" Type="http://schemas.openxmlformats.org/officeDocument/2006/relationships/image" Target="../media/image7.png"/><Relationship Id="rId9" Type="http://schemas.openxmlformats.org/officeDocument/2006/relationships/image" Target="../media/image12.png"/><Relationship Id="rId14" Type="http://schemas.openxmlformats.org/officeDocument/2006/relationships/image" Target="../media/image17.pn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png"/><Relationship Id="rId3" Type="http://schemas.openxmlformats.org/officeDocument/2006/relationships/image" Target="../media/image76.png"/><Relationship Id="rId7" Type="http://schemas.openxmlformats.org/officeDocument/2006/relationships/image" Target="../media/image41.png"/><Relationship Id="rId2" Type="http://schemas.openxmlformats.org/officeDocument/2006/relationships/image" Target="../media/image7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0.png"/><Relationship Id="rId5" Type="http://schemas.openxmlformats.org/officeDocument/2006/relationships/image" Target="../media/image5.png"/><Relationship Id="rId10" Type="http://schemas.openxmlformats.org/officeDocument/2006/relationships/image" Target="../media/image78.png"/><Relationship Id="rId4" Type="http://schemas.openxmlformats.org/officeDocument/2006/relationships/image" Target="../media/image77.png"/><Relationship Id="rId9" Type="http://schemas.openxmlformats.org/officeDocument/2006/relationships/image" Target="../media/image68.png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image" Target="../media/image82.png"/><Relationship Id="rId3" Type="http://schemas.openxmlformats.org/officeDocument/2006/relationships/image" Target="../media/image5.png"/><Relationship Id="rId7" Type="http://schemas.openxmlformats.org/officeDocument/2006/relationships/image" Target="../media/image81.png"/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0.png"/><Relationship Id="rId5" Type="http://schemas.openxmlformats.org/officeDocument/2006/relationships/image" Target="../media/image41.png"/><Relationship Id="rId10" Type="http://schemas.openxmlformats.org/officeDocument/2006/relationships/image" Target="../media/image84.png"/><Relationship Id="rId4" Type="http://schemas.openxmlformats.org/officeDocument/2006/relationships/image" Target="../media/image40.png"/><Relationship Id="rId9" Type="http://schemas.openxmlformats.org/officeDocument/2006/relationships/image" Target="../media/image83.png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7.png"/><Relationship Id="rId3" Type="http://schemas.openxmlformats.org/officeDocument/2006/relationships/image" Target="../media/image5.png"/><Relationship Id="rId7" Type="http://schemas.openxmlformats.org/officeDocument/2006/relationships/image" Target="../media/image86.png"/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2.png"/><Relationship Id="rId11" Type="http://schemas.openxmlformats.org/officeDocument/2006/relationships/image" Target="../media/image38.png"/><Relationship Id="rId5" Type="http://schemas.openxmlformats.org/officeDocument/2006/relationships/image" Target="../media/image41.png"/><Relationship Id="rId10" Type="http://schemas.openxmlformats.org/officeDocument/2006/relationships/image" Target="../media/image89.png"/><Relationship Id="rId4" Type="http://schemas.openxmlformats.org/officeDocument/2006/relationships/image" Target="../media/image40.png"/><Relationship Id="rId9" Type="http://schemas.openxmlformats.org/officeDocument/2006/relationships/image" Target="../media/image88.png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image" Target="../media/image91.png"/><Relationship Id="rId3" Type="http://schemas.openxmlformats.org/officeDocument/2006/relationships/image" Target="../media/image40.png"/><Relationship Id="rId7" Type="http://schemas.openxmlformats.org/officeDocument/2006/relationships/image" Target="../media/image9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86.png"/><Relationship Id="rId5" Type="http://schemas.openxmlformats.org/officeDocument/2006/relationships/image" Target="../media/image42.png"/><Relationship Id="rId4" Type="http://schemas.openxmlformats.org/officeDocument/2006/relationships/image" Target="../media/image4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96.png"/><Relationship Id="rId3" Type="http://schemas.openxmlformats.org/officeDocument/2006/relationships/image" Target="../media/image40.png"/><Relationship Id="rId7" Type="http://schemas.openxmlformats.org/officeDocument/2006/relationships/image" Target="../media/image95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94.png"/><Relationship Id="rId5" Type="http://schemas.openxmlformats.org/officeDocument/2006/relationships/image" Target="../media/image93.png"/><Relationship Id="rId4" Type="http://schemas.openxmlformats.org/officeDocument/2006/relationships/image" Target="../media/image92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2.png"/><Relationship Id="rId3" Type="http://schemas.openxmlformats.org/officeDocument/2006/relationships/image" Target="../media/image5.png"/><Relationship Id="rId7" Type="http://schemas.openxmlformats.org/officeDocument/2006/relationships/image" Target="../media/image101.pn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0.png"/><Relationship Id="rId5" Type="http://schemas.openxmlformats.org/officeDocument/2006/relationships/image" Target="../media/image99.png"/><Relationship Id="rId4" Type="http://schemas.openxmlformats.org/officeDocument/2006/relationships/image" Target="../media/image98.png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6.png"/><Relationship Id="rId3" Type="http://schemas.openxmlformats.org/officeDocument/2006/relationships/image" Target="../media/image40.png"/><Relationship Id="rId7" Type="http://schemas.openxmlformats.org/officeDocument/2006/relationships/image" Target="../media/image105.png"/><Relationship Id="rId12" Type="http://schemas.openxmlformats.org/officeDocument/2006/relationships/image" Target="../media/image110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11" Type="http://schemas.openxmlformats.org/officeDocument/2006/relationships/image" Target="../media/image109.png"/><Relationship Id="rId5" Type="http://schemas.openxmlformats.org/officeDocument/2006/relationships/image" Target="../media/image42.png"/><Relationship Id="rId10" Type="http://schemas.openxmlformats.org/officeDocument/2006/relationships/image" Target="../media/image108.png"/><Relationship Id="rId4" Type="http://schemas.openxmlformats.org/officeDocument/2006/relationships/image" Target="../media/image103.png"/><Relationship Id="rId9" Type="http://schemas.openxmlformats.org/officeDocument/2006/relationships/image" Target="../media/image107.png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2.png"/><Relationship Id="rId3" Type="http://schemas.openxmlformats.org/officeDocument/2006/relationships/image" Target="../media/image40.png"/><Relationship Id="rId7" Type="http://schemas.openxmlformats.org/officeDocument/2006/relationships/image" Target="../media/image111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04.png"/><Relationship Id="rId5" Type="http://schemas.openxmlformats.org/officeDocument/2006/relationships/image" Target="../media/image42.png"/><Relationship Id="rId4" Type="http://schemas.openxmlformats.org/officeDocument/2006/relationships/image" Target="../media/image103.png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3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15.png"/><Relationship Id="rId4" Type="http://schemas.openxmlformats.org/officeDocument/2006/relationships/image" Target="../media/image114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9.png"/><Relationship Id="rId5" Type="http://schemas.openxmlformats.org/officeDocument/2006/relationships/image" Target="../media/image118.png"/><Relationship Id="rId4" Type="http://schemas.openxmlformats.org/officeDocument/2006/relationships/image" Target="../media/image117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7" Type="http://schemas.openxmlformats.org/officeDocument/2006/relationships/image" Target="../media/image22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1.png"/><Relationship Id="rId5" Type="http://schemas.openxmlformats.org/officeDocument/2006/relationships/image" Target="../media/image20.png"/><Relationship Id="rId4" Type="http://schemas.openxmlformats.org/officeDocument/2006/relationships/image" Target="../media/image5.png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0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2.pn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1.png"/><Relationship Id="rId2" Type="http://schemas.openxmlformats.org/officeDocument/2006/relationships/image" Target="../media/image123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2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25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4.png"/><Relationship Id="rId5" Type="http://schemas.openxmlformats.org/officeDocument/2006/relationships/image" Target="../media/image23.png"/><Relationship Id="rId4" Type="http://schemas.openxmlformats.org/officeDocument/2006/relationships/image" Target="../media/image20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9.png"/><Relationship Id="rId5" Type="http://schemas.openxmlformats.org/officeDocument/2006/relationships/image" Target="../media/image28.png"/><Relationship Id="rId4" Type="http://schemas.openxmlformats.org/officeDocument/2006/relationships/image" Target="../media/image27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7" Type="http://schemas.openxmlformats.org/officeDocument/2006/relationships/image" Target="../media/image33.pn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2.png"/><Relationship Id="rId5" Type="http://schemas.openxmlformats.org/officeDocument/2006/relationships/image" Target="../media/image31.png"/><Relationship Id="rId4" Type="http://schemas.openxmlformats.org/officeDocument/2006/relationships/image" Target="../media/image27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png"/><Relationship Id="rId5" Type="http://schemas.openxmlformats.org/officeDocument/2006/relationships/image" Target="../media/image34.png"/><Relationship Id="rId4" Type="http://schemas.openxmlformats.org/officeDocument/2006/relationships/image" Target="../media/image2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7.png"/><Relationship Id="rId5" Type="http://schemas.openxmlformats.org/officeDocument/2006/relationships/image" Target="../media/image36.png"/><Relationship Id="rId4" Type="http://schemas.openxmlformats.org/officeDocument/2006/relationships/image" Target="../media/image27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png"/><Relationship Id="rId3" Type="http://schemas.openxmlformats.org/officeDocument/2006/relationships/image" Target="../media/image39.png"/><Relationship Id="rId7" Type="http://schemas.openxmlformats.org/officeDocument/2006/relationships/image" Target="../media/image42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41.png"/><Relationship Id="rId5" Type="http://schemas.openxmlformats.org/officeDocument/2006/relationships/image" Target="../media/image40.png"/><Relationship Id="rId10" Type="http://schemas.openxmlformats.org/officeDocument/2006/relationships/image" Target="../media/image45.png"/><Relationship Id="rId4" Type="http://schemas.openxmlformats.org/officeDocument/2006/relationships/image" Target="../media/image5.png"/><Relationship Id="rId9" Type="http://schemas.openxmlformats.org/officeDocument/2006/relationships/image" Target="../media/image4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568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46444" y="2511742"/>
            <a:ext cx="8426750" cy="2558492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932156" y="4552708"/>
            <a:ext cx="14700900" cy="1563415"/>
          </a:xfrm>
          <a:prstGeom prst="rect">
            <a:avLst/>
          </a:prstGeom>
        </p:spPr>
      </p:pic>
      <p:pic>
        <p:nvPicPr>
          <p:cNvPr id="4" name="Object 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108973" y="913020"/>
            <a:ext cx="4157633" cy="626967"/>
          </a:xfrm>
          <a:prstGeom prst="rect">
            <a:avLst/>
          </a:prstGeom>
        </p:spPr>
      </p:pic>
      <p:pic>
        <p:nvPicPr>
          <p:cNvPr id="5" name="Object 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4092786" y="7340795"/>
            <a:ext cx="4081548" cy="2803014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27854" y="7991887"/>
            <a:ext cx="1367603" cy="439406"/>
            <a:chOff x="827854" y="7991887"/>
            <a:chExt cx="1367603" cy="43940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7854" y="7991887"/>
              <a:ext cx="1367603" cy="43940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827854" y="4542933"/>
            <a:ext cx="827190" cy="439406"/>
            <a:chOff x="827854" y="4542933"/>
            <a:chExt cx="827190" cy="43940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27854" y="4542933"/>
              <a:ext cx="827190" cy="43940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8774" y="354777"/>
            <a:ext cx="14035332" cy="129598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46392" y="2000950"/>
            <a:ext cx="3313194" cy="739041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569330" y="2644919"/>
            <a:ext cx="3370357" cy="936943"/>
            <a:chOff x="1569330" y="2644919"/>
            <a:chExt cx="3370357" cy="93694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69330" y="2644919"/>
              <a:ext cx="3370357" cy="936943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22534" y="2835394"/>
            <a:ext cx="2723528" cy="656328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876969" y="3880173"/>
            <a:ext cx="13996347" cy="6089642"/>
          </a:xfrm>
          <a:prstGeom prst="rect">
            <a:avLst/>
          </a:prstGeom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27854" y="7249001"/>
            <a:ext cx="827190" cy="439406"/>
            <a:chOff x="827854" y="7249001"/>
            <a:chExt cx="827190" cy="43940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7854" y="7249001"/>
              <a:ext cx="827190" cy="43940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827854" y="4542933"/>
            <a:ext cx="827190" cy="439406"/>
            <a:chOff x="827854" y="4542933"/>
            <a:chExt cx="827190" cy="43940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7854" y="4542933"/>
              <a:ext cx="827190" cy="43940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8774" y="354777"/>
            <a:ext cx="14035332" cy="129598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6392" y="2000950"/>
            <a:ext cx="3313194" cy="739041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569330" y="2644919"/>
            <a:ext cx="3370357" cy="936943"/>
            <a:chOff x="1569330" y="2644919"/>
            <a:chExt cx="3370357" cy="93694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69330" y="2644919"/>
              <a:ext cx="3370357" cy="936943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22534" y="2835394"/>
            <a:ext cx="2723528" cy="656328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76969" y="3879516"/>
            <a:ext cx="15169433" cy="6089642"/>
          </a:xfrm>
          <a:prstGeom prst="rect">
            <a:avLst/>
          </a:prstGeom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827854" y="4542933"/>
            <a:ext cx="827190" cy="439406"/>
            <a:chOff x="827854" y="4542933"/>
            <a:chExt cx="827190" cy="43940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827854" y="4542933"/>
              <a:ext cx="827190" cy="43940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8774" y="354777"/>
            <a:ext cx="14035332" cy="129598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6392" y="2000950"/>
            <a:ext cx="3313194" cy="73904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569330" y="2644919"/>
            <a:ext cx="3370357" cy="936943"/>
            <a:chOff x="1569330" y="2644919"/>
            <a:chExt cx="3370357" cy="936943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69330" y="2644919"/>
              <a:ext cx="3370357" cy="936943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22534" y="2835394"/>
            <a:ext cx="2723528" cy="656328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76969" y="3854497"/>
            <a:ext cx="12566071" cy="3371452"/>
          </a:xfrm>
          <a:prstGeom prst="rect">
            <a:avLst/>
          </a:prstGeom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90909" y="4434869"/>
            <a:ext cx="8451948" cy="5546093"/>
            <a:chOff x="690909" y="4434869"/>
            <a:chExt cx="8451948" cy="554609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90909" y="4434869"/>
              <a:ext cx="8451948" cy="554609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8774" y="354777"/>
            <a:ext cx="14035332" cy="1295989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6392" y="2000950"/>
            <a:ext cx="3313194" cy="73904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569330" y="2644919"/>
            <a:ext cx="3370357" cy="936943"/>
            <a:chOff x="1569330" y="2644919"/>
            <a:chExt cx="3370357" cy="936943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69330" y="2644919"/>
              <a:ext cx="3370357" cy="936943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22534" y="2835394"/>
            <a:ext cx="2723528" cy="656328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82683" y="4723521"/>
            <a:ext cx="7344681" cy="3965052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678121" y="4752449"/>
            <a:ext cx="8205767" cy="5334072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9427341" y="4453917"/>
            <a:ext cx="8451948" cy="5546093"/>
            <a:chOff x="9427341" y="4453917"/>
            <a:chExt cx="8451948" cy="5546093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427341" y="4453917"/>
              <a:ext cx="8451948" cy="5546093"/>
            </a:xfrm>
            <a:prstGeom prst="rect">
              <a:avLst/>
            </a:prstGeom>
          </p:spPr>
        </p:pic>
      </p:grpSp>
      <p:pic>
        <p:nvPicPr>
          <p:cNvPr id="19" name="Object 1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876969" y="3777239"/>
            <a:ext cx="6847614" cy="772785"/>
          </a:xfrm>
          <a:prstGeom prst="rect">
            <a:avLst/>
          </a:prstGeom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8774" y="354777"/>
            <a:ext cx="14035332" cy="129598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6392" y="2000950"/>
            <a:ext cx="3313194" cy="73904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569330" y="2644919"/>
            <a:ext cx="3370357" cy="936943"/>
            <a:chOff x="1569330" y="2644919"/>
            <a:chExt cx="3370357" cy="93694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9330" y="2644919"/>
              <a:ext cx="3370357" cy="936943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13011" y="2835392"/>
            <a:ext cx="1996870" cy="625813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67445" y="4763505"/>
            <a:ext cx="13796098" cy="4315212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20944" y="2655506"/>
            <a:ext cx="9649376" cy="1017138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4939687" y="2354362"/>
            <a:ext cx="9811885" cy="1602177"/>
            <a:chOff x="4939687" y="2354362"/>
            <a:chExt cx="9811885" cy="1602177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939687" y="2354362"/>
              <a:ext cx="9811885" cy="160217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8774" y="354777"/>
            <a:ext cx="14035332" cy="129598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6392" y="2000950"/>
            <a:ext cx="3313194" cy="73904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569330" y="2644919"/>
            <a:ext cx="3370357" cy="936943"/>
            <a:chOff x="1569330" y="2644919"/>
            <a:chExt cx="3370357" cy="93694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9330" y="2644919"/>
              <a:ext cx="3370357" cy="936943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13011" y="2835392"/>
            <a:ext cx="1996870" cy="625813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67445" y="4392830"/>
            <a:ext cx="15042698" cy="5019165"/>
          </a:xfrm>
          <a:prstGeom prst="rect">
            <a:avLst/>
          </a:prstGeom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579177" y="9121020"/>
            <a:ext cx="1627119" cy="439406"/>
            <a:chOff x="579177" y="9121020"/>
            <a:chExt cx="1627119" cy="43940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9177" y="9121020"/>
              <a:ext cx="1627119" cy="43940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79177" y="7175923"/>
            <a:ext cx="1123487" cy="439406"/>
            <a:chOff x="579177" y="7175923"/>
            <a:chExt cx="1123487" cy="43940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9177" y="7175923"/>
              <a:ext cx="1123487" cy="43940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579177" y="5873598"/>
            <a:ext cx="2382567" cy="439406"/>
            <a:chOff x="579177" y="5873598"/>
            <a:chExt cx="2382567" cy="43940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579177" y="5873598"/>
              <a:ext cx="2382567" cy="43940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579177" y="4589166"/>
            <a:ext cx="1123487" cy="439406"/>
            <a:chOff x="579177" y="4589166"/>
            <a:chExt cx="1123487" cy="43940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9177" y="4589166"/>
              <a:ext cx="1123487" cy="43940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579177" y="4028358"/>
            <a:ext cx="1627119" cy="439406"/>
            <a:chOff x="579177" y="4028358"/>
            <a:chExt cx="1627119" cy="43940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9177" y="4028358"/>
              <a:ext cx="1627119" cy="43940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20" name="Object 1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98774" y="354777"/>
            <a:ext cx="14035332" cy="1295989"/>
          </a:xfrm>
          <a:prstGeom prst="rect">
            <a:avLst/>
          </a:prstGeom>
        </p:spPr>
      </p:pic>
      <p:pic>
        <p:nvPicPr>
          <p:cNvPr id="21" name="Object 2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46392" y="2000950"/>
            <a:ext cx="3313194" cy="739041"/>
          </a:xfrm>
          <a:prstGeom prst="rect">
            <a:avLst/>
          </a:prstGeom>
        </p:spPr>
      </p:pic>
      <p:grpSp>
        <p:nvGrpSpPr>
          <p:cNvPr id="1007" name="그룹 1007"/>
          <p:cNvGrpSpPr/>
          <p:nvPr/>
        </p:nvGrpSpPr>
        <p:grpSpPr>
          <a:xfrm>
            <a:off x="1569330" y="2644919"/>
            <a:ext cx="3370357" cy="936943"/>
            <a:chOff x="1569330" y="2644919"/>
            <a:chExt cx="3370357" cy="936943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69330" y="2644919"/>
              <a:ext cx="3370357" cy="936943"/>
            </a:xfrm>
            <a:prstGeom prst="rect">
              <a:avLst/>
            </a:prstGeom>
          </p:spPr>
        </p:pic>
      </p:grpSp>
      <p:pic>
        <p:nvPicPr>
          <p:cNvPr id="25" name="Object 24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313011" y="2835392"/>
            <a:ext cx="1996870" cy="625813"/>
          </a:xfrm>
          <a:prstGeom prst="rect">
            <a:avLst/>
          </a:prstGeom>
        </p:spPr>
      </p:pic>
      <p:pic>
        <p:nvPicPr>
          <p:cNvPr id="26" name="Object 2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644102" y="4021386"/>
            <a:ext cx="17674739" cy="6343358"/>
          </a:xfrm>
          <a:prstGeom prst="rect">
            <a:avLst/>
          </a:prstGeom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17918" y="8946238"/>
            <a:ext cx="1539790" cy="439406"/>
            <a:chOff x="617918" y="8946238"/>
            <a:chExt cx="1539790" cy="43940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7918" y="8946238"/>
              <a:ext cx="1539790" cy="43940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17918" y="7631297"/>
            <a:ext cx="1539790" cy="439406"/>
            <a:chOff x="617918" y="7631297"/>
            <a:chExt cx="1539790" cy="43940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7918" y="7631297"/>
              <a:ext cx="1539790" cy="43940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17918" y="6990781"/>
            <a:ext cx="1539790" cy="439406"/>
            <a:chOff x="617918" y="6990781"/>
            <a:chExt cx="1539790" cy="43940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17918" y="6990781"/>
              <a:ext cx="1539790" cy="43940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617918" y="5752552"/>
            <a:ext cx="1104116" cy="439406"/>
            <a:chOff x="617918" y="5752552"/>
            <a:chExt cx="1104116" cy="43940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17918" y="5752552"/>
              <a:ext cx="1104116" cy="43940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617918" y="5114286"/>
            <a:ext cx="1944035" cy="439406"/>
            <a:chOff x="617918" y="5114286"/>
            <a:chExt cx="1944035" cy="43940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17918" y="5114286"/>
              <a:ext cx="1944035" cy="43940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617918" y="4441153"/>
            <a:ext cx="1394673" cy="439406"/>
            <a:chOff x="617918" y="4441153"/>
            <a:chExt cx="1394673" cy="439406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7918" y="4441153"/>
              <a:ext cx="1394673" cy="43940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617918" y="3795300"/>
            <a:ext cx="1394673" cy="439406"/>
            <a:chOff x="617918" y="3795300"/>
            <a:chExt cx="1394673" cy="439406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17918" y="3795300"/>
              <a:ext cx="1394673" cy="439406"/>
            </a:xfrm>
            <a:prstGeom prst="rect">
              <a:avLst/>
            </a:prstGeom>
          </p:spPr>
        </p:pic>
      </p:grpSp>
      <p:grpSp>
        <p:nvGrpSpPr>
          <p:cNvPr id="1008" name="그룹 1008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26" name="Object 2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98774" y="354777"/>
            <a:ext cx="14035332" cy="1295989"/>
          </a:xfrm>
          <a:prstGeom prst="rect">
            <a:avLst/>
          </a:prstGeom>
        </p:spPr>
      </p:pic>
      <p:pic>
        <p:nvPicPr>
          <p:cNvPr id="27" name="Object 2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946392" y="2000950"/>
            <a:ext cx="3313194" cy="739041"/>
          </a:xfrm>
          <a:prstGeom prst="rect">
            <a:avLst/>
          </a:prstGeom>
        </p:spPr>
      </p:pic>
      <p:grpSp>
        <p:nvGrpSpPr>
          <p:cNvPr id="1009" name="그룹 1009"/>
          <p:cNvGrpSpPr/>
          <p:nvPr/>
        </p:nvGrpSpPr>
        <p:grpSpPr>
          <a:xfrm>
            <a:off x="1569330" y="2644919"/>
            <a:ext cx="3370357" cy="936943"/>
            <a:chOff x="1569330" y="2644919"/>
            <a:chExt cx="3370357" cy="936943"/>
          </a:xfrm>
        </p:grpSpPr>
        <p:pic>
          <p:nvPicPr>
            <p:cNvPr id="29" name="Object 28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1569330" y="2644919"/>
              <a:ext cx="3370357" cy="936943"/>
            </a:xfrm>
            <a:prstGeom prst="rect">
              <a:avLst/>
            </a:prstGeom>
          </p:spPr>
        </p:pic>
      </p:grpSp>
      <p:pic>
        <p:nvPicPr>
          <p:cNvPr id="31" name="Object 30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2313011" y="2835392"/>
            <a:ext cx="1996870" cy="625813"/>
          </a:xfrm>
          <a:prstGeom prst="rect">
            <a:avLst/>
          </a:prstGeom>
        </p:spPr>
      </p:pic>
      <p:pic>
        <p:nvPicPr>
          <p:cNvPr id="32" name="Object 31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694693" y="3296893"/>
            <a:ext cx="17831167" cy="6910700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8774" y="354777"/>
            <a:ext cx="14035332" cy="129598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6392" y="2000950"/>
            <a:ext cx="3313194" cy="73904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569330" y="2644919"/>
            <a:ext cx="3370357" cy="936943"/>
            <a:chOff x="1569330" y="2644919"/>
            <a:chExt cx="3370357" cy="93694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9330" y="2644919"/>
              <a:ext cx="3370357" cy="936943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13011" y="2835392"/>
            <a:ext cx="1957546" cy="65632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23617" y="5025421"/>
            <a:ext cx="5534880" cy="3808947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20944" y="2878266"/>
            <a:ext cx="9561510" cy="566262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4939687" y="2354362"/>
            <a:ext cx="9811885" cy="1602177"/>
            <a:chOff x="4939687" y="2354362"/>
            <a:chExt cx="9811885" cy="1602177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939687" y="2354362"/>
              <a:ext cx="9811885" cy="1602177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491465" y="5071716"/>
            <a:ext cx="6461994" cy="3947899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44487" y="4048478"/>
            <a:ext cx="6225574" cy="764079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8774" y="354777"/>
            <a:ext cx="14035332" cy="129598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6392" y="2000950"/>
            <a:ext cx="3313194" cy="73904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569330" y="2644919"/>
            <a:ext cx="3370357" cy="936943"/>
            <a:chOff x="1569330" y="2644919"/>
            <a:chExt cx="3370357" cy="93694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9330" y="2644919"/>
              <a:ext cx="3370357" cy="936943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313011" y="2835392"/>
            <a:ext cx="1957546" cy="65632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1923621" y="5092087"/>
            <a:ext cx="6200337" cy="3808946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20944" y="2878266"/>
            <a:ext cx="9561510" cy="566262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4939687" y="2354362"/>
            <a:ext cx="9811885" cy="1602177"/>
            <a:chOff x="4939687" y="2354362"/>
            <a:chExt cx="9811885" cy="1602177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939687" y="2354362"/>
              <a:ext cx="9811885" cy="1602177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491430" y="5038972"/>
            <a:ext cx="6305861" cy="3947899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944487" y="4048478"/>
            <a:ext cx="6225574" cy="764079"/>
          </a:xfrm>
          <a:prstGeom prst="rect">
            <a:avLst/>
          </a:prstGeom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87347" y="352872"/>
            <a:ext cx="1944827" cy="1305265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3276227" y="5629750"/>
            <a:ext cx="6179177" cy="356959"/>
            <a:chOff x="3276227" y="5629750"/>
            <a:chExt cx="6179177" cy="356959"/>
          </a:xfrm>
        </p:grpSpPr>
        <p:pic>
          <p:nvPicPr>
            <p:cNvPr id="7" name="Object 6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5400000">
              <a:off x="3276227" y="5629750"/>
              <a:ext cx="6179177" cy="356959"/>
            </a:xfrm>
            <a:prstGeom prst="rect">
              <a:avLst/>
            </a:prstGeom>
          </p:spPr>
        </p:pic>
      </p:grpSp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1999725" y="2865706"/>
            <a:ext cx="4228566" cy="1451804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999725" y="5751087"/>
            <a:ext cx="4253871" cy="755204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6726230" y="3327316"/>
            <a:ext cx="4501195" cy="1362623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929144" y="2865706"/>
            <a:ext cx="3678366" cy="755204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1929148" y="5131494"/>
            <a:ext cx="3206366" cy="664071"/>
          </a:xfrm>
          <a:prstGeom prst="rect">
            <a:avLst/>
          </a:prstGeom>
        </p:spPr>
      </p:pic>
      <p:pic>
        <p:nvPicPr>
          <p:cNvPr id="14" name="Object 13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11929148" y="7478580"/>
            <a:ext cx="2759956" cy="664071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11" cstate="print"/>
          <a:stretch>
            <a:fillRect/>
          </a:stretch>
        </p:blipFill>
        <p:spPr>
          <a:xfrm>
            <a:off x="2490106" y="6604580"/>
            <a:ext cx="3068119" cy="1938595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12" cstate="print"/>
          <a:stretch>
            <a:fillRect/>
          </a:stretch>
        </p:blipFill>
        <p:spPr>
          <a:xfrm>
            <a:off x="6942753" y="4935223"/>
            <a:ext cx="3401681" cy="1468415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13" cstate="print"/>
          <a:stretch>
            <a:fillRect/>
          </a:stretch>
        </p:blipFill>
        <p:spPr>
          <a:xfrm>
            <a:off x="6942753" y="6546985"/>
            <a:ext cx="3058595" cy="575776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4" cstate="print"/>
          <a:stretch>
            <a:fillRect/>
          </a:stretch>
        </p:blipFill>
        <p:spPr>
          <a:xfrm>
            <a:off x="6942754" y="7303934"/>
            <a:ext cx="2468081" cy="1017138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8319990" y="5629750"/>
            <a:ext cx="6179177" cy="356959"/>
            <a:chOff x="8319990" y="5629750"/>
            <a:chExt cx="6179177" cy="356959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 rot="-5400000">
              <a:off x="8319990" y="5629750"/>
              <a:ext cx="6179177" cy="356959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0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642534" y="8297237"/>
            <a:ext cx="1156981" cy="439406"/>
            <a:chOff x="642534" y="8297237"/>
            <a:chExt cx="1156981" cy="43940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2534" y="8297237"/>
              <a:ext cx="1156981" cy="43940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642534" y="6993683"/>
            <a:ext cx="1706666" cy="439406"/>
            <a:chOff x="642534" y="6993683"/>
            <a:chExt cx="1706666" cy="43940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2534" y="6993683"/>
              <a:ext cx="1706666" cy="43940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642534" y="6346216"/>
            <a:ext cx="1706666" cy="439406"/>
            <a:chOff x="642534" y="6346216"/>
            <a:chExt cx="1706666" cy="439406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2534" y="6346216"/>
              <a:ext cx="1706666" cy="439406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642534" y="5692203"/>
            <a:ext cx="1428168" cy="439406"/>
            <a:chOff x="642534" y="5692203"/>
            <a:chExt cx="1428168" cy="439406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642534" y="5692203"/>
              <a:ext cx="1428168" cy="43940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642534" y="5038095"/>
            <a:ext cx="1156981" cy="439406"/>
            <a:chOff x="642534" y="5038095"/>
            <a:chExt cx="1156981" cy="439406"/>
          </a:xfrm>
        </p:grpSpPr>
        <p:pic>
          <p:nvPicPr>
            <p:cNvPr id="15" name="Object 14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642534" y="5038095"/>
              <a:ext cx="1156981" cy="43940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642534" y="4403380"/>
            <a:ext cx="1706666" cy="439406"/>
            <a:chOff x="642534" y="4403380"/>
            <a:chExt cx="1706666" cy="439406"/>
          </a:xfrm>
        </p:grpSpPr>
        <p:pic>
          <p:nvPicPr>
            <p:cNvPr id="18" name="Object 17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642534" y="4403380"/>
              <a:ext cx="1706666" cy="439406"/>
            </a:xfrm>
            <a:prstGeom prst="rect">
              <a:avLst/>
            </a:prstGeom>
          </p:spPr>
        </p:pic>
      </p:grpSp>
      <p:grpSp>
        <p:nvGrpSpPr>
          <p:cNvPr id="1007" name="그룹 1007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23" name="Object 22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898774" y="354777"/>
            <a:ext cx="14035332" cy="1295989"/>
          </a:xfrm>
          <a:prstGeom prst="rect">
            <a:avLst/>
          </a:prstGeom>
        </p:spPr>
      </p:pic>
      <p:pic>
        <p:nvPicPr>
          <p:cNvPr id="24" name="Object 23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46392" y="2000950"/>
            <a:ext cx="3313194" cy="739041"/>
          </a:xfrm>
          <a:prstGeom prst="rect">
            <a:avLst/>
          </a:prstGeom>
        </p:spPr>
      </p:pic>
      <p:grpSp>
        <p:nvGrpSpPr>
          <p:cNvPr id="1008" name="그룹 1008"/>
          <p:cNvGrpSpPr/>
          <p:nvPr/>
        </p:nvGrpSpPr>
        <p:grpSpPr>
          <a:xfrm>
            <a:off x="1569330" y="2644919"/>
            <a:ext cx="3370357" cy="936943"/>
            <a:chOff x="1569330" y="2644919"/>
            <a:chExt cx="3370357" cy="936943"/>
          </a:xfrm>
        </p:grpSpPr>
        <p:pic>
          <p:nvPicPr>
            <p:cNvPr id="26" name="Object 25"/>
            <p:cNvPicPr>
              <a:picLocks noChangeAspect="1"/>
            </p:cNvPicPr>
            <p:nvPr/>
          </p:nvPicPr>
          <p:blipFill>
            <a:blip r:embed="rId8" cstate="print"/>
            <a:stretch>
              <a:fillRect/>
            </a:stretch>
          </p:blipFill>
          <p:spPr>
            <a:xfrm>
              <a:off x="1569330" y="2644919"/>
              <a:ext cx="3370357" cy="936943"/>
            </a:xfrm>
            <a:prstGeom prst="rect">
              <a:avLst/>
            </a:prstGeom>
          </p:spPr>
        </p:pic>
      </p:grpSp>
      <p:pic>
        <p:nvPicPr>
          <p:cNvPr id="28" name="Object 2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2313011" y="2835392"/>
            <a:ext cx="1957546" cy="656327"/>
          </a:xfrm>
          <a:prstGeom prst="rect">
            <a:avLst/>
          </a:prstGeom>
        </p:spPr>
      </p:pic>
      <p:pic>
        <p:nvPicPr>
          <p:cNvPr id="29" name="Object 2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743840" y="4349523"/>
            <a:ext cx="16285660" cy="4524117"/>
          </a:xfrm>
          <a:prstGeom prst="rect">
            <a:avLst/>
          </a:prstGeom>
        </p:spPr>
      </p:pic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336885" y="4816231"/>
            <a:ext cx="8451948" cy="4591446"/>
            <a:chOff x="9336885" y="4816231"/>
            <a:chExt cx="8451948" cy="4591446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36885" y="4816231"/>
              <a:ext cx="8451948" cy="4591446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576624" y="4816231"/>
            <a:ext cx="8451948" cy="4591446"/>
            <a:chOff x="576624" y="4816231"/>
            <a:chExt cx="8451948" cy="459144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76624" y="4816231"/>
              <a:ext cx="8451948" cy="459144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8774" y="354777"/>
            <a:ext cx="14035332" cy="129598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6392" y="2000950"/>
            <a:ext cx="3313194" cy="739041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569330" y="2644919"/>
            <a:ext cx="4780826" cy="936943"/>
            <a:chOff x="1569330" y="2644919"/>
            <a:chExt cx="4780826" cy="93694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69330" y="2644919"/>
              <a:ext cx="4780826" cy="936943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313011" y="2835392"/>
            <a:ext cx="3497289" cy="625813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43535" y="4836684"/>
            <a:ext cx="8144718" cy="4558156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9562763" y="4844611"/>
            <a:ext cx="7828261" cy="4558156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52106" y="4056097"/>
            <a:ext cx="7268566" cy="681356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705795" y="4203745"/>
            <a:ext cx="7483904" cy="5787291"/>
            <a:chOff x="9705795" y="4203745"/>
            <a:chExt cx="7483904" cy="578729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05795" y="4203745"/>
              <a:ext cx="7483904" cy="578729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29349" y="4203745"/>
            <a:ext cx="7483904" cy="5787291"/>
            <a:chOff x="1029349" y="4203745"/>
            <a:chExt cx="7483904" cy="578729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29349" y="4203745"/>
              <a:ext cx="7483904" cy="578729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8774" y="354777"/>
            <a:ext cx="14035332" cy="129598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6392" y="2000950"/>
            <a:ext cx="3313194" cy="739041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569330" y="2644919"/>
            <a:ext cx="3370357" cy="936943"/>
            <a:chOff x="1569330" y="2644919"/>
            <a:chExt cx="3370357" cy="93694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569330" y="2644919"/>
              <a:ext cx="3370357" cy="936943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2474916" y="2835392"/>
            <a:ext cx="1616594" cy="656318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119202" y="4259763"/>
            <a:ext cx="7039432" cy="5751337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5120944" y="2460241"/>
            <a:ext cx="8211890" cy="1403176"/>
          </a:xfrm>
          <a:prstGeom prst="rect">
            <a:avLst/>
          </a:prstGeom>
        </p:spPr>
      </p:pic>
      <p:pic>
        <p:nvPicPr>
          <p:cNvPr id="19" name="Object 18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9866370" y="4279134"/>
            <a:ext cx="5759337" cy="3945832"/>
          </a:xfrm>
          <a:prstGeom prst="rect">
            <a:avLst/>
          </a:prstGeom>
        </p:spPr>
      </p:pic>
      <p:grpSp>
        <p:nvGrpSpPr>
          <p:cNvPr id="1005" name="그룹 1005"/>
          <p:cNvGrpSpPr/>
          <p:nvPr/>
        </p:nvGrpSpPr>
        <p:grpSpPr>
          <a:xfrm>
            <a:off x="4939687" y="2354362"/>
            <a:ext cx="9811885" cy="1602177"/>
            <a:chOff x="4939687" y="2354362"/>
            <a:chExt cx="9811885" cy="1602177"/>
          </a:xfrm>
        </p:grpSpPr>
        <p:pic>
          <p:nvPicPr>
            <p:cNvPr id="21" name="Object 20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4939687" y="2354362"/>
              <a:ext cx="9811885" cy="1602177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8774" y="354777"/>
            <a:ext cx="14035332" cy="129598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6392" y="2000950"/>
            <a:ext cx="3313194" cy="73904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569330" y="2644919"/>
            <a:ext cx="3370357" cy="936943"/>
            <a:chOff x="1569330" y="2644919"/>
            <a:chExt cx="3370357" cy="93694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9330" y="2644919"/>
              <a:ext cx="3370357" cy="936943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474916" y="2835392"/>
            <a:ext cx="1616594" cy="65632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-4949458" y="1375303"/>
            <a:ext cx="28184630" cy="11667053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67445" y="3632202"/>
            <a:ext cx="5140746" cy="789108"/>
          </a:xfrm>
          <a:prstGeom prst="rect">
            <a:avLst/>
          </a:prstGeom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8774" y="354777"/>
            <a:ext cx="14035332" cy="129598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6392" y="2000954"/>
            <a:ext cx="4137680" cy="739041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120944" y="2992554"/>
            <a:ext cx="7570119" cy="556729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4939687" y="2668648"/>
            <a:ext cx="9811885" cy="1234499"/>
            <a:chOff x="4939687" y="2668648"/>
            <a:chExt cx="9811885" cy="1234499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4939687" y="2668648"/>
              <a:ext cx="9811885" cy="1234499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76969" y="4252786"/>
            <a:ext cx="11084661" cy="2544471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76969" y="7537820"/>
            <a:ext cx="11999842" cy="2022271"/>
          </a:xfrm>
          <a:prstGeom prst="rect">
            <a:avLst/>
          </a:prstGeom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그룹 1001">
            <a:extLst>
              <a:ext uri="{FF2B5EF4-FFF2-40B4-BE49-F238E27FC236}">
                <a16:creationId xmlns:a16="http://schemas.microsoft.com/office/drawing/2014/main" id="{A4EB12CF-B1FB-BCF9-885F-C3DB728FFFE9}"/>
              </a:ext>
            </a:extLst>
          </p:cNvPr>
          <p:cNvGrpSpPr/>
          <p:nvPr/>
        </p:nvGrpSpPr>
        <p:grpSpPr>
          <a:xfrm>
            <a:off x="9839960" y="3780703"/>
            <a:ext cx="7216783" cy="5018329"/>
            <a:chOff x="9839960" y="3780703"/>
            <a:chExt cx="7216783" cy="5018329"/>
          </a:xfrm>
        </p:grpSpPr>
        <p:pic>
          <p:nvPicPr>
            <p:cNvPr id="4" name="Object 2">
              <a:extLst>
                <a:ext uri="{FF2B5EF4-FFF2-40B4-BE49-F238E27FC236}">
                  <a16:creationId xmlns:a16="http://schemas.microsoft.com/office/drawing/2014/main" id="{AD234539-DDDF-5509-8B66-5AF1D55AC2B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839960" y="3780703"/>
              <a:ext cx="7216783" cy="5018329"/>
            </a:xfrm>
            <a:prstGeom prst="rect">
              <a:avLst/>
            </a:prstGeom>
          </p:spPr>
        </p:pic>
      </p:grpSp>
      <p:grpSp>
        <p:nvGrpSpPr>
          <p:cNvPr id="5" name="그룹 1002">
            <a:extLst>
              <a:ext uri="{FF2B5EF4-FFF2-40B4-BE49-F238E27FC236}">
                <a16:creationId xmlns:a16="http://schemas.microsoft.com/office/drawing/2014/main" id="{AC935D91-3799-DA1C-E406-8BBD28C703AA}"/>
              </a:ext>
            </a:extLst>
          </p:cNvPr>
          <p:cNvGrpSpPr/>
          <p:nvPr/>
        </p:nvGrpSpPr>
        <p:grpSpPr>
          <a:xfrm>
            <a:off x="1133399" y="3780703"/>
            <a:ext cx="7216783" cy="5018329"/>
            <a:chOff x="1133399" y="3780703"/>
            <a:chExt cx="7216783" cy="5018329"/>
          </a:xfrm>
        </p:grpSpPr>
        <p:pic>
          <p:nvPicPr>
            <p:cNvPr id="7" name="Object 5">
              <a:extLst>
                <a:ext uri="{FF2B5EF4-FFF2-40B4-BE49-F238E27FC236}">
                  <a16:creationId xmlns:a16="http://schemas.microsoft.com/office/drawing/2014/main" id="{B48E9D64-6181-E805-B8A2-C5044B7582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133399" y="3780703"/>
              <a:ext cx="7216783" cy="5018329"/>
            </a:xfrm>
            <a:prstGeom prst="rect">
              <a:avLst/>
            </a:prstGeom>
          </p:spPr>
        </p:pic>
      </p:grpSp>
      <p:grpSp>
        <p:nvGrpSpPr>
          <p:cNvPr id="8" name="그룹 1003">
            <a:extLst>
              <a:ext uri="{FF2B5EF4-FFF2-40B4-BE49-F238E27FC236}">
                <a16:creationId xmlns:a16="http://schemas.microsoft.com/office/drawing/2014/main" id="{6D4AD0B2-0AE4-A186-EB51-4ABA01980C8C}"/>
              </a:ext>
            </a:extLst>
          </p:cNvPr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10" name="Object 8">
              <a:extLst>
                <a:ext uri="{FF2B5EF4-FFF2-40B4-BE49-F238E27FC236}">
                  <a16:creationId xmlns:a16="http://schemas.microsoft.com/office/drawing/2014/main" id="{E558892A-1F9A-FA8E-E17F-33AE245FA0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16" name="Object 10">
            <a:extLst>
              <a:ext uri="{FF2B5EF4-FFF2-40B4-BE49-F238E27FC236}">
                <a16:creationId xmlns:a16="http://schemas.microsoft.com/office/drawing/2014/main" id="{DCDC5AF8-03FA-511A-7A75-E1FA62A3F02E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8774" y="354777"/>
            <a:ext cx="14033770" cy="1296132"/>
          </a:xfrm>
          <a:prstGeom prst="rect">
            <a:avLst/>
          </a:prstGeom>
        </p:spPr>
      </p:pic>
      <p:pic>
        <p:nvPicPr>
          <p:cNvPr id="17" name="Object 11">
            <a:extLst>
              <a:ext uri="{FF2B5EF4-FFF2-40B4-BE49-F238E27FC236}">
                <a16:creationId xmlns:a16="http://schemas.microsoft.com/office/drawing/2014/main" id="{13ED0206-156F-BF3C-BC0D-A4577256D777}"/>
              </a:ext>
            </a:extLst>
          </p:cNvPr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6392" y="2000954"/>
            <a:ext cx="4137622" cy="747308"/>
          </a:xfrm>
          <a:prstGeom prst="rect">
            <a:avLst/>
          </a:prstGeom>
        </p:spPr>
      </p:pic>
      <p:pic>
        <p:nvPicPr>
          <p:cNvPr id="18" name="Object 12">
            <a:extLst>
              <a:ext uri="{FF2B5EF4-FFF2-40B4-BE49-F238E27FC236}">
                <a16:creationId xmlns:a16="http://schemas.microsoft.com/office/drawing/2014/main" id="{24CBF18D-E3AE-8787-A7AD-47F0348E7526}"/>
              </a:ext>
            </a:extLst>
          </p:cNvPr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1176887" y="4493239"/>
            <a:ext cx="6697318" cy="3535918"/>
          </a:xfrm>
          <a:prstGeom prst="rect">
            <a:avLst/>
          </a:prstGeom>
        </p:spPr>
      </p:pic>
      <p:pic>
        <p:nvPicPr>
          <p:cNvPr id="19" name="Object 13">
            <a:extLst>
              <a:ext uri="{FF2B5EF4-FFF2-40B4-BE49-F238E27FC236}">
                <a16:creationId xmlns:a16="http://schemas.microsoft.com/office/drawing/2014/main" id="{D9EC3F65-F717-C36A-CA42-F387C97968E6}"/>
              </a:ext>
            </a:extLst>
          </p:cNvPr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845676" y="4497543"/>
            <a:ext cx="7326718" cy="3535832"/>
          </a:xfrm>
          <a:prstGeom prst="rect">
            <a:avLst/>
          </a:prstGeom>
        </p:spPr>
      </p:pic>
      <p:pic>
        <p:nvPicPr>
          <p:cNvPr id="20" name="Object 14">
            <a:extLst>
              <a:ext uri="{FF2B5EF4-FFF2-40B4-BE49-F238E27FC236}">
                <a16:creationId xmlns:a16="http://schemas.microsoft.com/office/drawing/2014/main" id="{702BC27A-473B-ACE5-8B36-7435153B1F2A}"/>
              </a:ext>
            </a:extLst>
          </p:cNvPr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67445" y="3016078"/>
            <a:ext cx="4607099" cy="886518"/>
          </a:xfrm>
          <a:prstGeom prst="rect">
            <a:avLst/>
          </a:prstGeom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8774" y="354777"/>
            <a:ext cx="14035332" cy="129598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6392" y="2000954"/>
            <a:ext cx="3338498" cy="73904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569330" y="2644919"/>
            <a:ext cx="3370357" cy="936943"/>
            <a:chOff x="1569330" y="2644919"/>
            <a:chExt cx="3370357" cy="93694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9330" y="2644919"/>
              <a:ext cx="3370357" cy="936943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32059" y="2835392"/>
            <a:ext cx="2308565" cy="65632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76969" y="3967563"/>
            <a:ext cx="16654518" cy="6764223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5120944" y="2426201"/>
            <a:ext cx="11506414" cy="1484490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4939687" y="2354362"/>
            <a:ext cx="11776502" cy="1602177"/>
            <a:chOff x="4939687" y="2354362"/>
            <a:chExt cx="11776502" cy="1602177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9" cstate="print"/>
            <a:stretch>
              <a:fillRect/>
            </a:stretch>
          </p:blipFill>
          <p:spPr>
            <a:xfrm>
              <a:off x="4939687" y="2354362"/>
              <a:ext cx="11776502" cy="1602177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853813" y="5107874"/>
            <a:ext cx="6269205" cy="64286"/>
            <a:chOff x="853813" y="5107874"/>
            <a:chExt cx="6269205" cy="64286"/>
          </a:xfrm>
        </p:grpSpPr>
        <p:pic>
          <p:nvPicPr>
            <p:cNvPr id="17" name="Object 16"/>
            <p:cNvPicPr>
              <a:picLocks noChangeAspect="1"/>
            </p:cNvPicPr>
            <p:nvPr/>
          </p:nvPicPr>
          <p:blipFill>
            <a:blip r:embed="rId10" cstate="print"/>
            <a:stretch>
              <a:fillRect/>
            </a:stretch>
          </p:blipFill>
          <p:spPr>
            <a:xfrm>
              <a:off x="853813" y="5107874"/>
              <a:ext cx="6269205" cy="64286"/>
            </a:xfrm>
            <a:prstGeom prst="rect">
              <a:avLst/>
            </a:prstGeom>
          </p:spPr>
        </p:pic>
      </p:grpSp>
      <p:grpSp>
        <p:nvGrpSpPr>
          <p:cNvPr id="1005" name="그룹 1005"/>
          <p:cNvGrpSpPr/>
          <p:nvPr/>
        </p:nvGrpSpPr>
        <p:grpSpPr>
          <a:xfrm>
            <a:off x="867523" y="6453180"/>
            <a:ext cx="5639194" cy="64286"/>
            <a:chOff x="867523" y="6453180"/>
            <a:chExt cx="5639194" cy="64286"/>
          </a:xfrm>
        </p:grpSpPr>
        <p:pic>
          <p:nvPicPr>
            <p:cNvPr id="20" name="Object 19"/>
            <p:cNvPicPr>
              <a:picLocks noChangeAspect="1"/>
            </p:cNvPicPr>
            <p:nvPr/>
          </p:nvPicPr>
          <p:blipFill>
            <a:blip r:embed="rId11" cstate="print"/>
            <a:stretch>
              <a:fillRect/>
            </a:stretch>
          </p:blipFill>
          <p:spPr>
            <a:xfrm>
              <a:off x="867523" y="6453180"/>
              <a:ext cx="5639194" cy="64286"/>
            </a:xfrm>
            <a:prstGeom prst="rect">
              <a:avLst/>
            </a:prstGeom>
          </p:spPr>
        </p:pic>
      </p:grpSp>
      <p:grpSp>
        <p:nvGrpSpPr>
          <p:cNvPr id="1006" name="그룹 1006"/>
          <p:cNvGrpSpPr/>
          <p:nvPr/>
        </p:nvGrpSpPr>
        <p:grpSpPr>
          <a:xfrm>
            <a:off x="877095" y="8512764"/>
            <a:ext cx="5411886" cy="64286"/>
            <a:chOff x="877095" y="8512764"/>
            <a:chExt cx="5411886" cy="64286"/>
          </a:xfrm>
        </p:grpSpPr>
        <p:pic>
          <p:nvPicPr>
            <p:cNvPr id="23" name="Object 22"/>
            <p:cNvPicPr>
              <a:picLocks noChangeAspect="1"/>
            </p:cNvPicPr>
            <p:nvPr/>
          </p:nvPicPr>
          <p:blipFill>
            <a:blip r:embed="rId12" cstate="print"/>
            <a:stretch>
              <a:fillRect/>
            </a:stretch>
          </p:blipFill>
          <p:spPr>
            <a:xfrm>
              <a:off x="877095" y="8512764"/>
              <a:ext cx="5411886" cy="64286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8774" y="354777"/>
            <a:ext cx="14035332" cy="1295989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6392" y="2000954"/>
            <a:ext cx="3338498" cy="739041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1569330" y="2644919"/>
            <a:ext cx="3370357" cy="936943"/>
            <a:chOff x="1569330" y="2644919"/>
            <a:chExt cx="3370357" cy="93694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1569330" y="2644919"/>
              <a:ext cx="3370357" cy="936943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2132059" y="2835392"/>
            <a:ext cx="2308565" cy="656327"/>
          </a:xfrm>
          <a:prstGeom prst="rect">
            <a:avLst/>
          </a:prstGeom>
        </p:spPr>
      </p:pic>
      <p:pic>
        <p:nvPicPr>
          <p:cNvPr id="11" name="Object 10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876969" y="4071868"/>
            <a:ext cx="12397918" cy="2022271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876969" y="6348306"/>
            <a:ext cx="11811871" cy="3371452"/>
          </a:xfrm>
          <a:prstGeom prst="rect">
            <a:avLst/>
          </a:prstGeom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8774" y="354777"/>
            <a:ext cx="7034818" cy="1465027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6392" y="2000954"/>
            <a:ext cx="3565013" cy="727927"/>
          </a:xfrm>
          <a:prstGeom prst="rect">
            <a:avLst/>
          </a:prstGeom>
        </p:spPr>
      </p:pic>
      <p:pic>
        <p:nvPicPr>
          <p:cNvPr id="7" name="Object 6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3422306" y="2965600"/>
            <a:ext cx="11441102" cy="6435620"/>
          </a:xfrm>
          <a:prstGeom prst="rect">
            <a:avLst/>
          </a:prstGeom>
        </p:spPr>
      </p:pic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5" name="Object 4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898774" y="354777"/>
            <a:ext cx="6324522" cy="1286465"/>
          </a:xfrm>
          <a:prstGeom prst="rect">
            <a:avLst/>
          </a:prstGeom>
        </p:spPr>
      </p:pic>
      <p:pic>
        <p:nvPicPr>
          <p:cNvPr id="6" name="Object 5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946392" y="2000954"/>
            <a:ext cx="1849794" cy="839175"/>
          </a:xfrm>
          <a:prstGeom prst="rect">
            <a:avLst/>
          </a:prstGeom>
        </p:spPr>
      </p:pic>
      <p:grpSp>
        <p:nvGrpSpPr>
          <p:cNvPr id="1002" name="그룹 1002"/>
          <p:cNvGrpSpPr/>
          <p:nvPr/>
        </p:nvGrpSpPr>
        <p:grpSpPr>
          <a:xfrm>
            <a:off x="629115" y="2688461"/>
            <a:ext cx="17000563" cy="7124873"/>
            <a:chOff x="629115" y="2688461"/>
            <a:chExt cx="17000563" cy="7124873"/>
          </a:xfrm>
        </p:grpSpPr>
        <p:pic>
          <p:nvPicPr>
            <p:cNvPr id="8" name="Object 7"/>
            <p:cNvPicPr>
              <a:picLocks noChangeAspect="1"/>
            </p:cNvPicPr>
            <p:nvPr/>
          </p:nvPicPr>
          <p:blipFill>
            <a:blip r:embed="rId5" cstate="print"/>
            <a:stretch>
              <a:fillRect/>
            </a:stretch>
          </p:blipFill>
          <p:spPr>
            <a:xfrm>
              <a:off x="629115" y="2688461"/>
              <a:ext cx="17000563" cy="7124873"/>
            </a:xfrm>
            <a:prstGeom prst="rect">
              <a:avLst/>
            </a:prstGeom>
          </p:spPr>
        </p:pic>
      </p:grpSp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743636" y="2834201"/>
            <a:ext cx="16843042" cy="6857671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77626" y="6908878"/>
            <a:ext cx="16330462" cy="1666181"/>
            <a:chOff x="977626" y="6908878"/>
            <a:chExt cx="16330462" cy="16661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7626" y="6908878"/>
              <a:ext cx="16330462" cy="16661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12395" y="3010501"/>
            <a:ext cx="16330462" cy="2881836"/>
            <a:chOff x="912395" y="3010501"/>
            <a:chExt cx="16330462" cy="2881836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12395" y="3010501"/>
              <a:ext cx="16330462" cy="2881836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8774" y="354777"/>
            <a:ext cx="12586627" cy="1286465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66668" y="3152068"/>
            <a:ext cx="13772346" cy="2701432"/>
          </a:xfrm>
          <a:prstGeom prst="rect">
            <a:avLst/>
          </a:prstGeom>
        </p:spPr>
      </p:pic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66668" y="7073611"/>
            <a:ext cx="10507556" cy="1355079"/>
          </a:xfrm>
          <a:prstGeom prst="rect">
            <a:avLst/>
          </a:prstGeom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0">
    <p:bg>
      <p:bgPr>
        <a:solidFill>
          <a:srgbClr val="568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755408" y="5001751"/>
            <a:ext cx="5961034" cy="3917558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29925" y="2700963"/>
            <a:ext cx="2210491" cy="533091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4588952" y="2878220"/>
            <a:ext cx="1321859" cy="147718"/>
            <a:chOff x="4588952" y="2878220"/>
            <a:chExt cx="1321859" cy="147718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88952" y="2878220"/>
              <a:ext cx="1321859" cy="14771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1">
    <p:bg>
      <p:bgPr>
        <a:solidFill>
          <a:srgbClr val="568A35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1"/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812550" y="5058892"/>
            <a:ext cx="9675221" cy="3122202"/>
          </a:xfrm>
          <a:prstGeom prst="rect">
            <a:avLst/>
          </a:prstGeom>
        </p:spPr>
      </p:pic>
      <p:pic>
        <p:nvPicPr>
          <p:cNvPr id="3" name="Object 2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129925" y="2700963"/>
            <a:ext cx="2210491" cy="533091"/>
          </a:xfrm>
          <a:prstGeom prst="rect">
            <a:avLst/>
          </a:prstGeom>
        </p:spPr>
      </p:pic>
      <p:grpSp>
        <p:nvGrpSpPr>
          <p:cNvPr id="1001" name="그룹 1001"/>
          <p:cNvGrpSpPr/>
          <p:nvPr/>
        </p:nvGrpSpPr>
        <p:grpSpPr>
          <a:xfrm>
            <a:off x="4588952" y="2878220"/>
            <a:ext cx="1321859" cy="147718"/>
            <a:chOff x="4588952" y="2878220"/>
            <a:chExt cx="1321859" cy="147718"/>
          </a:xfrm>
        </p:grpSpPr>
        <p:pic>
          <p:nvPicPr>
            <p:cNvPr id="5" name="Object 4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4588952" y="2878220"/>
              <a:ext cx="1321859" cy="147718"/>
            </a:xfrm>
            <a:prstGeom prst="rect">
              <a:avLst/>
            </a:prstGeom>
          </p:spPr>
        </p:pic>
      </p:grp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977626" y="7208070"/>
            <a:ext cx="16330462" cy="1666181"/>
            <a:chOff x="977626" y="7208070"/>
            <a:chExt cx="16330462" cy="1666181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7626" y="7208070"/>
              <a:ext cx="16330462" cy="1666181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77626" y="5159896"/>
            <a:ext cx="16330462" cy="1666181"/>
            <a:chOff x="977626" y="5159896"/>
            <a:chExt cx="16330462" cy="166618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7626" y="5159896"/>
              <a:ext cx="16330462" cy="1666181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77626" y="3043181"/>
            <a:ext cx="16330462" cy="1666181"/>
            <a:chOff x="977626" y="3043181"/>
            <a:chExt cx="16330462" cy="166618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977626" y="3043181"/>
              <a:ext cx="16330462" cy="1666181"/>
            </a:xfrm>
            <a:prstGeom prst="rect">
              <a:avLst/>
            </a:prstGeom>
          </p:spPr>
        </p:pic>
      </p:grpSp>
      <p:grpSp>
        <p:nvGrpSpPr>
          <p:cNvPr id="1004" name="그룹 1004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12" name="Object 11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14" name="Object 13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8774" y="354777"/>
            <a:ext cx="12586627" cy="1286465"/>
          </a:xfrm>
          <a:prstGeom prst="rect">
            <a:avLst/>
          </a:prstGeom>
        </p:spPr>
      </p:pic>
      <p:pic>
        <p:nvPicPr>
          <p:cNvPr id="15" name="Object 14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66668" y="5328021"/>
            <a:ext cx="8398641" cy="1285784"/>
          </a:xfrm>
          <a:prstGeom prst="rect">
            <a:avLst/>
          </a:prstGeom>
        </p:spPr>
      </p:pic>
      <p:pic>
        <p:nvPicPr>
          <p:cNvPr id="16" name="Object 15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86040" y="7361421"/>
            <a:ext cx="6165556" cy="1285784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66668" y="3261830"/>
            <a:ext cx="14895756" cy="1295308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009248" y="3677805"/>
            <a:ext cx="16458579" cy="612363"/>
            <a:chOff x="1009248" y="3677805"/>
            <a:chExt cx="16458579" cy="61236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9248" y="3677805"/>
              <a:ext cx="16458579" cy="61236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8774" y="354777"/>
            <a:ext cx="8341179" cy="1312646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6392" y="1960121"/>
            <a:ext cx="4112413" cy="73904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42583" y="3609931"/>
            <a:ext cx="16453279" cy="4855593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009248" y="3677805"/>
            <a:ext cx="16850924" cy="612363"/>
            <a:chOff x="1009248" y="3677805"/>
            <a:chExt cx="16850924" cy="61236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9248" y="3677805"/>
              <a:ext cx="16850924" cy="61236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8774" y="354777"/>
            <a:ext cx="8341179" cy="1312646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6392" y="1960125"/>
            <a:ext cx="3738270" cy="739041"/>
          </a:xfrm>
          <a:prstGeom prst="rect">
            <a:avLst/>
          </a:prstGeom>
        </p:spPr>
      </p:pic>
      <p:grpSp>
        <p:nvGrpSpPr>
          <p:cNvPr id="1003" name="그룹 1003"/>
          <p:cNvGrpSpPr/>
          <p:nvPr/>
        </p:nvGrpSpPr>
        <p:grpSpPr>
          <a:xfrm>
            <a:off x="1009248" y="4290168"/>
            <a:ext cx="3502132" cy="612363"/>
            <a:chOff x="1009248" y="4290168"/>
            <a:chExt cx="3502132" cy="612363"/>
          </a:xfrm>
        </p:grpSpPr>
        <p:pic>
          <p:nvPicPr>
            <p:cNvPr id="11" name="Object 10"/>
            <p:cNvPicPr>
              <a:picLocks noChangeAspect="1"/>
            </p:cNvPicPr>
            <p:nvPr/>
          </p:nvPicPr>
          <p:blipFill>
            <a:blip r:embed="rId6" cstate="print"/>
            <a:stretch>
              <a:fillRect/>
            </a:stretch>
          </p:blipFill>
          <p:spPr>
            <a:xfrm>
              <a:off x="1009248" y="4290168"/>
              <a:ext cx="3502132" cy="612363"/>
            </a:xfrm>
            <a:prstGeom prst="rect">
              <a:avLst/>
            </a:prstGeom>
          </p:spPr>
        </p:pic>
      </p:grpSp>
      <p:pic>
        <p:nvPicPr>
          <p:cNvPr id="13" name="Object 12"/>
          <p:cNvPicPr>
            <a:picLocks noChangeAspect="1"/>
          </p:cNvPicPr>
          <p:nvPr/>
        </p:nvPicPr>
        <p:blipFill>
          <a:blip r:embed="rId7" cstate="print"/>
          <a:stretch>
            <a:fillRect/>
          </a:stretch>
        </p:blipFill>
        <p:spPr>
          <a:xfrm>
            <a:off x="942583" y="3620828"/>
            <a:ext cx="17075041" cy="483575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009248" y="3677805"/>
            <a:ext cx="16458579" cy="612363"/>
            <a:chOff x="1009248" y="3677805"/>
            <a:chExt cx="16458579" cy="61236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9248" y="3677805"/>
              <a:ext cx="16458579" cy="61236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8774" y="354777"/>
            <a:ext cx="8341179" cy="1312646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46392" y="1960125"/>
            <a:ext cx="2841127" cy="73904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42583" y="3611135"/>
            <a:ext cx="16251403" cy="4855594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1009248" y="3677805"/>
            <a:ext cx="16458579" cy="612363"/>
            <a:chOff x="1009248" y="3677805"/>
            <a:chExt cx="16458579" cy="612363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1009248" y="3677805"/>
              <a:ext cx="16458579" cy="612363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8" name="Object 7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898774" y="354777"/>
            <a:ext cx="8341179" cy="1312646"/>
          </a:xfrm>
          <a:prstGeom prst="rect">
            <a:avLst/>
          </a:prstGeom>
        </p:spPr>
      </p:pic>
      <p:pic>
        <p:nvPicPr>
          <p:cNvPr id="9" name="Object 8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936868" y="1960125"/>
            <a:ext cx="2871603" cy="737451"/>
          </a:xfrm>
          <a:prstGeom prst="rect">
            <a:avLst/>
          </a:prstGeom>
        </p:spPr>
      </p:pic>
      <p:pic>
        <p:nvPicPr>
          <p:cNvPr id="10" name="Object 9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42583" y="3609924"/>
            <a:ext cx="14168117" cy="4855594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1" name="그룹 1001"/>
          <p:cNvGrpSpPr/>
          <p:nvPr/>
        </p:nvGrpSpPr>
        <p:grpSpPr>
          <a:xfrm>
            <a:off x="4939687" y="2354362"/>
            <a:ext cx="9811885" cy="1602177"/>
            <a:chOff x="4939687" y="2354362"/>
            <a:chExt cx="9811885" cy="1602177"/>
          </a:xfrm>
        </p:grpSpPr>
        <p:pic>
          <p:nvPicPr>
            <p:cNvPr id="3" name="Object 2"/>
            <p:cNvPicPr>
              <a:picLocks noChangeAspect="1"/>
            </p:cNvPicPr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4939687" y="2354362"/>
              <a:ext cx="9811885" cy="1602177"/>
            </a:xfrm>
            <a:prstGeom prst="rect">
              <a:avLst/>
            </a:prstGeom>
          </p:spPr>
        </p:pic>
      </p:grpSp>
      <p:grpSp>
        <p:nvGrpSpPr>
          <p:cNvPr id="1002" name="그룹 1002"/>
          <p:cNvGrpSpPr/>
          <p:nvPr/>
        </p:nvGrpSpPr>
        <p:grpSpPr>
          <a:xfrm>
            <a:off x="1009590" y="4294989"/>
            <a:ext cx="16227794" cy="5018329"/>
            <a:chOff x="1009590" y="4294989"/>
            <a:chExt cx="16227794" cy="5018329"/>
          </a:xfrm>
        </p:grpSpPr>
        <p:pic>
          <p:nvPicPr>
            <p:cNvPr id="6" name="Object 5"/>
            <p:cNvPicPr>
              <a:picLocks noChangeAspect="1"/>
            </p:cNvPicPr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1009590" y="4294989"/>
              <a:ext cx="16227794" cy="5018329"/>
            </a:xfrm>
            <a:prstGeom prst="rect">
              <a:avLst/>
            </a:prstGeom>
          </p:spPr>
        </p:pic>
      </p:grpSp>
      <p:grpSp>
        <p:nvGrpSpPr>
          <p:cNvPr id="1003" name="그룹 1003"/>
          <p:cNvGrpSpPr/>
          <p:nvPr/>
        </p:nvGrpSpPr>
        <p:grpSpPr>
          <a:xfrm>
            <a:off x="934111" y="1538715"/>
            <a:ext cx="16417492" cy="84241"/>
            <a:chOff x="934111" y="1538715"/>
            <a:chExt cx="16417492" cy="84241"/>
          </a:xfrm>
        </p:grpSpPr>
        <p:pic>
          <p:nvPicPr>
            <p:cNvPr id="9" name="Object 8"/>
            <p:cNvPicPr>
              <a:picLocks noChangeAspect="1"/>
            </p:cNvPicPr>
            <p:nvPr/>
          </p:nvPicPr>
          <p:blipFill>
            <a:blip r:embed="rId4" cstate="print"/>
            <a:stretch>
              <a:fillRect/>
            </a:stretch>
          </p:blipFill>
          <p:spPr>
            <a:xfrm>
              <a:off x="934111" y="1538715"/>
              <a:ext cx="16417492" cy="84241"/>
            </a:xfrm>
            <a:prstGeom prst="rect">
              <a:avLst/>
            </a:prstGeom>
          </p:spPr>
        </p:pic>
      </p:grpSp>
      <p:pic>
        <p:nvPicPr>
          <p:cNvPr id="11" name="Object 10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898774" y="354777"/>
            <a:ext cx="14035332" cy="1295989"/>
          </a:xfrm>
          <a:prstGeom prst="rect">
            <a:avLst/>
          </a:prstGeom>
        </p:spPr>
      </p:pic>
      <p:pic>
        <p:nvPicPr>
          <p:cNvPr id="12" name="Object 11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>
            <a:off x="946392" y="2000950"/>
            <a:ext cx="3313194" cy="739041"/>
          </a:xfrm>
          <a:prstGeom prst="rect">
            <a:avLst/>
          </a:prstGeom>
        </p:spPr>
      </p:pic>
      <p:grpSp>
        <p:nvGrpSpPr>
          <p:cNvPr id="1004" name="그룹 1004"/>
          <p:cNvGrpSpPr/>
          <p:nvPr/>
        </p:nvGrpSpPr>
        <p:grpSpPr>
          <a:xfrm>
            <a:off x="1569330" y="2644919"/>
            <a:ext cx="3370357" cy="936943"/>
            <a:chOff x="1569330" y="2644919"/>
            <a:chExt cx="3370357" cy="936943"/>
          </a:xfrm>
        </p:grpSpPr>
        <p:pic>
          <p:nvPicPr>
            <p:cNvPr id="14" name="Object 13"/>
            <p:cNvPicPr>
              <a:picLocks noChangeAspect="1"/>
            </p:cNvPicPr>
            <p:nvPr/>
          </p:nvPicPr>
          <p:blipFill>
            <a:blip r:embed="rId7" cstate="print"/>
            <a:stretch>
              <a:fillRect/>
            </a:stretch>
          </p:blipFill>
          <p:spPr>
            <a:xfrm>
              <a:off x="1569330" y="2644919"/>
              <a:ext cx="3370357" cy="936943"/>
            </a:xfrm>
            <a:prstGeom prst="rect">
              <a:avLst/>
            </a:prstGeom>
          </p:spPr>
        </p:pic>
      </p:grpSp>
      <p:pic>
        <p:nvPicPr>
          <p:cNvPr id="16" name="Object 15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1922534" y="2835394"/>
            <a:ext cx="2723528" cy="656328"/>
          </a:xfrm>
          <a:prstGeom prst="rect">
            <a:avLst/>
          </a:prstGeom>
        </p:spPr>
      </p:pic>
      <p:pic>
        <p:nvPicPr>
          <p:cNvPr id="17" name="Object 16"/>
          <p:cNvPicPr>
            <a:picLocks noChangeAspect="1"/>
          </p:cNvPicPr>
          <p:nvPr/>
        </p:nvPicPr>
        <p:blipFill>
          <a:blip r:embed="rId9" cstate="print"/>
          <a:stretch>
            <a:fillRect/>
          </a:stretch>
        </p:blipFill>
        <p:spPr>
          <a:xfrm>
            <a:off x="1512189" y="4497666"/>
            <a:ext cx="14360671" cy="4720623"/>
          </a:xfrm>
          <a:prstGeom prst="rect">
            <a:avLst/>
          </a:prstGeom>
        </p:spPr>
      </p:pic>
      <p:pic>
        <p:nvPicPr>
          <p:cNvPr id="18" name="Object 17"/>
          <p:cNvPicPr>
            <a:picLocks noChangeAspect="1"/>
          </p:cNvPicPr>
          <p:nvPr/>
        </p:nvPicPr>
        <p:blipFill>
          <a:blip r:embed="rId10" cstate="print"/>
          <a:stretch>
            <a:fillRect/>
          </a:stretch>
        </p:blipFill>
        <p:spPr>
          <a:xfrm>
            <a:off x="5120940" y="2655504"/>
            <a:ext cx="9105662" cy="1017138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Office PowerPoint</Application>
  <PresentationFormat>사용자 지정</PresentationFormat>
  <Paragraphs>0</Paragraphs>
  <Slides>31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2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31</vt:i4>
      </vt:variant>
    </vt:vector>
  </HeadingPairs>
  <TitlesOfParts>
    <vt:vector size="34" baseType="lpstr"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전 성우</cp:lastModifiedBy>
  <cp:revision>2</cp:revision>
  <dcterms:created xsi:type="dcterms:W3CDTF">2022-10-03T18:09:30Z</dcterms:created>
  <dcterms:modified xsi:type="dcterms:W3CDTF">2022-10-03T15:07:32Z</dcterms:modified>
</cp:coreProperties>
</file>