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93" r:id="rId21"/>
    <p:sldId id="270" r:id="rId22"/>
    <p:sldId id="272" r:id="rId23"/>
    <p:sldId id="273" r:id="rId24"/>
    <p:sldId id="274" r:id="rId25"/>
    <p:sldId id="275" r:id="rId26"/>
    <p:sldId id="276" r:id="rId27"/>
    <p:sldId id="294" r:id="rId28"/>
    <p:sldId id="292" r:id="rId29"/>
    <p:sldId id="279" r:id="rId30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4C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9.png"/><Relationship Id="rId7" Type="http://schemas.openxmlformats.org/officeDocument/2006/relationships/image" Target="../media/image6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2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28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85.png"/><Relationship Id="rId5" Type="http://schemas.openxmlformats.org/officeDocument/2006/relationships/image" Target="../media/image73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9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92.png"/><Relationship Id="rId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91.png"/><Relationship Id="rId14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98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9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96.png"/><Relationship Id="rId5" Type="http://schemas.openxmlformats.org/officeDocument/2006/relationships/image" Target="../media/image73.png"/><Relationship Id="rId15" Type="http://schemas.openxmlformats.org/officeDocument/2006/relationships/image" Target="../media/image100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95.png"/><Relationship Id="rId14" Type="http://schemas.openxmlformats.org/officeDocument/2006/relationships/image" Target="../media/image9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4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10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02.png"/><Relationship Id="rId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10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4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10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06.png"/><Relationship Id="rId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1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3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10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08.png"/><Relationship Id="rId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12.png"/><Relationship Id="rId3" Type="http://schemas.openxmlformats.org/officeDocument/2006/relationships/image" Target="../media/image29.png"/><Relationship Id="rId7" Type="http://schemas.openxmlformats.org/officeDocument/2006/relationships/image" Target="../media/image81.png"/><Relationship Id="rId12" Type="http://schemas.openxmlformats.org/officeDocument/2006/relationships/image" Target="../media/image1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03.png"/><Relationship Id="rId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image" Target="../media/image30.png"/><Relationship Id="rId9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30.png"/><Relationship Id="rId18" Type="http://schemas.openxmlformats.org/officeDocument/2006/relationships/image" Target="../media/image122.png"/><Relationship Id="rId3" Type="http://schemas.openxmlformats.org/officeDocument/2006/relationships/image" Target="../media/image29.png"/><Relationship Id="rId21" Type="http://schemas.openxmlformats.org/officeDocument/2006/relationships/image" Target="../media/image125.png"/><Relationship Id="rId7" Type="http://schemas.openxmlformats.org/officeDocument/2006/relationships/image" Target="../media/image116.png"/><Relationship Id="rId12" Type="http://schemas.openxmlformats.org/officeDocument/2006/relationships/image" Target="../media/image103.png"/><Relationship Id="rId17" Type="http://schemas.openxmlformats.org/officeDocument/2006/relationships/image" Target="../media/image121.png"/><Relationship Id="rId2" Type="http://schemas.openxmlformats.org/officeDocument/2006/relationships/image" Target="../media/image28.png"/><Relationship Id="rId16" Type="http://schemas.openxmlformats.org/officeDocument/2006/relationships/image" Target="../media/image81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74.png"/><Relationship Id="rId10" Type="http://schemas.openxmlformats.org/officeDocument/2006/relationships/image" Target="../media/image119.png"/><Relationship Id="rId19" Type="http://schemas.openxmlformats.org/officeDocument/2006/relationships/image" Target="../media/image123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29.png"/><Relationship Id="rId7" Type="http://schemas.openxmlformats.org/officeDocument/2006/relationships/image" Target="../media/image12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31.png"/><Relationship Id="rId5" Type="http://schemas.openxmlformats.org/officeDocument/2006/relationships/image" Target="../media/image127.png"/><Relationship Id="rId10" Type="http://schemas.openxmlformats.org/officeDocument/2006/relationships/image" Target="../media/image130.png"/><Relationship Id="rId4" Type="http://schemas.openxmlformats.org/officeDocument/2006/relationships/image" Target="../media/image126.png"/><Relationship Id="rId9" Type="http://schemas.openxmlformats.org/officeDocument/2006/relationships/hyperlink" Target="https://youtu.be/OX8UYkFBQKw?feature=shared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8.png"/><Relationship Id="rId3" Type="http://schemas.openxmlformats.org/officeDocument/2006/relationships/image" Target="../media/image29.png"/><Relationship Id="rId7" Type="http://schemas.openxmlformats.org/officeDocument/2006/relationships/image" Target="../media/image133.png"/><Relationship Id="rId12" Type="http://schemas.openxmlformats.org/officeDocument/2006/relationships/image" Target="../media/image137.png"/><Relationship Id="rId2" Type="http://schemas.openxmlformats.org/officeDocument/2006/relationships/image" Target="../media/image28.png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36.png"/><Relationship Id="rId5" Type="http://schemas.openxmlformats.org/officeDocument/2006/relationships/image" Target="../media/image132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03.png"/><Relationship Id="rId9" Type="http://schemas.openxmlformats.org/officeDocument/2006/relationships/image" Target="../media/image75.png"/><Relationship Id="rId14" Type="http://schemas.openxmlformats.org/officeDocument/2006/relationships/image" Target="../media/image1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3" Type="http://schemas.openxmlformats.org/officeDocument/2006/relationships/image" Target="../media/image29.png"/><Relationship Id="rId7" Type="http://schemas.openxmlformats.org/officeDocument/2006/relationships/image" Target="../media/image133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" Type="http://schemas.openxmlformats.org/officeDocument/2006/relationships/image" Target="../media/image28.png"/><Relationship Id="rId16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44.png"/><Relationship Id="rId5" Type="http://schemas.openxmlformats.org/officeDocument/2006/relationships/image" Target="../media/image142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4" Type="http://schemas.openxmlformats.org/officeDocument/2006/relationships/image" Target="../media/image103.png"/><Relationship Id="rId9" Type="http://schemas.openxmlformats.org/officeDocument/2006/relationships/image" Target="../media/image75.png"/><Relationship Id="rId14" Type="http://schemas.openxmlformats.org/officeDocument/2006/relationships/image" Target="../media/image1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3" Type="http://schemas.openxmlformats.org/officeDocument/2006/relationships/image" Target="../media/image29.png"/><Relationship Id="rId7" Type="http://schemas.openxmlformats.org/officeDocument/2006/relationships/image" Target="../media/image133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" Type="http://schemas.openxmlformats.org/officeDocument/2006/relationships/image" Target="../media/image28.png"/><Relationship Id="rId16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54.png"/><Relationship Id="rId5" Type="http://schemas.openxmlformats.org/officeDocument/2006/relationships/image" Target="../media/image152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103.png"/><Relationship Id="rId9" Type="http://schemas.openxmlformats.org/officeDocument/2006/relationships/image" Target="../media/image75.png"/><Relationship Id="rId14" Type="http://schemas.openxmlformats.org/officeDocument/2006/relationships/image" Target="../media/image1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8.png"/><Relationship Id="rId3" Type="http://schemas.openxmlformats.org/officeDocument/2006/relationships/image" Target="../media/image29.png"/><Relationship Id="rId7" Type="http://schemas.openxmlformats.org/officeDocument/2006/relationships/image" Target="../media/image164.png"/><Relationship Id="rId12" Type="http://schemas.openxmlformats.org/officeDocument/2006/relationships/image" Target="../media/image16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66.png"/><Relationship Id="rId5" Type="http://schemas.openxmlformats.org/officeDocument/2006/relationships/image" Target="../media/image163.png"/><Relationship Id="rId15" Type="http://schemas.openxmlformats.org/officeDocument/2006/relationships/image" Target="../media/image170.png"/><Relationship Id="rId10" Type="http://schemas.openxmlformats.org/officeDocument/2006/relationships/image" Target="../media/image135.png"/><Relationship Id="rId4" Type="http://schemas.openxmlformats.org/officeDocument/2006/relationships/image" Target="../media/image162.png"/><Relationship Id="rId9" Type="http://schemas.openxmlformats.org/officeDocument/2006/relationships/image" Target="../media/image75.png"/><Relationship Id="rId14" Type="http://schemas.openxmlformats.org/officeDocument/2006/relationships/image" Target="../media/image1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image" Target="../media/image29.png"/><Relationship Id="rId7" Type="http://schemas.openxmlformats.org/officeDocument/2006/relationships/image" Target="../media/image164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image" Target="../media/image28.png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172.png"/><Relationship Id="rId5" Type="http://schemas.openxmlformats.org/officeDocument/2006/relationships/image" Target="../media/image171.png"/><Relationship Id="rId15" Type="http://schemas.openxmlformats.org/officeDocument/2006/relationships/image" Target="../media/image176.png"/><Relationship Id="rId10" Type="http://schemas.openxmlformats.org/officeDocument/2006/relationships/image" Target="../media/image143.png"/><Relationship Id="rId19" Type="http://schemas.openxmlformats.org/officeDocument/2006/relationships/image" Target="../media/image180.png"/><Relationship Id="rId4" Type="http://schemas.openxmlformats.org/officeDocument/2006/relationships/image" Target="../media/image162.png"/><Relationship Id="rId9" Type="http://schemas.openxmlformats.org/officeDocument/2006/relationships/image" Target="../media/image75.png"/><Relationship Id="rId14" Type="http://schemas.openxmlformats.org/officeDocument/2006/relationships/image" Target="../media/image1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75.png"/><Relationship Id="rId18" Type="http://schemas.openxmlformats.org/officeDocument/2006/relationships/image" Target="../media/image183.png"/><Relationship Id="rId3" Type="http://schemas.openxmlformats.org/officeDocument/2006/relationships/image" Target="../media/image29.png"/><Relationship Id="rId7" Type="http://schemas.openxmlformats.org/officeDocument/2006/relationships/image" Target="../media/image165.png"/><Relationship Id="rId12" Type="http://schemas.openxmlformats.org/officeDocument/2006/relationships/image" Target="../media/image174.png"/><Relationship Id="rId17" Type="http://schemas.openxmlformats.org/officeDocument/2006/relationships/image" Target="../media/image182.png"/><Relationship Id="rId2" Type="http://schemas.openxmlformats.org/officeDocument/2006/relationships/image" Target="../media/image28.png"/><Relationship Id="rId16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11" Type="http://schemas.openxmlformats.org/officeDocument/2006/relationships/image" Target="../media/image173.png"/><Relationship Id="rId5" Type="http://schemas.openxmlformats.org/officeDocument/2006/relationships/image" Target="../media/image30.png"/><Relationship Id="rId15" Type="http://schemas.openxmlformats.org/officeDocument/2006/relationships/image" Target="../media/image180.png"/><Relationship Id="rId10" Type="http://schemas.openxmlformats.org/officeDocument/2006/relationships/image" Target="../media/image172.png"/><Relationship Id="rId4" Type="http://schemas.openxmlformats.org/officeDocument/2006/relationships/image" Target="../media/image162.png"/><Relationship Id="rId9" Type="http://schemas.openxmlformats.org/officeDocument/2006/relationships/image" Target="../media/image153.png"/><Relationship Id="rId14" Type="http://schemas.openxmlformats.org/officeDocument/2006/relationships/image" Target="../media/image1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26" Type="http://schemas.openxmlformats.org/officeDocument/2006/relationships/image" Target="../media/image204.png"/><Relationship Id="rId3" Type="http://schemas.openxmlformats.org/officeDocument/2006/relationships/image" Target="../media/image29.png"/><Relationship Id="rId21" Type="http://schemas.openxmlformats.org/officeDocument/2006/relationships/image" Target="../media/image199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5" Type="http://schemas.openxmlformats.org/officeDocument/2006/relationships/image" Target="../media/image203.png"/><Relationship Id="rId2" Type="http://schemas.openxmlformats.org/officeDocument/2006/relationships/image" Target="../media/image28.png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24" Type="http://schemas.openxmlformats.org/officeDocument/2006/relationships/image" Target="../media/image202.png"/><Relationship Id="rId5" Type="http://schemas.openxmlformats.org/officeDocument/2006/relationships/image" Target="../media/image30.png"/><Relationship Id="rId15" Type="http://schemas.openxmlformats.org/officeDocument/2006/relationships/image" Target="../media/image193.png"/><Relationship Id="rId23" Type="http://schemas.openxmlformats.org/officeDocument/2006/relationships/image" Target="../media/image201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16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Relationship Id="rId22" Type="http://schemas.openxmlformats.org/officeDocument/2006/relationships/image" Target="../media/image20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0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.png"/><Relationship Id="rId7" Type="http://schemas.openxmlformats.org/officeDocument/2006/relationships/image" Target="../media/image20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9.png"/><Relationship Id="rId7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10" Type="http://schemas.openxmlformats.org/officeDocument/2006/relationships/image" Target="../media/image47.png"/><Relationship Id="rId4" Type="http://schemas.openxmlformats.org/officeDocument/2006/relationships/image" Target="../media/image30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9.png"/><Relationship Id="rId7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9.png"/><Relationship Id="rId7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9.png"/><Relationship Id="rId7" Type="http://schemas.openxmlformats.org/officeDocument/2006/relationships/image" Target="../media/image5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7.png"/><Relationship Id="rId5" Type="http://schemas.openxmlformats.org/officeDocument/2006/relationships/image" Target="../media/image30.png"/><Relationship Id="rId10" Type="http://schemas.openxmlformats.org/officeDocument/2006/relationships/image" Target="../media/image5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9.png"/><Relationship Id="rId7" Type="http://schemas.openxmlformats.org/officeDocument/2006/relationships/image" Target="../media/image5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31.png"/><Relationship Id="rId10" Type="http://schemas.openxmlformats.org/officeDocument/2006/relationships/image" Target="../media/image61.png"/><Relationship Id="rId4" Type="http://schemas.openxmlformats.org/officeDocument/2006/relationships/image" Target="../media/image30.png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6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66.png"/><Relationship Id="rId5" Type="http://schemas.openxmlformats.org/officeDocument/2006/relationships/image" Target="../media/image63.png"/><Relationship Id="rId10" Type="http://schemas.openxmlformats.org/officeDocument/2006/relationships/image" Target="../media/image55.png"/><Relationship Id="rId4" Type="http://schemas.openxmlformats.org/officeDocument/2006/relationships/image" Target="../media/image62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9232900"/>
            <a:ext cx="101600" cy="101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4114800"/>
            <a:ext cx="6045200" cy="61722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1700" y="4114800"/>
            <a:ext cx="5981700" cy="61722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0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14800"/>
            <a:ext cx="6286500" cy="61722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313400" cy="41275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864600" y="876300"/>
            <a:ext cx="546100" cy="368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4600" y="3352800"/>
            <a:ext cx="546100" cy="368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4300" y="1498600"/>
            <a:ext cx="12649200" cy="1676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23700" y="3429000"/>
            <a:ext cx="6667500" cy="800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1231900"/>
            <a:ext cx="1892300" cy="18669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0" y="1231900"/>
            <a:ext cx="1892300" cy="186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9000" y="3263900"/>
            <a:ext cx="11633200" cy="5283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900" y="927100"/>
            <a:ext cx="4356100" cy="140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5300" y="2286000"/>
            <a:ext cx="37846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600" y="2108200"/>
            <a:ext cx="8039100" cy="8178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0" y="2108200"/>
            <a:ext cx="8039100" cy="8178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600" y="7797800"/>
            <a:ext cx="1854200" cy="24257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-457200"/>
            <a:ext cx="6743700" cy="3886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8900" y="2603500"/>
            <a:ext cx="8089900" cy="1092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34700" y="2654300"/>
            <a:ext cx="6286500" cy="13589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800" y="3492500"/>
            <a:ext cx="6896100" cy="5080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44200" y="3225800"/>
            <a:ext cx="6629400" cy="728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4200" y="2286000"/>
            <a:ext cx="3086100" cy="1155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3500" y="2374900"/>
            <a:ext cx="1879600" cy="1879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7500" y="4267200"/>
            <a:ext cx="15087600" cy="1422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7300" y="3314700"/>
            <a:ext cx="736600" cy="5969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6900" y="3263900"/>
            <a:ext cx="6070600" cy="10414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1900" y="5981700"/>
            <a:ext cx="736600" cy="5969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30700" y="5930900"/>
            <a:ext cx="6146800" cy="104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32100" y="7048500"/>
            <a:ext cx="151511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5800" y="2209800"/>
            <a:ext cx="43688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9000" y="4635500"/>
            <a:ext cx="16167100" cy="5918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6000" y="2171700"/>
            <a:ext cx="2514600" cy="22733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7300" y="3314700"/>
            <a:ext cx="736600" cy="596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27500" y="3263900"/>
            <a:ext cx="13157200" cy="104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2209800"/>
            <a:ext cx="49657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6300" y="3187700"/>
            <a:ext cx="12598400" cy="2806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8900" y="2400300"/>
            <a:ext cx="1816100" cy="181610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800" y="6565900"/>
            <a:ext cx="2514600" cy="25146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1100" y="6934200"/>
            <a:ext cx="2260600" cy="17907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79800" y="6616700"/>
            <a:ext cx="5283200" cy="1905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79800" y="7467600"/>
            <a:ext cx="114808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2209800"/>
            <a:ext cx="111252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0200" y="3873500"/>
            <a:ext cx="12915900" cy="6299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6800" y="3962400"/>
            <a:ext cx="482600" cy="393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9500" y="4749800"/>
            <a:ext cx="482600" cy="3937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4900" y="5842000"/>
            <a:ext cx="482600" cy="393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32200" y="6756400"/>
            <a:ext cx="482600" cy="3937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8400" y="1625600"/>
            <a:ext cx="2209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3600" y="2209800"/>
            <a:ext cx="127508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9200" y="4432300"/>
            <a:ext cx="14630400" cy="3594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9300" y="4559300"/>
            <a:ext cx="482600" cy="393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9300" y="5346700"/>
            <a:ext cx="482600" cy="3937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9300" y="6172200"/>
            <a:ext cx="482600" cy="3937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8400" y="1625600"/>
            <a:ext cx="2209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6300" y="2235200"/>
            <a:ext cx="3746500" cy="1308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8600" y="3225800"/>
            <a:ext cx="13258800" cy="7378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3800" y="2273300"/>
            <a:ext cx="2336800" cy="2057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0600" y="3302000"/>
            <a:ext cx="482600" cy="393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0600" y="5143500"/>
            <a:ext cx="482600" cy="393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0600" y="6756400"/>
            <a:ext cx="482600" cy="39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-469900"/>
            <a:ext cx="9131300" cy="4038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6300" y="2235200"/>
            <a:ext cx="5346700" cy="1308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000" y="2044700"/>
            <a:ext cx="2514600" cy="25146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0600" y="3302000"/>
            <a:ext cx="482600" cy="393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500" y="2184400"/>
            <a:ext cx="2654300" cy="2209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1600" y="3200400"/>
            <a:ext cx="14846300" cy="736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0" y="3327400"/>
            <a:ext cx="5613400" cy="49149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8242300"/>
            <a:ext cx="5549900" cy="2044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800" y="3378200"/>
            <a:ext cx="5372100" cy="20066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1600" y="5422900"/>
            <a:ext cx="5372100" cy="48133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50700" y="3441700"/>
            <a:ext cx="5740400" cy="17018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8000" y="5359400"/>
            <a:ext cx="6172200" cy="8763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52700" y="7048500"/>
            <a:ext cx="3035300" cy="3124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93600" y="6426200"/>
            <a:ext cx="2959100" cy="285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4100" y="2794000"/>
            <a:ext cx="482600" cy="3937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0800" y="444500"/>
            <a:ext cx="901700" cy="762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01600" y="901700"/>
            <a:ext cx="7277100" cy="1409700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29400" y="368300"/>
            <a:ext cx="5334000" cy="800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57800" y="-469900"/>
            <a:ext cx="9105900" cy="40386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7900" y="1727200"/>
            <a:ext cx="14693900" cy="11938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95400" y="2628900"/>
            <a:ext cx="10210800" cy="749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51000" y="2743200"/>
            <a:ext cx="9791700" cy="9144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560300" y="6921500"/>
            <a:ext cx="2641600" cy="113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5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0300" y="4051300"/>
            <a:ext cx="8826500" cy="8826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" y="5969000"/>
            <a:ext cx="4419600" cy="441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647700"/>
            <a:ext cx="10972800" cy="1143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469900"/>
            <a:ext cx="1346200" cy="457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4800" y="406400"/>
            <a:ext cx="2171700" cy="685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9700" y="965200"/>
            <a:ext cx="4762500" cy="889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2260600"/>
            <a:ext cx="10972800" cy="114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2082800"/>
            <a:ext cx="1346200" cy="457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0200" y="2019300"/>
            <a:ext cx="2171700" cy="673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9700" y="2755900"/>
            <a:ext cx="4318000" cy="889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873500"/>
            <a:ext cx="10972800" cy="1143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3708400"/>
            <a:ext cx="1346200" cy="4572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80200" y="3632200"/>
            <a:ext cx="2171700" cy="673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9700" y="4356100"/>
            <a:ext cx="4000500" cy="8890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5499100"/>
            <a:ext cx="10972800" cy="114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5321300"/>
            <a:ext cx="1346200" cy="457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0200" y="5245100"/>
            <a:ext cx="2171700" cy="673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29700" y="6083300"/>
            <a:ext cx="4000500" cy="876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7112000"/>
            <a:ext cx="10972800" cy="1143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6934200"/>
            <a:ext cx="1346200" cy="4572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80200" y="6870700"/>
            <a:ext cx="2171700" cy="6731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17000" y="7696200"/>
            <a:ext cx="4622800" cy="8890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8724900"/>
            <a:ext cx="10972800" cy="1143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9800" y="8547100"/>
            <a:ext cx="1346200" cy="4572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80200" y="8483600"/>
            <a:ext cx="2171700" cy="6731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7800" y="9194800"/>
            <a:ext cx="1600200" cy="8890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82700" y="279400"/>
            <a:ext cx="1689100" cy="116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5168900"/>
            <a:ext cx="37719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800" y="1841500"/>
            <a:ext cx="12928600" cy="80264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1600" y="1016000"/>
            <a:ext cx="2730500" cy="1219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09800" y="215900"/>
            <a:ext cx="1828800" cy="2489200"/>
          </a:xfrm>
          <a:prstGeom prst="rect">
            <a:avLst/>
          </a:prstGeom>
        </p:spPr>
      </p:pic>
      <p:pic>
        <p:nvPicPr>
          <p:cNvPr id="12" name="Picture 12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9300" y="2120900"/>
            <a:ext cx="10833100" cy="6096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-88900"/>
            <a:ext cx="107696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00" y="4406900"/>
            <a:ext cx="482600" cy="393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00" y="5422900"/>
            <a:ext cx="482600" cy="393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" y="8229600"/>
            <a:ext cx="482600" cy="3937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2146300"/>
            <a:ext cx="17360900" cy="8763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7200" y="-469900"/>
            <a:ext cx="6096000" cy="39243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100" y="1962150"/>
            <a:ext cx="17614900" cy="1320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7100" y="3390900"/>
            <a:ext cx="3556000" cy="952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219200" y="4292600"/>
            <a:ext cx="19634200" cy="825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5700" y="5346700"/>
            <a:ext cx="16484600" cy="11938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3000" y="7061200"/>
            <a:ext cx="3060700" cy="1397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97000" y="8128000"/>
            <a:ext cx="16230600" cy="119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4076700"/>
            <a:ext cx="482600" cy="393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00" y="6769100"/>
            <a:ext cx="482600" cy="393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6045200"/>
            <a:ext cx="482600" cy="393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8597900"/>
            <a:ext cx="482600" cy="393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2184400"/>
            <a:ext cx="15506700" cy="8763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520700"/>
            <a:ext cx="3365500" cy="800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4500" y="-317500"/>
            <a:ext cx="6184900" cy="3911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0" y="2070100"/>
            <a:ext cx="15341600" cy="1320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500" y="3263900"/>
            <a:ext cx="2146300" cy="952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3800" y="3962400"/>
            <a:ext cx="17056100" cy="127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43000" y="5181600"/>
            <a:ext cx="7747000" cy="952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4700" y="5930900"/>
            <a:ext cx="17678400" cy="889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2200" y="6654800"/>
            <a:ext cx="17487900" cy="12700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905000" y="7810500"/>
            <a:ext cx="8153400" cy="952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43000" y="8483600"/>
            <a:ext cx="16725900" cy="127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4127500"/>
            <a:ext cx="482600" cy="393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8623300"/>
            <a:ext cx="482600" cy="3937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5143500"/>
            <a:ext cx="482600" cy="393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6769100"/>
            <a:ext cx="482600" cy="393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1955800"/>
            <a:ext cx="11366500" cy="8001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7200" y="-469900"/>
            <a:ext cx="6108700" cy="3911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200" y="2044700"/>
            <a:ext cx="11201400" cy="9144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6800" y="3060700"/>
            <a:ext cx="3213100" cy="952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8100" y="3962400"/>
            <a:ext cx="17030700" cy="127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673100" y="5029200"/>
            <a:ext cx="18351500" cy="889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0" y="5930900"/>
            <a:ext cx="7023100" cy="952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33500" y="6654800"/>
            <a:ext cx="16598900" cy="16637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473200" y="7747000"/>
            <a:ext cx="11544300" cy="952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5700" y="8483600"/>
            <a:ext cx="16675100" cy="127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559300" y="5715000"/>
            <a:ext cx="9321800" cy="38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8500" y="2095500"/>
            <a:ext cx="1651000" cy="12319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7200" y="-469900"/>
            <a:ext cx="6096000" cy="39243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7500" y="1955800"/>
            <a:ext cx="1498600" cy="1498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29100" y="1638300"/>
            <a:ext cx="2806700" cy="2489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43000" y="1625600"/>
            <a:ext cx="2654300" cy="24892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7600" y="3568700"/>
            <a:ext cx="7848600" cy="76581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06000" y="3632200"/>
            <a:ext cx="7848600" cy="490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559300" y="5715000"/>
            <a:ext cx="9321800" cy="38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0800000">
            <a:off x="9207500" y="4673600"/>
            <a:ext cx="9055100" cy="381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94500" y="-469900"/>
            <a:ext cx="6184900" cy="39116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0600" y="2019300"/>
            <a:ext cx="863600" cy="863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0700" y="1828800"/>
            <a:ext cx="1600200" cy="14732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88500" y="1397000"/>
            <a:ext cx="1028700" cy="762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53700" y="1104900"/>
            <a:ext cx="1663700" cy="15367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6800" y="3009900"/>
            <a:ext cx="8166100" cy="75311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15500" y="2095500"/>
            <a:ext cx="8128000" cy="2819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04400" y="6146800"/>
            <a:ext cx="8166100" cy="43942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63100" y="5143500"/>
            <a:ext cx="1066800" cy="8001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64800" y="4864100"/>
            <a:ext cx="1498600" cy="140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968500" y="6667500"/>
            <a:ext cx="9321800" cy="38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899400" y="6667500"/>
            <a:ext cx="9321800" cy="381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1600" y="901700"/>
            <a:ext cx="6769100" cy="14097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7600" y="368300"/>
            <a:ext cx="3365500" cy="800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7200" y="-469900"/>
            <a:ext cx="6108700" cy="39116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0" y="2019300"/>
            <a:ext cx="863600" cy="8636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2600" y="1828800"/>
            <a:ext cx="1600200" cy="14732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78000" y="2019300"/>
            <a:ext cx="1028700" cy="762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443200" y="1727200"/>
            <a:ext cx="1663700" cy="15367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13000" y="2120900"/>
            <a:ext cx="1066800" cy="800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14700" y="1854200"/>
            <a:ext cx="1498600" cy="14097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" y="3365500"/>
            <a:ext cx="5740400" cy="6286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0" y="3733800"/>
            <a:ext cx="5740400" cy="25146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738100" y="3733800"/>
            <a:ext cx="57531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968500" y="6667500"/>
            <a:ext cx="9321800" cy="38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0800" y="444500"/>
            <a:ext cx="889000" cy="762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1600" y="965200"/>
            <a:ext cx="7797800" cy="14097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4200" y="190500"/>
            <a:ext cx="7912100" cy="8763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5100" y="-546100"/>
            <a:ext cx="10223500" cy="38354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100" y="4152900"/>
            <a:ext cx="6311900" cy="21463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7500" y="2019300"/>
            <a:ext cx="4368800" cy="7874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01800" y="2133600"/>
            <a:ext cx="4178300" cy="762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16800" y="4584700"/>
            <a:ext cx="4699000" cy="5892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12700" y="4102100"/>
            <a:ext cx="5638800" cy="283210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3300" y="2019300"/>
            <a:ext cx="4368800" cy="7874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7600" y="2120900"/>
            <a:ext cx="4445000" cy="7747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30200" y="2019300"/>
            <a:ext cx="4368800" cy="787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30100" y="2120900"/>
            <a:ext cx="5359400" cy="7747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06400" y="3505200"/>
            <a:ext cx="444500" cy="444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144500" y="3302000"/>
            <a:ext cx="4495800" cy="12700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31800" y="6908800"/>
            <a:ext cx="444500" cy="4445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797800" y="6667500"/>
            <a:ext cx="9321800" cy="381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41700" y="2857500"/>
            <a:ext cx="838200" cy="12446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98800" y="7124700"/>
            <a:ext cx="1485900" cy="14859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01100" y="2819400"/>
            <a:ext cx="1651000" cy="16256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510000" y="2374900"/>
            <a:ext cx="1587500" cy="158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03300" y="6705600"/>
            <a:ext cx="3848100" cy="12700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725400" y="7340600"/>
            <a:ext cx="5829300" cy="2832100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7500" y="6286500"/>
            <a:ext cx="4368800" cy="787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5700" y="6375400"/>
            <a:ext cx="4737100" cy="8001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08100" y="8420100"/>
            <a:ext cx="55626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3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00" y="444500"/>
            <a:ext cx="889000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600" y="1016000"/>
            <a:ext cx="2705100" cy="1219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2159000"/>
            <a:ext cx="160274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9232900"/>
            <a:ext cx="101600" cy="1016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4114800"/>
            <a:ext cx="6045200" cy="61722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1700" y="4114800"/>
            <a:ext cx="5981700" cy="61722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0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14800"/>
            <a:ext cx="6286500" cy="61722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313400" cy="41275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826500" y="444500"/>
            <a:ext cx="622300" cy="419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500" y="3263900"/>
            <a:ext cx="622300" cy="419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00" y="685800"/>
            <a:ext cx="17246600" cy="1905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971800" y="1713346"/>
            <a:ext cx="19151600" cy="2082800"/>
          </a:xfrm>
          <a:prstGeom prst="rect">
            <a:avLst/>
          </a:prstGeom>
        </p:spPr>
      </p:pic>
      <p:cxnSp>
        <p:nvCxnSpPr>
          <p:cNvPr id="16" name="직선 연결선 15"/>
          <p:cNvCxnSpPr/>
          <p:nvPr/>
        </p:nvCxnSpPr>
        <p:spPr>
          <a:xfrm>
            <a:off x="4800600" y="2063750"/>
            <a:ext cx="8763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8900" y="927100"/>
            <a:ext cx="2832100" cy="14097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9" name="Group 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200" y="1981200"/>
            <a:ext cx="5499100" cy="7200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0900" y="3175000"/>
            <a:ext cx="7010400" cy="4610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1300" y="1663700"/>
            <a:ext cx="3403600" cy="812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00" y="800100"/>
            <a:ext cx="6248400" cy="40005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63500" y="2019300"/>
            <a:ext cx="5499100" cy="7200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30200" y="3213100"/>
            <a:ext cx="5232400" cy="41148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19200" y="1727200"/>
            <a:ext cx="3403600" cy="8128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58800" y="863600"/>
            <a:ext cx="6172200" cy="40005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700" y="1981200"/>
            <a:ext cx="5499100" cy="72009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2730500"/>
            <a:ext cx="6223000" cy="41402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6900" y="1663700"/>
            <a:ext cx="3403600" cy="8128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6500" y="787400"/>
            <a:ext cx="6159500" cy="40132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900" y="6997700"/>
            <a:ext cx="3543300" cy="32639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081500" y="6997700"/>
            <a:ext cx="1206500" cy="326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1000" y="3048000"/>
            <a:ext cx="13309600" cy="3111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900" y="927100"/>
            <a:ext cx="4381500" cy="140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4600" y="2159000"/>
            <a:ext cx="7404100" cy="1092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4800" y="7200900"/>
            <a:ext cx="14516100" cy="2959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0000" y="6032500"/>
            <a:ext cx="11379200" cy="1092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140163" y="9814254"/>
            <a:ext cx="614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출처</a:t>
            </a:r>
            <a:r>
              <a:rPr lang="en-US" altLang="ko-KR" b="1" dirty="0" smtClean="0"/>
              <a:t>: </a:t>
            </a:r>
            <a:r>
              <a:rPr lang="ko-KR" altLang="en-US" b="1" dirty="0" err="1" smtClean="0"/>
              <a:t>여성가족부</a:t>
            </a:r>
            <a:r>
              <a:rPr lang="en-US" altLang="ko-KR" b="1" dirty="0"/>
              <a:t>, </a:t>
            </a:r>
            <a:r>
              <a:rPr lang="ko-KR" altLang="en-US" b="1" dirty="0"/>
              <a:t>「</a:t>
            </a:r>
            <a:r>
              <a:rPr lang="en-US" altLang="ko-KR" b="1" dirty="0"/>
              <a:t>2022</a:t>
            </a:r>
            <a:r>
              <a:rPr lang="ko-KR" altLang="en-US" b="1" dirty="0"/>
              <a:t>년 가정폭력 실태조사 연구 보고서」</a:t>
            </a:r>
          </a:p>
        </p:txBody>
      </p:sp>
    </p:spTree>
    <p:extLst>
      <p:ext uri="{BB962C8B-B14F-4D97-AF65-F5344CB8AC3E}">
        <p14:creationId xmlns:p14="http://schemas.microsoft.com/office/powerpoint/2010/main" val="356796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0" y="3568700"/>
            <a:ext cx="15659100" cy="5397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900" y="927100"/>
            <a:ext cx="4381500" cy="140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300" y="2413000"/>
            <a:ext cx="73406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6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1700" y="3505200"/>
            <a:ext cx="15379700" cy="538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900" y="927100"/>
            <a:ext cx="4381500" cy="140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300" y="2527300"/>
            <a:ext cx="46609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9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6000" y="4635500"/>
            <a:ext cx="5346700" cy="4991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5200" y="3302000"/>
            <a:ext cx="9994900" cy="21463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8900" y="927100"/>
            <a:ext cx="4381500" cy="14097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6900" y="2413000"/>
            <a:ext cx="2616200" cy="1092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9600" y="5575300"/>
            <a:ext cx="5118100" cy="1092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5200" y="6337300"/>
            <a:ext cx="7645400" cy="3124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71232" y="9791700"/>
            <a:ext cx="4943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출처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보건복지부</a:t>
            </a:r>
            <a:r>
              <a:rPr lang="en-US" altLang="ko-KR" b="1" dirty="0"/>
              <a:t>, </a:t>
            </a:r>
            <a:r>
              <a:rPr lang="ko-KR" altLang="en-US" b="1" dirty="0"/>
              <a:t>「</a:t>
            </a:r>
            <a:r>
              <a:rPr lang="en-US" altLang="ko-KR" b="1" dirty="0"/>
              <a:t>2022</a:t>
            </a:r>
            <a:r>
              <a:rPr lang="ko-KR" altLang="en-US" b="1" dirty="0"/>
              <a:t>년 아동학대 </a:t>
            </a:r>
            <a:r>
              <a:rPr lang="ko-KR" altLang="en-US" b="1" dirty="0" err="1"/>
              <a:t>주요통계</a:t>
            </a:r>
            <a:r>
              <a:rPr lang="ko-KR" altLang="en-US" b="1" dirty="0"/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118490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3300" y="2997200"/>
            <a:ext cx="14871700" cy="2413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8900" y="927100"/>
            <a:ext cx="4381500" cy="14097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300" y="2222500"/>
            <a:ext cx="6197600" cy="147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2300" y="5753100"/>
            <a:ext cx="3784600" cy="1473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3300" y="6426200"/>
            <a:ext cx="68961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900" cy="10388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-3162300" y="5410200"/>
            <a:ext cx="7175500" cy="38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4900386"/>
            <a:ext cx="6845300" cy="47498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5442" y="6164036"/>
            <a:ext cx="2133600" cy="22225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02385200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900" y="520700"/>
            <a:ext cx="546100" cy="546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3500" y="431800"/>
            <a:ext cx="901700" cy="7747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2550886"/>
            <a:ext cx="16002000" cy="28702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3500" y="923925"/>
            <a:ext cx="4356100" cy="14097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9600" y="1835150"/>
            <a:ext cx="2616200" cy="10922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79600" y="4713741"/>
            <a:ext cx="3403600" cy="1092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0" y="5429250"/>
            <a:ext cx="4974928" cy="50927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91800" y="5713186"/>
            <a:ext cx="6172200" cy="3124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411200" y="9757620"/>
            <a:ext cx="4992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출처</a:t>
            </a:r>
            <a:r>
              <a:rPr lang="en-US" altLang="ko-KR" b="1" dirty="0" smtClean="0"/>
              <a:t>”:</a:t>
            </a:r>
            <a:r>
              <a:rPr lang="ko-KR" altLang="en-US" b="1" dirty="0" smtClean="0"/>
              <a:t>보건복지부</a:t>
            </a:r>
            <a:r>
              <a:rPr lang="en-US" altLang="ko-KR" b="1" dirty="0"/>
              <a:t>, </a:t>
            </a:r>
            <a:r>
              <a:rPr lang="ko-KR" altLang="en-US" b="1" dirty="0"/>
              <a:t>「</a:t>
            </a:r>
            <a:r>
              <a:rPr lang="en-US" altLang="ko-KR" b="1" dirty="0"/>
              <a:t>2022 </a:t>
            </a:r>
            <a:r>
              <a:rPr lang="ko-KR" altLang="en-US" b="1" dirty="0"/>
              <a:t>노인학대 </a:t>
            </a:r>
            <a:r>
              <a:rPr lang="ko-KR" altLang="en-US" b="1" dirty="0" err="1"/>
              <a:t>현황보고서</a:t>
            </a:r>
            <a:r>
              <a:rPr lang="ko-KR" altLang="en-US" dirty="0"/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1919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31</Words>
  <Application>Microsoft Office PowerPoint</Application>
  <PresentationFormat>사용자 지정</PresentationFormat>
  <Paragraphs>3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3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박서현</dc:creator>
  <cp:lastModifiedBy>박서현</cp:lastModifiedBy>
  <cp:revision>16</cp:revision>
  <dcterms:created xsi:type="dcterms:W3CDTF">2006-08-16T00:00:00Z</dcterms:created>
  <dcterms:modified xsi:type="dcterms:W3CDTF">2024-06-11T09:37:24Z</dcterms:modified>
</cp:coreProperties>
</file>