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8288000" cy="10287000" type="screen4x3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392" y="-96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slide" Target="slides/slide11.xml"  /><Relationship Id="rId13" Type="http://schemas.openxmlformats.org/officeDocument/2006/relationships/slide" Target="slides/slide12.xml"  /><Relationship Id="rId14" Type="http://schemas.openxmlformats.org/officeDocument/2006/relationships/slide" Target="slides/slide13.xml"  /><Relationship Id="rId15" Type="http://schemas.openxmlformats.org/officeDocument/2006/relationships/slide" Target="slides/slide14.xml"  /><Relationship Id="rId16" Type="http://schemas.openxmlformats.org/officeDocument/2006/relationships/slide" Target="slides/slide15.xml"  /><Relationship Id="rId17" Type="http://schemas.openxmlformats.org/officeDocument/2006/relationships/slide" Target="slides/slide16.xml"  /><Relationship Id="rId18" Type="http://schemas.openxmlformats.org/officeDocument/2006/relationships/slide" Target="slides/slide17.xml"  /><Relationship Id="rId19" Type="http://schemas.openxmlformats.org/officeDocument/2006/relationships/slide" Target="slides/slide18.xml"  /><Relationship Id="rId2" Type="http://schemas.openxmlformats.org/officeDocument/2006/relationships/slide" Target="slides/slide1.xml"  /><Relationship Id="rId20" Type="http://schemas.openxmlformats.org/officeDocument/2006/relationships/slide" Target="slides/slide19.xml"  /><Relationship Id="rId21" Type="http://schemas.openxmlformats.org/officeDocument/2006/relationships/slide" Target="slides/slide20.xml"  /><Relationship Id="rId22" Type="http://schemas.openxmlformats.org/officeDocument/2006/relationships/slide" Target="slides/slide21.xml"  /><Relationship Id="rId23" Type="http://schemas.openxmlformats.org/officeDocument/2006/relationships/slide" Target="slides/slide22.xml"  /><Relationship Id="rId24" Type="http://schemas.openxmlformats.org/officeDocument/2006/relationships/slide" Target="slides/slide23.xml"  /><Relationship Id="rId25" Type="http://schemas.openxmlformats.org/officeDocument/2006/relationships/slide" Target="slides/slide24.xml"  /><Relationship Id="rId26" Type="http://schemas.openxmlformats.org/officeDocument/2006/relationships/slide" Target="slides/slide25.xml"  /><Relationship Id="rId27" Type="http://schemas.openxmlformats.org/officeDocument/2006/relationships/slide" Target="slides/slide26.xml"  /><Relationship Id="rId28" Type="http://schemas.openxmlformats.org/officeDocument/2006/relationships/slide" Target="slides/slide27.xml"  /><Relationship Id="rId29" Type="http://schemas.openxmlformats.org/officeDocument/2006/relationships/slide" Target="slides/slide28.xml"  /><Relationship Id="rId3" Type="http://schemas.openxmlformats.org/officeDocument/2006/relationships/slide" Target="slides/slide2.xml"  /><Relationship Id="rId30" Type="http://schemas.openxmlformats.org/officeDocument/2006/relationships/slide" Target="slides/slide29.xml"  /><Relationship Id="rId31" Type="http://schemas.openxmlformats.org/officeDocument/2006/relationships/slide" Target="slides/slide30.xml"  /><Relationship Id="rId32" Type="http://schemas.openxmlformats.org/officeDocument/2006/relationships/slide" Target="slides/slide31.xml"  /><Relationship Id="rId33" Type="http://schemas.openxmlformats.org/officeDocument/2006/relationships/slide" Target="slides/slide32.xml"  /><Relationship Id="rId34" Type="http://schemas.openxmlformats.org/officeDocument/2006/relationships/slide" Target="slides/slide33.xml"  /><Relationship Id="rId35" Type="http://schemas.openxmlformats.org/officeDocument/2006/relationships/slide" Target="slides/slide34.xml"  /><Relationship Id="rId36" Type="http://schemas.openxmlformats.org/officeDocument/2006/relationships/slide" Target="slides/slide35.xml"  /><Relationship Id="rId37" Type="http://schemas.openxmlformats.org/officeDocument/2006/relationships/slide" Target="slides/slide36.xml"  /><Relationship Id="rId38" Type="http://schemas.openxmlformats.org/officeDocument/2006/relationships/slide" Target="slides/slide37.xml"  /><Relationship Id="rId39" Type="http://schemas.openxmlformats.org/officeDocument/2006/relationships/slide" Target="slides/slide38.xml"  /><Relationship Id="rId4" Type="http://schemas.openxmlformats.org/officeDocument/2006/relationships/slide" Target="slides/slide3.xml"  /><Relationship Id="rId40" Type="http://schemas.openxmlformats.org/officeDocument/2006/relationships/slide" Target="slides/slide39.xml"  /><Relationship Id="rId41" Type="http://schemas.openxmlformats.org/officeDocument/2006/relationships/presProps" Target="presProps.xml"  /><Relationship Id="rId42" Type="http://schemas.openxmlformats.org/officeDocument/2006/relationships/viewProps" Target="viewProps.xml"  /><Relationship Id="rId43" Type="http://schemas.openxmlformats.org/officeDocument/2006/relationships/theme" Target="theme/theme1.xml"  /><Relationship Id="rId44" Type="http://schemas.openxmlformats.org/officeDocument/2006/relationships/tableStyles" Target="tableStyles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12/3/2023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9.xml"  /><Relationship Id="rId11" Type="http://schemas.openxmlformats.org/officeDocument/2006/relationships/slideLayout" Target="../slideLayouts/slideLayout10.xml"  /><Relationship Id="rId12" Type="http://schemas.openxmlformats.org/officeDocument/2006/relationships/slideLayout" Target="../slideLayouts/slideLayout11.xml"  /><Relationship Id="rId2" Type="http://schemas.openxmlformats.org/officeDocument/2006/relationships/theme" Target="../theme/theme1.xml"  /><Relationship Id="rId3" Type="http://schemas.openxmlformats.org/officeDocument/2006/relationships/slideLayout" Target="../slideLayouts/slideLayout2.xml"  /><Relationship Id="rId4" Type="http://schemas.openxmlformats.org/officeDocument/2006/relationships/slideLayout" Target="../slideLayouts/slideLayout3.xml"  /><Relationship Id="rId5" Type="http://schemas.openxmlformats.org/officeDocument/2006/relationships/slideLayout" Target="../slideLayouts/slideLayout4.xml"  /><Relationship Id="rId6" Type="http://schemas.openxmlformats.org/officeDocument/2006/relationships/slideLayout" Target="../slideLayouts/slideLayout5.xml"  /><Relationship Id="rId7" Type="http://schemas.openxmlformats.org/officeDocument/2006/relationships/slideLayout" Target="../slideLayouts/slideLayout6.xml"  /><Relationship Id="rId8" Type="http://schemas.openxmlformats.org/officeDocument/2006/relationships/slideLayout" Target="../slideLayouts/slideLayout7.xml"  /><Relationship Id="rId9" Type="http://schemas.openxmlformats.org/officeDocument/2006/relationships/slideLayout" Target="../slideLayouts/slideLayout8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9.png"  /><Relationship Id="rId11" Type="http://schemas.openxmlformats.org/officeDocument/2006/relationships/image" Target="../media/image10.png"  /><Relationship Id="rId12" Type="http://schemas.openxmlformats.org/officeDocument/2006/relationships/image" Target="../media/image11.png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Relationship Id="rId4" Type="http://schemas.openxmlformats.org/officeDocument/2006/relationships/image" Target="../media/image3.png"  /><Relationship Id="rId5" Type="http://schemas.openxmlformats.org/officeDocument/2006/relationships/image" Target="../media/image4.png"  /><Relationship Id="rId6" Type="http://schemas.openxmlformats.org/officeDocument/2006/relationships/image" Target="../media/image5.png"  /><Relationship Id="rId7" Type="http://schemas.openxmlformats.org/officeDocument/2006/relationships/image" Target="../media/image6.png"  /><Relationship Id="rId8" Type="http://schemas.openxmlformats.org/officeDocument/2006/relationships/image" Target="../media/image7.png"  /><Relationship Id="rId9" Type="http://schemas.openxmlformats.org/officeDocument/2006/relationships/image" Target="../media/image8.pn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20.png"  /><Relationship Id="rId2" Type="http://schemas.openxmlformats.org/officeDocument/2006/relationships/image" Target="../media/image12.png"  /><Relationship Id="rId3" Type="http://schemas.openxmlformats.org/officeDocument/2006/relationships/image" Target="../media/image13.png"  /><Relationship Id="rId4" Type="http://schemas.openxmlformats.org/officeDocument/2006/relationships/image" Target="../media/image14.png"  /><Relationship Id="rId5" Type="http://schemas.openxmlformats.org/officeDocument/2006/relationships/image" Target="../media/image15.png"  /><Relationship Id="rId6" Type="http://schemas.openxmlformats.org/officeDocument/2006/relationships/image" Target="../media/image16.png"  /><Relationship Id="rId7" Type="http://schemas.openxmlformats.org/officeDocument/2006/relationships/image" Target="../media/image17.png"  /><Relationship Id="rId8" Type="http://schemas.openxmlformats.org/officeDocument/2006/relationships/image" Target="../media/image18.png"  /><Relationship Id="rId9" Type="http://schemas.openxmlformats.org/officeDocument/2006/relationships/image" Target="../media/image19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1.png"  /><Relationship Id="rId3" Type="http://schemas.openxmlformats.org/officeDocument/2006/relationships/image" Target="../media/image22.png"  /><Relationship Id="rId4" Type="http://schemas.openxmlformats.org/officeDocument/2006/relationships/image" Target="../media/image23.png"  /><Relationship Id="rId5" Type="http://schemas.openxmlformats.org/officeDocument/2006/relationships/image" Target="../media/image24.png"  /><Relationship Id="rId6" Type="http://schemas.openxmlformats.org/officeDocument/2006/relationships/image" Target="../media/image25.png"  /><Relationship Id="rId7" Type="http://schemas.openxmlformats.org/officeDocument/2006/relationships/image" Target="../media/image26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35.png"  /><Relationship Id="rId11" Type="http://schemas.openxmlformats.org/officeDocument/2006/relationships/image" Target="../media/image36.png"  /><Relationship Id="rId12" Type="http://schemas.openxmlformats.org/officeDocument/2006/relationships/image" Target="../media/image37.png"  /><Relationship Id="rId13" Type="http://schemas.openxmlformats.org/officeDocument/2006/relationships/image" Target="../media/image38.png"  /><Relationship Id="rId14" Type="http://schemas.openxmlformats.org/officeDocument/2006/relationships/image" Target="../media/image39.png"  /><Relationship Id="rId15" Type="http://schemas.openxmlformats.org/officeDocument/2006/relationships/image" Target="../media/image40.png"  /><Relationship Id="rId16" Type="http://schemas.openxmlformats.org/officeDocument/2006/relationships/image" Target="../media/image41.png"  /><Relationship Id="rId17" Type="http://schemas.openxmlformats.org/officeDocument/2006/relationships/image" Target="../media/image42.png"  /><Relationship Id="rId18" Type="http://schemas.openxmlformats.org/officeDocument/2006/relationships/image" Target="../media/image43.png"  /><Relationship Id="rId19" Type="http://schemas.openxmlformats.org/officeDocument/2006/relationships/image" Target="../media/image44.png"  /><Relationship Id="rId2" Type="http://schemas.openxmlformats.org/officeDocument/2006/relationships/image" Target="../media/image27.png"  /><Relationship Id="rId20" Type="http://schemas.openxmlformats.org/officeDocument/2006/relationships/image" Target="../media/image45.png"  /><Relationship Id="rId3" Type="http://schemas.openxmlformats.org/officeDocument/2006/relationships/image" Target="../media/image28.png"  /><Relationship Id="rId4" Type="http://schemas.openxmlformats.org/officeDocument/2006/relationships/image" Target="../media/image29.png"  /><Relationship Id="rId5" Type="http://schemas.openxmlformats.org/officeDocument/2006/relationships/image" Target="../media/image30.png"  /><Relationship Id="rId6" Type="http://schemas.openxmlformats.org/officeDocument/2006/relationships/image" Target="../media/image31.png"  /><Relationship Id="rId7" Type="http://schemas.openxmlformats.org/officeDocument/2006/relationships/image" Target="../media/image32.png"  /><Relationship Id="rId8" Type="http://schemas.openxmlformats.org/officeDocument/2006/relationships/image" Target="../media/image33.png"  /><Relationship Id="rId9" Type="http://schemas.openxmlformats.org/officeDocument/2006/relationships/image" Target="../media/image34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54.png"  /><Relationship Id="rId11" Type="http://schemas.openxmlformats.org/officeDocument/2006/relationships/image" Target="../media/image55.png"  /><Relationship Id="rId12" Type="http://schemas.openxmlformats.org/officeDocument/2006/relationships/image" Target="../media/image56.png"  /><Relationship Id="rId13" Type="http://schemas.openxmlformats.org/officeDocument/2006/relationships/image" Target="../media/image57.png"  /><Relationship Id="rId14" Type="http://schemas.openxmlformats.org/officeDocument/2006/relationships/image" Target="../media/image58.png"  /><Relationship Id="rId15" Type="http://schemas.openxmlformats.org/officeDocument/2006/relationships/image" Target="../media/image59.png"  /><Relationship Id="rId16" Type="http://schemas.openxmlformats.org/officeDocument/2006/relationships/image" Target="../media/image60.png"  /><Relationship Id="rId17" Type="http://schemas.openxmlformats.org/officeDocument/2006/relationships/image" Target="../media/image61.png"  /><Relationship Id="rId18" Type="http://schemas.openxmlformats.org/officeDocument/2006/relationships/image" Target="../media/image62.png"  /><Relationship Id="rId19" Type="http://schemas.openxmlformats.org/officeDocument/2006/relationships/image" Target="../media/image63.png"  /><Relationship Id="rId2" Type="http://schemas.openxmlformats.org/officeDocument/2006/relationships/image" Target="../media/image46.png"  /><Relationship Id="rId20" Type="http://schemas.openxmlformats.org/officeDocument/2006/relationships/image" Target="../media/image64.png"  /><Relationship Id="rId21" Type="http://schemas.openxmlformats.org/officeDocument/2006/relationships/image" Target="../media/image65.png"  /><Relationship Id="rId22" Type="http://schemas.openxmlformats.org/officeDocument/2006/relationships/image" Target="../media/image66.png"  /><Relationship Id="rId23" Type="http://schemas.openxmlformats.org/officeDocument/2006/relationships/image" Target="../media/image67.png"  /><Relationship Id="rId24" Type="http://schemas.openxmlformats.org/officeDocument/2006/relationships/image" Target="../media/image68.png"  /><Relationship Id="rId25" Type="http://schemas.openxmlformats.org/officeDocument/2006/relationships/image" Target="../media/image69.png"  /><Relationship Id="rId26" Type="http://schemas.openxmlformats.org/officeDocument/2006/relationships/image" Target="../media/image70.png"  /><Relationship Id="rId27" Type="http://schemas.openxmlformats.org/officeDocument/2006/relationships/image" Target="../media/image71.png"  /><Relationship Id="rId28" Type="http://schemas.openxmlformats.org/officeDocument/2006/relationships/image" Target="../media/image72.png"  /><Relationship Id="rId29" Type="http://schemas.openxmlformats.org/officeDocument/2006/relationships/image" Target="../media/image73.png"  /><Relationship Id="rId3" Type="http://schemas.openxmlformats.org/officeDocument/2006/relationships/image" Target="../media/image47.png"  /><Relationship Id="rId4" Type="http://schemas.openxmlformats.org/officeDocument/2006/relationships/image" Target="../media/image48.png"  /><Relationship Id="rId5" Type="http://schemas.openxmlformats.org/officeDocument/2006/relationships/image" Target="../media/image49.png"  /><Relationship Id="rId6" Type="http://schemas.openxmlformats.org/officeDocument/2006/relationships/image" Target="../media/image50.png"  /><Relationship Id="rId7" Type="http://schemas.openxmlformats.org/officeDocument/2006/relationships/image" Target="../media/image51.png"  /><Relationship Id="rId8" Type="http://schemas.openxmlformats.org/officeDocument/2006/relationships/image" Target="../media/image52.png"  /><Relationship Id="rId9" Type="http://schemas.openxmlformats.org/officeDocument/2006/relationships/image" Target="../media/image53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82.png"  /><Relationship Id="rId11" Type="http://schemas.openxmlformats.org/officeDocument/2006/relationships/image" Target="../media/image83.png"  /><Relationship Id="rId12" Type="http://schemas.openxmlformats.org/officeDocument/2006/relationships/image" Target="../media/image84.png"  /><Relationship Id="rId13" Type="http://schemas.openxmlformats.org/officeDocument/2006/relationships/image" Target="../media/image85.png"  /><Relationship Id="rId14" Type="http://schemas.openxmlformats.org/officeDocument/2006/relationships/image" Target="../media/image86.png"  /><Relationship Id="rId15" Type="http://schemas.openxmlformats.org/officeDocument/2006/relationships/image" Target="../media/image87.png"  /><Relationship Id="rId16" Type="http://schemas.openxmlformats.org/officeDocument/2006/relationships/image" Target="../media/image88.png"  /><Relationship Id="rId17" Type="http://schemas.openxmlformats.org/officeDocument/2006/relationships/image" Target="../media/image89.png"  /><Relationship Id="rId18" Type="http://schemas.openxmlformats.org/officeDocument/2006/relationships/image" Target="../media/image90.png"  /><Relationship Id="rId19" Type="http://schemas.openxmlformats.org/officeDocument/2006/relationships/image" Target="../media/image91.png"  /><Relationship Id="rId2" Type="http://schemas.openxmlformats.org/officeDocument/2006/relationships/image" Target="../media/image74.png"  /><Relationship Id="rId20" Type="http://schemas.openxmlformats.org/officeDocument/2006/relationships/image" Target="../media/image92.png"  /><Relationship Id="rId21" Type="http://schemas.openxmlformats.org/officeDocument/2006/relationships/image" Target="../media/image93.png"  /><Relationship Id="rId22" Type="http://schemas.openxmlformats.org/officeDocument/2006/relationships/image" Target="../media/image94.png"  /><Relationship Id="rId3" Type="http://schemas.openxmlformats.org/officeDocument/2006/relationships/image" Target="../media/image75.png"  /><Relationship Id="rId4" Type="http://schemas.openxmlformats.org/officeDocument/2006/relationships/image" Target="../media/image76.png"  /><Relationship Id="rId5" Type="http://schemas.openxmlformats.org/officeDocument/2006/relationships/image" Target="../media/image77.png"  /><Relationship Id="rId6" Type="http://schemas.openxmlformats.org/officeDocument/2006/relationships/image" Target="../media/image78.png"  /><Relationship Id="rId7" Type="http://schemas.openxmlformats.org/officeDocument/2006/relationships/image" Target="../media/image79.png"  /><Relationship Id="rId8" Type="http://schemas.openxmlformats.org/officeDocument/2006/relationships/image" Target="../media/image80.png"  /><Relationship Id="rId9" Type="http://schemas.openxmlformats.org/officeDocument/2006/relationships/image" Target="../media/image81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103.png"  /><Relationship Id="rId11" Type="http://schemas.openxmlformats.org/officeDocument/2006/relationships/image" Target="../media/image104.png"  /><Relationship Id="rId12" Type="http://schemas.openxmlformats.org/officeDocument/2006/relationships/image" Target="../media/image105.png"  /><Relationship Id="rId13" Type="http://schemas.openxmlformats.org/officeDocument/2006/relationships/image" Target="../media/image106.png"  /><Relationship Id="rId14" Type="http://schemas.openxmlformats.org/officeDocument/2006/relationships/image" Target="../media/image107.png"  /><Relationship Id="rId15" Type="http://schemas.openxmlformats.org/officeDocument/2006/relationships/image" Target="../media/image108.png"  /><Relationship Id="rId16" Type="http://schemas.openxmlformats.org/officeDocument/2006/relationships/image" Target="../media/image109.png"  /><Relationship Id="rId17" Type="http://schemas.openxmlformats.org/officeDocument/2006/relationships/image" Target="../media/image110.png"  /><Relationship Id="rId18" Type="http://schemas.openxmlformats.org/officeDocument/2006/relationships/image" Target="../media/image111.png"  /><Relationship Id="rId2" Type="http://schemas.openxmlformats.org/officeDocument/2006/relationships/image" Target="../media/image95.png"  /><Relationship Id="rId3" Type="http://schemas.openxmlformats.org/officeDocument/2006/relationships/image" Target="../media/image96.png"  /><Relationship Id="rId4" Type="http://schemas.openxmlformats.org/officeDocument/2006/relationships/image" Target="../media/image97.png"  /><Relationship Id="rId5" Type="http://schemas.openxmlformats.org/officeDocument/2006/relationships/image" Target="../media/image98.png"  /><Relationship Id="rId6" Type="http://schemas.openxmlformats.org/officeDocument/2006/relationships/image" Target="../media/image99.png"  /><Relationship Id="rId7" Type="http://schemas.openxmlformats.org/officeDocument/2006/relationships/image" Target="../media/image100.png"  /><Relationship Id="rId8" Type="http://schemas.openxmlformats.org/officeDocument/2006/relationships/image" Target="../media/image101.png"  /><Relationship Id="rId9" Type="http://schemas.openxmlformats.org/officeDocument/2006/relationships/image" Target="../media/image102.pn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120.png"  /><Relationship Id="rId11" Type="http://schemas.openxmlformats.org/officeDocument/2006/relationships/image" Target="../media/image121.png"  /><Relationship Id="rId12" Type="http://schemas.openxmlformats.org/officeDocument/2006/relationships/image" Target="../media/image122.png"  /><Relationship Id="rId13" Type="http://schemas.openxmlformats.org/officeDocument/2006/relationships/image" Target="../media/image123.png"  /><Relationship Id="rId14" Type="http://schemas.openxmlformats.org/officeDocument/2006/relationships/image" Target="../media/image124.png"  /><Relationship Id="rId15" Type="http://schemas.openxmlformats.org/officeDocument/2006/relationships/image" Target="../media/image125.png"  /><Relationship Id="rId16" Type="http://schemas.openxmlformats.org/officeDocument/2006/relationships/image" Target="../media/image126.png"  /><Relationship Id="rId17" Type="http://schemas.openxmlformats.org/officeDocument/2006/relationships/image" Target="../media/image127.png"  /><Relationship Id="rId18" Type="http://schemas.openxmlformats.org/officeDocument/2006/relationships/image" Target="../media/image128.png"  /><Relationship Id="rId19" Type="http://schemas.openxmlformats.org/officeDocument/2006/relationships/image" Target="../media/image129.png"  /><Relationship Id="rId2" Type="http://schemas.openxmlformats.org/officeDocument/2006/relationships/image" Target="../media/image112.png"  /><Relationship Id="rId20" Type="http://schemas.openxmlformats.org/officeDocument/2006/relationships/image" Target="../media/image130.png"  /><Relationship Id="rId21" Type="http://schemas.openxmlformats.org/officeDocument/2006/relationships/image" Target="../media/image131.png"  /><Relationship Id="rId22" Type="http://schemas.openxmlformats.org/officeDocument/2006/relationships/image" Target="../media/image132.png"  /><Relationship Id="rId23" Type="http://schemas.openxmlformats.org/officeDocument/2006/relationships/image" Target="../media/image133.png"  /><Relationship Id="rId24" Type="http://schemas.openxmlformats.org/officeDocument/2006/relationships/image" Target="../media/image134.png"  /><Relationship Id="rId25" Type="http://schemas.openxmlformats.org/officeDocument/2006/relationships/image" Target="../media/image135.png"  /><Relationship Id="rId26" Type="http://schemas.openxmlformats.org/officeDocument/2006/relationships/image" Target="../media/image136.png"  /><Relationship Id="rId27" Type="http://schemas.openxmlformats.org/officeDocument/2006/relationships/image" Target="../media/image137.png"  /><Relationship Id="rId28" Type="http://schemas.openxmlformats.org/officeDocument/2006/relationships/image" Target="../media/image138.png"  /><Relationship Id="rId29" Type="http://schemas.openxmlformats.org/officeDocument/2006/relationships/image" Target="../media/image139.png"  /><Relationship Id="rId3" Type="http://schemas.openxmlformats.org/officeDocument/2006/relationships/image" Target="../media/image113.png"  /><Relationship Id="rId30" Type="http://schemas.openxmlformats.org/officeDocument/2006/relationships/image" Target="../media/image140.png"  /><Relationship Id="rId4" Type="http://schemas.openxmlformats.org/officeDocument/2006/relationships/image" Target="../media/image114.png"  /><Relationship Id="rId5" Type="http://schemas.openxmlformats.org/officeDocument/2006/relationships/image" Target="../media/image115.png"  /><Relationship Id="rId6" Type="http://schemas.openxmlformats.org/officeDocument/2006/relationships/image" Target="../media/image116.png"  /><Relationship Id="rId7" Type="http://schemas.openxmlformats.org/officeDocument/2006/relationships/image" Target="../media/image117.png"  /><Relationship Id="rId8" Type="http://schemas.openxmlformats.org/officeDocument/2006/relationships/image" Target="../media/image118.png"  /><Relationship Id="rId9" Type="http://schemas.openxmlformats.org/officeDocument/2006/relationships/image" Target="../media/image119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149.png"  /><Relationship Id="rId11" Type="http://schemas.openxmlformats.org/officeDocument/2006/relationships/image" Target="../media/image150.png"  /><Relationship Id="rId12" Type="http://schemas.openxmlformats.org/officeDocument/2006/relationships/image" Target="../media/image151.png"  /><Relationship Id="rId13" Type="http://schemas.openxmlformats.org/officeDocument/2006/relationships/image" Target="../media/image152.png"  /><Relationship Id="rId14" Type="http://schemas.openxmlformats.org/officeDocument/2006/relationships/image" Target="../media/image153.png"  /><Relationship Id="rId15" Type="http://schemas.openxmlformats.org/officeDocument/2006/relationships/image" Target="../media/image154.png"  /><Relationship Id="rId16" Type="http://schemas.openxmlformats.org/officeDocument/2006/relationships/image" Target="../media/image155.png"  /><Relationship Id="rId17" Type="http://schemas.openxmlformats.org/officeDocument/2006/relationships/image" Target="../media/image156.png"  /><Relationship Id="rId18" Type="http://schemas.openxmlformats.org/officeDocument/2006/relationships/image" Target="../media/image157.png"  /><Relationship Id="rId19" Type="http://schemas.openxmlformats.org/officeDocument/2006/relationships/image" Target="../media/image158.png"  /><Relationship Id="rId2" Type="http://schemas.openxmlformats.org/officeDocument/2006/relationships/image" Target="../media/image141.png"  /><Relationship Id="rId20" Type="http://schemas.openxmlformats.org/officeDocument/2006/relationships/image" Target="../media/image159.png"  /><Relationship Id="rId21" Type="http://schemas.openxmlformats.org/officeDocument/2006/relationships/image" Target="../media/image160.png"  /><Relationship Id="rId22" Type="http://schemas.openxmlformats.org/officeDocument/2006/relationships/image" Target="../media/image161.png"  /><Relationship Id="rId3" Type="http://schemas.openxmlformats.org/officeDocument/2006/relationships/image" Target="../media/image142.png"  /><Relationship Id="rId4" Type="http://schemas.openxmlformats.org/officeDocument/2006/relationships/image" Target="../media/image143.png"  /><Relationship Id="rId5" Type="http://schemas.openxmlformats.org/officeDocument/2006/relationships/image" Target="../media/image144.png"  /><Relationship Id="rId6" Type="http://schemas.openxmlformats.org/officeDocument/2006/relationships/image" Target="../media/image145.png"  /><Relationship Id="rId7" Type="http://schemas.openxmlformats.org/officeDocument/2006/relationships/image" Target="../media/image146.png"  /><Relationship Id="rId8" Type="http://schemas.openxmlformats.org/officeDocument/2006/relationships/image" Target="../media/image147.png"  /><Relationship Id="rId9" Type="http://schemas.openxmlformats.org/officeDocument/2006/relationships/image" Target="../media/image148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170.png"  /><Relationship Id="rId11" Type="http://schemas.openxmlformats.org/officeDocument/2006/relationships/image" Target="../media/image171.png"  /><Relationship Id="rId12" Type="http://schemas.openxmlformats.org/officeDocument/2006/relationships/image" Target="../media/image172.png"  /><Relationship Id="rId13" Type="http://schemas.openxmlformats.org/officeDocument/2006/relationships/image" Target="../media/image173.png"  /><Relationship Id="rId14" Type="http://schemas.openxmlformats.org/officeDocument/2006/relationships/image" Target="../media/image174.png"  /><Relationship Id="rId15" Type="http://schemas.openxmlformats.org/officeDocument/2006/relationships/image" Target="../media/image175.png"  /><Relationship Id="rId16" Type="http://schemas.openxmlformats.org/officeDocument/2006/relationships/image" Target="../media/image176.png"  /><Relationship Id="rId17" Type="http://schemas.openxmlformats.org/officeDocument/2006/relationships/image" Target="../media/image177.png"  /><Relationship Id="rId18" Type="http://schemas.openxmlformats.org/officeDocument/2006/relationships/image" Target="../media/image178.png"  /><Relationship Id="rId19" Type="http://schemas.openxmlformats.org/officeDocument/2006/relationships/image" Target="../media/image179.png"  /><Relationship Id="rId2" Type="http://schemas.openxmlformats.org/officeDocument/2006/relationships/image" Target="../media/image162.png"  /><Relationship Id="rId20" Type="http://schemas.openxmlformats.org/officeDocument/2006/relationships/image" Target="../media/image180.png"  /><Relationship Id="rId21" Type="http://schemas.openxmlformats.org/officeDocument/2006/relationships/image" Target="../media/image181.png"  /><Relationship Id="rId22" Type="http://schemas.openxmlformats.org/officeDocument/2006/relationships/image" Target="../media/image182.png"  /><Relationship Id="rId23" Type="http://schemas.openxmlformats.org/officeDocument/2006/relationships/image" Target="../media/image183.png"  /><Relationship Id="rId24" Type="http://schemas.openxmlformats.org/officeDocument/2006/relationships/image" Target="../media/image184.png"  /><Relationship Id="rId25" Type="http://schemas.openxmlformats.org/officeDocument/2006/relationships/image" Target="../media/image185.png"  /><Relationship Id="rId26" Type="http://schemas.openxmlformats.org/officeDocument/2006/relationships/image" Target="../media/image186.png"  /><Relationship Id="rId27" Type="http://schemas.openxmlformats.org/officeDocument/2006/relationships/image" Target="../media/image187.png"  /><Relationship Id="rId28" Type="http://schemas.openxmlformats.org/officeDocument/2006/relationships/image" Target="../media/image188.png"  /><Relationship Id="rId29" Type="http://schemas.openxmlformats.org/officeDocument/2006/relationships/image" Target="../media/image189.png"  /><Relationship Id="rId3" Type="http://schemas.openxmlformats.org/officeDocument/2006/relationships/image" Target="../media/image163.png"  /><Relationship Id="rId30" Type="http://schemas.openxmlformats.org/officeDocument/2006/relationships/image" Target="../media/image190.png"  /><Relationship Id="rId31" Type="http://schemas.openxmlformats.org/officeDocument/2006/relationships/image" Target="../media/image191.png"  /><Relationship Id="rId32" Type="http://schemas.openxmlformats.org/officeDocument/2006/relationships/image" Target="../media/image192.png"  /><Relationship Id="rId33" Type="http://schemas.openxmlformats.org/officeDocument/2006/relationships/image" Target="../media/image193.png"  /><Relationship Id="rId4" Type="http://schemas.openxmlformats.org/officeDocument/2006/relationships/image" Target="../media/image164.png"  /><Relationship Id="rId5" Type="http://schemas.openxmlformats.org/officeDocument/2006/relationships/image" Target="../media/image165.png"  /><Relationship Id="rId6" Type="http://schemas.openxmlformats.org/officeDocument/2006/relationships/image" Target="../media/image166.png"  /><Relationship Id="rId7" Type="http://schemas.openxmlformats.org/officeDocument/2006/relationships/image" Target="../media/image167.png"  /><Relationship Id="rId8" Type="http://schemas.openxmlformats.org/officeDocument/2006/relationships/image" Target="../media/image168.png"  /><Relationship Id="rId9" Type="http://schemas.openxmlformats.org/officeDocument/2006/relationships/image" Target="../media/image169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202.png"  /><Relationship Id="rId11" Type="http://schemas.openxmlformats.org/officeDocument/2006/relationships/image" Target="../media/image203.png"  /><Relationship Id="rId12" Type="http://schemas.openxmlformats.org/officeDocument/2006/relationships/image" Target="../media/image204.png"  /><Relationship Id="rId13" Type="http://schemas.openxmlformats.org/officeDocument/2006/relationships/image" Target="../media/image205.png"  /><Relationship Id="rId14" Type="http://schemas.openxmlformats.org/officeDocument/2006/relationships/image" Target="../media/image206.png"  /><Relationship Id="rId15" Type="http://schemas.openxmlformats.org/officeDocument/2006/relationships/image" Target="../media/image207.png"  /><Relationship Id="rId16" Type="http://schemas.openxmlformats.org/officeDocument/2006/relationships/image" Target="../media/image208.png"  /><Relationship Id="rId17" Type="http://schemas.openxmlformats.org/officeDocument/2006/relationships/image" Target="../media/image209.png"  /><Relationship Id="rId18" Type="http://schemas.openxmlformats.org/officeDocument/2006/relationships/image" Target="../media/image210.png"  /><Relationship Id="rId19" Type="http://schemas.openxmlformats.org/officeDocument/2006/relationships/image" Target="../media/image211.png"  /><Relationship Id="rId2" Type="http://schemas.openxmlformats.org/officeDocument/2006/relationships/image" Target="../media/image194.png"  /><Relationship Id="rId20" Type="http://schemas.openxmlformats.org/officeDocument/2006/relationships/image" Target="../media/image212.png"  /><Relationship Id="rId21" Type="http://schemas.openxmlformats.org/officeDocument/2006/relationships/image" Target="../media/image213.png"  /><Relationship Id="rId22" Type="http://schemas.openxmlformats.org/officeDocument/2006/relationships/image" Target="../media/image214.png"  /><Relationship Id="rId23" Type="http://schemas.openxmlformats.org/officeDocument/2006/relationships/image" Target="../media/image215.png"  /><Relationship Id="rId24" Type="http://schemas.openxmlformats.org/officeDocument/2006/relationships/image" Target="../media/image216.png"  /><Relationship Id="rId25" Type="http://schemas.openxmlformats.org/officeDocument/2006/relationships/image" Target="../media/image217.png"  /><Relationship Id="rId26" Type="http://schemas.openxmlformats.org/officeDocument/2006/relationships/image" Target="../media/image218.png"  /><Relationship Id="rId27" Type="http://schemas.openxmlformats.org/officeDocument/2006/relationships/image" Target="../media/image219.png"  /><Relationship Id="rId28" Type="http://schemas.openxmlformats.org/officeDocument/2006/relationships/image" Target="../media/image220.png"  /><Relationship Id="rId29" Type="http://schemas.openxmlformats.org/officeDocument/2006/relationships/image" Target="../media/image221.png"  /><Relationship Id="rId3" Type="http://schemas.openxmlformats.org/officeDocument/2006/relationships/image" Target="../media/image195.png"  /><Relationship Id="rId30" Type="http://schemas.openxmlformats.org/officeDocument/2006/relationships/image" Target="../media/image222.png"  /><Relationship Id="rId31" Type="http://schemas.openxmlformats.org/officeDocument/2006/relationships/image" Target="../media/image223.png"  /><Relationship Id="rId32" Type="http://schemas.openxmlformats.org/officeDocument/2006/relationships/image" Target="../media/image224.png"  /><Relationship Id="rId33" Type="http://schemas.openxmlformats.org/officeDocument/2006/relationships/image" Target="../media/image225.png"  /><Relationship Id="rId4" Type="http://schemas.openxmlformats.org/officeDocument/2006/relationships/image" Target="../media/image196.png"  /><Relationship Id="rId5" Type="http://schemas.openxmlformats.org/officeDocument/2006/relationships/image" Target="../media/image197.png"  /><Relationship Id="rId6" Type="http://schemas.openxmlformats.org/officeDocument/2006/relationships/image" Target="../media/image198.png"  /><Relationship Id="rId7" Type="http://schemas.openxmlformats.org/officeDocument/2006/relationships/image" Target="../media/image199.png"  /><Relationship Id="rId8" Type="http://schemas.openxmlformats.org/officeDocument/2006/relationships/image" Target="../media/image200.png"  /><Relationship Id="rId9" Type="http://schemas.openxmlformats.org/officeDocument/2006/relationships/image" Target="../media/image201.pn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234.png"  /><Relationship Id="rId11" Type="http://schemas.openxmlformats.org/officeDocument/2006/relationships/image" Target="../media/image235.png"  /><Relationship Id="rId12" Type="http://schemas.openxmlformats.org/officeDocument/2006/relationships/image" Target="../media/image236.png"  /><Relationship Id="rId13" Type="http://schemas.openxmlformats.org/officeDocument/2006/relationships/image" Target="../media/image237.png"  /><Relationship Id="rId14" Type="http://schemas.openxmlformats.org/officeDocument/2006/relationships/image" Target="../media/image238.png"  /><Relationship Id="rId15" Type="http://schemas.openxmlformats.org/officeDocument/2006/relationships/image" Target="../media/image239.png"  /><Relationship Id="rId16" Type="http://schemas.openxmlformats.org/officeDocument/2006/relationships/image" Target="../media/image240.png"  /><Relationship Id="rId17" Type="http://schemas.openxmlformats.org/officeDocument/2006/relationships/image" Target="../media/image241.png"  /><Relationship Id="rId18" Type="http://schemas.openxmlformats.org/officeDocument/2006/relationships/image" Target="../media/image242.png"  /><Relationship Id="rId19" Type="http://schemas.openxmlformats.org/officeDocument/2006/relationships/image" Target="../media/image243.png"  /><Relationship Id="rId2" Type="http://schemas.openxmlformats.org/officeDocument/2006/relationships/image" Target="../media/image226.png"  /><Relationship Id="rId20" Type="http://schemas.openxmlformats.org/officeDocument/2006/relationships/image" Target="../media/image244.png"  /><Relationship Id="rId21" Type="http://schemas.openxmlformats.org/officeDocument/2006/relationships/image" Target="../media/image245.png"  /><Relationship Id="rId22" Type="http://schemas.openxmlformats.org/officeDocument/2006/relationships/image" Target="../media/image246.png"  /><Relationship Id="rId23" Type="http://schemas.openxmlformats.org/officeDocument/2006/relationships/image" Target="../media/image247.png"  /><Relationship Id="rId24" Type="http://schemas.openxmlformats.org/officeDocument/2006/relationships/image" Target="../media/image248.png"  /><Relationship Id="rId25" Type="http://schemas.openxmlformats.org/officeDocument/2006/relationships/image" Target="../media/image249.png"  /><Relationship Id="rId26" Type="http://schemas.openxmlformats.org/officeDocument/2006/relationships/image" Target="../media/image250.png"  /><Relationship Id="rId27" Type="http://schemas.openxmlformats.org/officeDocument/2006/relationships/image" Target="../media/image251.png"  /><Relationship Id="rId28" Type="http://schemas.openxmlformats.org/officeDocument/2006/relationships/image" Target="../media/image252.png"  /><Relationship Id="rId29" Type="http://schemas.openxmlformats.org/officeDocument/2006/relationships/image" Target="../media/image253.png"  /><Relationship Id="rId3" Type="http://schemas.openxmlformats.org/officeDocument/2006/relationships/image" Target="../media/image227.png"  /><Relationship Id="rId30" Type="http://schemas.openxmlformats.org/officeDocument/2006/relationships/image" Target="../media/image254.png"  /><Relationship Id="rId31" Type="http://schemas.openxmlformats.org/officeDocument/2006/relationships/image" Target="../media/image255.png"  /><Relationship Id="rId32" Type="http://schemas.openxmlformats.org/officeDocument/2006/relationships/image" Target="../media/image256.png"  /><Relationship Id="rId33" Type="http://schemas.openxmlformats.org/officeDocument/2006/relationships/image" Target="../media/image257.png"  /><Relationship Id="rId4" Type="http://schemas.openxmlformats.org/officeDocument/2006/relationships/image" Target="../media/image228.png"  /><Relationship Id="rId5" Type="http://schemas.openxmlformats.org/officeDocument/2006/relationships/image" Target="../media/image229.png"  /><Relationship Id="rId6" Type="http://schemas.openxmlformats.org/officeDocument/2006/relationships/image" Target="../media/image230.png"  /><Relationship Id="rId7" Type="http://schemas.openxmlformats.org/officeDocument/2006/relationships/image" Target="../media/image231.png"  /><Relationship Id="rId8" Type="http://schemas.openxmlformats.org/officeDocument/2006/relationships/image" Target="../media/image232.png"  /><Relationship Id="rId9" Type="http://schemas.openxmlformats.org/officeDocument/2006/relationships/image" Target="../media/image233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266.png"  /><Relationship Id="rId11" Type="http://schemas.openxmlformats.org/officeDocument/2006/relationships/image" Target="../media/image267.png"  /><Relationship Id="rId12" Type="http://schemas.openxmlformats.org/officeDocument/2006/relationships/image" Target="../media/image268.png"  /><Relationship Id="rId13" Type="http://schemas.openxmlformats.org/officeDocument/2006/relationships/image" Target="../media/image269.png"  /><Relationship Id="rId14" Type="http://schemas.openxmlformats.org/officeDocument/2006/relationships/image" Target="../media/image270.png"  /><Relationship Id="rId15" Type="http://schemas.openxmlformats.org/officeDocument/2006/relationships/image" Target="../media/image271.png"  /><Relationship Id="rId16" Type="http://schemas.openxmlformats.org/officeDocument/2006/relationships/image" Target="../media/image272.png"  /><Relationship Id="rId17" Type="http://schemas.openxmlformats.org/officeDocument/2006/relationships/image" Target="../media/image273.png"  /><Relationship Id="rId18" Type="http://schemas.openxmlformats.org/officeDocument/2006/relationships/image" Target="../media/image274.png"  /><Relationship Id="rId19" Type="http://schemas.openxmlformats.org/officeDocument/2006/relationships/image" Target="../media/image275.png"  /><Relationship Id="rId2" Type="http://schemas.openxmlformats.org/officeDocument/2006/relationships/image" Target="../media/image258.png"  /><Relationship Id="rId20" Type="http://schemas.openxmlformats.org/officeDocument/2006/relationships/image" Target="../media/image276.png"  /><Relationship Id="rId3" Type="http://schemas.openxmlformats.org/officeDocument/2006/relationships/image" Target="../media/image259.png"  /><Relationship Id="rId4" Type="http://schemas.openxmlformats.org/officeDocument/2006/relationships/image" Target="../media/image260.png"  /><Relationship Id="rId5" Type="http://schemas.openxmlformats.org/officeDocument/2006/relationships/image" Target="../media/image261.png"  /><Relationship Id="rId6" Type="http://schemas.openxmlformats.org/officeDocument/2006/relationships/image" Target="../media/image262.png"  /><Relationship Id="rId7" Type="http://schemas.openxmlformats.org/officeDocument/2006/relationships/image" Target="../media/image263.png"  /><Relationship Id="rId8" Type="http://schemas.openxmlformats.org/officeDocument/2006/relationships/image" Target="../media/image264.png"  /><Relationship Id="rId9" Type="http://schemas.openxmlformats.org/officeDocument/2006/relationships/image" Target="../media/image265.png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77.png"  /><Relationship Id="rId3" Type="http://schemas.openxmlformats.org/officeDocument/2006/relationships/image" Target="../media/image278.png"  /><Relationship Id="rId4" Type="http://schemas.openxmlformats.org/officeDocument/2006/relationships/image" Target="../media/image279.png"  /><Relationship Id="rId5" Type="http://schemas.openxmlformats.org/officeDocument/2006/relationships/image" Target="../media/image280.png"  /><Relationship Id="rId6" Type="http://schemas.openxmlformats.org/officeDocument/2006/relationships/image" Target="../media/image281.png"  /><Relationship Id="rId7" Type="http://schemas.openxmlformats.org/officeDocument/2006/relationships/image" Target="../media/image282.pn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291.png"  /><Relationship Id="rId11" Type="http://schemas.openxmlformats.org/officeDocument/2006/relationships/image" Target="../media/image292.png"  /><Relationship Id="rId12" Type="http://schemas.openxmlformats.org/officeDocument/2006/relationships/image" Target="../media/image293.png"  /><Relationship Id="rId13" Type="http://schemas.openxmlformats.org/officeDocument/2006/relationships/image" Target="../media/image294.png"  /><Relationship Id="rId14" Type="http://schemas.openxmlformats.org/officeDocument/2006/relationships/image" Target="../media/image295.png"  /><Relationship Id="rId15" Type="http://schemas.openxmlformats.org/officeDocument/2006/relationships/image" Target="../media/image296.png"  /><Relationship Id="rId16" Type="http://schemas.openxmlformats.org/officeDocument/2006/relationships/image" Target="../media/image297.png"  /><Relationship Id="rId2" Type="http://schemas.openxmlformats.org/officeDocument/2006/relationships/image" Target="../media/image283.png"  /><Relationship Id="rId3" Type="http://schemas.openxmlformats.org/officeDocument/2006/relationships/image" Target="../media/image284.png"  /><Relationship Id="rId4" Type="http://schemas.openxmlformats.org/officeDocument/2006/relationships/image" Target="../media/image285.png"  /><Relationship Id="rId5" Type="http://schemas.openxmlformats.org/officeDocument/2006/relationships/image" Target="../media/image286.png"  /><Relationship Id="rId6" Type="http://schemas.openxmlformats.org/officeDocument/2006/relationships/image" Target="../media/image287.png"  /><Relationship Id="rId7" Type="http://schemas.openxmlformats.org/officeDocument/2006/relationships/image" Target="../media/image288.png"  /><Relationship Id="rId8" Type="http://schemas.openxmlformats.org/officeDocument/2006/relationships/image" Target="../media/image289.png"  /><Relationship Id="rId9" Type="http://schemas.openxmlformats.org/officeDocument/2006/relationships/image" Target="../media/image290.png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306.png"  /><Relationship Id="rId11" Type="http://schemas.openxmlformats.org/officeDocument/2006/relationships/image" Target="../media/image307.png"  /><Relationship Id="rId12" Type="http://schemas.openxmlformats.org/officeDocument/2006/relationships/image" Target="../media/image308.png"  /><Relationship Id="rId13" Type="http://schemas.openxmlformats.org/officeDocument/2006/relationships/image" Target="../media/image309.png"  /><Relationship Id="rId14" Type="http://schemas.openxmlformats.org/officeDocument/2006/relationships/image" Target="../media/image310.png"  /><Relationship Id="rId15" Type="http://schemas.openxmlformats.org/officeDocument/2006/relationships/image" Target="../media/image311.png"  /><Relationship Id="rId16" Type="http://schemas.openxmlformats.org/officeDocument/2006/relationships/image" Target="../media/image312.png"  /><Relationship Id="rId17" Type="http://schemas.openxmlformats.org/officeDocument/2006/relationships/image" Target="../media/image313.png"  /><Relationship Id="rId18" Type="http://schemas.openxmlformats.org/officeDocument/2006/relationships/image" Target="../media/image314.png"  /><Relationship Id="rId19" Type="http://schemas.openxmlformats.org/officeDocument/2006/relationships/image" Target="../media/image315.png"  /><Relationship Id="rId2" Type="http://schemas.openxmlformats.org/officeDocument/2006/relationships/image" Target="../media/image298.png"  /><Relationship Id="rId20" Type="http://schemas.openxmlformats.org/officeDocument/2006/relationships/image" Target="../media/image316.png"  /><Relationship Id="rId21" Type="http://schemas.openxmlformats.org/officeDocument/2006/relationships/image" Target="../media/image317.png"  /><Relationship Id="rId22" Type="http://schemas.openxmlformats.org/officeDocument/2006/relationships/image" Target="../media/image318.png"  /><Relationship Id="rId23" Type="http://schemas.openxmlformats.org/officeDocument/2006/relationships/image" Target="../media/image319.png"  /><Relationship Id="rId24" Type="http://schemas.openxmlformats.org/officeDocument/2006/relationships/image" Target="../media/image320.png"  /><Relationship Id="rId25" Type="http://schemas.openxmlformats.org/officeDocument/2006/relationships/image" Target="../media/image321.png"  /><Relationship Id="rId26" Type="http://schemas.openxmlformats.org/officeDocument/2006/relationships/image" Target="../media/image322.png"  /><Relationship Id="rId27" Type="http://schemas.openxmlformats.org/officeDocument/2006/relationships/image" Target="../media/image323.png"  /><Relationship Id="rId28" Type="http://schemas.openxmlformats.org/officeDocument/2006/relationships/image" Target="../media/image324.png"  /><Relationship Id="rId29" Type="http://schemas.openxmlformats.org/officeDocument/2006/relationships/image" Target="../media/image325.png"  /><Relationship Id="rId3" Type="http://schemas.openxmlformats.org/officeDocument/2006/relationships/image" Target="../media/image299.png"  /><Relationship Id="rId30" Type="http://schemas.openxmlformats.org/officeDocument/2006/relationships/image" Target="../media/image326.png"  /><Relationship Id="rId31" Type="http://schemas.openxmlformats.org/officeDocument/2006/relationships/image" Target="../media/image327.png"  /><Relationship Id="rId32" Type="http://schemas.openxmlformats.org/officeDocument/2006/relationships/image" Target="../media/image328.png"  /><Relationship Id="rId33" Type="http://schemas.openxmlformats.org/officeDocument/2006/relationships/image" Target="../media/image329.png"  /><Relationship Id="rId34" Type="http://schemas.openxmlformats.org/officeDocument/2006/relationships/image" Target="../media/image330.png"  /><Relationship Id="rId35" Type="http://schemas.openxmlformats.org/officeDocument/2006/relationships/image" Target="../media/image331.png"  /><Relationship Id="rId36" Type="http://schemas.openxmlformats.org/officeDocument/2006/relationships/image" Target="../media/image332.png"  /><Relationship Id="rId37" Type="http://schemas.openxmlformats.org/officeDocument/2006/relationships/image" Target="../media/image333.png"  /><Relationship Id="rId38" Type="http://schemas.openxmlformats.org/officeDocument/2006/relationships/image" Target="../media/image334.png"  /><Relationship Id="rId39" Type="http://schemas.openxmlformats.org/officeDocument/2006/relationships/image" Target="../media/image335.png"  /><Relationship Id="rId4" Type="http://schemas.openxmlformats.org/officeDocument/2006/relationships/image" Target="../media/image300.png"  /><Relationship Id="rId40" Type="http://schemas.openxmlformats.org/officeDocument/2006/relationships/image" Target="../media/image336.png"  /><Relationship Id="rId41" Type="http://schemas.openxmlformats.org/officeDocument/2006/relationships/image" Target="../media/image337.png"  /><Relationship Id="rId42" Type="http://schemas.openxmlformats.org/officeDocument/2006/relationships/image" Target="../media/image338.png"  /><Relationship Id="rId43" Type="http://schemas.openxmlformats.org/officeDocument/2006/relationships/image" Target="../media/image339.png"  /><Relationship Id="rId44" Type="http://schemas.openxmlformats.org/officeDocument/2006/relationships/image" Target="../media/image340.png"  /><Relationship Id="rId45" Type="http://schemas.openxmlformats.org/officeDocument/2006/relationships/image" Target="../media/image341.png"  /><Relationship Id="rId46" Type="http://schemas.openxmlformats.org/officeDocument/2006/relationships/image" Target="../media/image342.png"  /><Relationship Id="rId5" Type="http://schemas.openxmlformats.org/officeDocument/2006/relationships/image" Target="../media/image301.png"  /><Relationship Id="rId6" Type="http://schemas.openxmlformats.org/officeDocument/2006/relationships/image" Target="../media/image302.png"  /><Relationship Id="rId7" Type="http://schemas.openxmlformats.org/officeDocument/2006/relationships/image" Target="../media/image303.png"  /><Relationship Id="rId8" Type="http://schemas.openxmlformats.org/officeDocument/2006/relationships/image" Target="../media/image304.png"  /><Relationship Id="rId9" Type="http://schemas.openxmlformats.org/officeDocument/2006/relationships/image" Target="../media/image305.pn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351.png"  /><Relationship Id="rId11" Type="http://schemas.openxmlformats.org/officeDocument/2006/relationships/image" Target="../media/image352.png"  /><Relationship Id="rId12" Type="http://schemas.openxmlformats.org/officeDocument/2006/relationships/image" Target="../media/image353.png"  /><Relationship Id="rId13" Type="http://schemas.openxmlformats.org/officeDocument/2006/relationships/image" Target="../media/image354.png"  /><Relationship Id="rId14" Type="http://schemas.openxmlformats.org/officeDocument/2006/relationships/image" Target="../media/image355.png"  /><Relationship Id="rId15" Type="http://schemas.openxmlformats.org/officeDocument/2006/relationships/image" Target="../media/image356.png"  /><Relationship Id="rId16" Type="http://schemas.openxmlformats.org/officeDocument/2006/relationships/image" Target="../media/image357.png"  /><Relationship Id="rId17" Type="http://schemas.openxmlformats.org/officeDocument/2006/relationships/image" Target="../media/image358.png"  /><Relationship Id="rId18" Type="http://schemas.openxmlformats.org/officeDocument/2006/relationships/image" Target="../media/image359.png"  /><Relationship Id="rId19" Type="http://schemas.openxmlformats.org/officeDocument/2006/relationships/image" Target="../media/image360.png"  /><Relationship Id="rId2" Type="http://schemas.openxmlformats.org/officeDocument/2006/relationships/image" Target="../media/image343.png"  /><Relationship Id="rId20" Type="http://schemas.openxmlformats.org/officeDocument/2006/relationships/image" Target="../media/image361.png"  /><Relationship Id="rId21" Type="http://schemas.openxmlformats.org/officeDocument/2006/relationships/image" Target="../media/image362.png"  /><Relationship Id="rId22" Type="http://schemas.openxmlformats.org/officeDocument/2006/relationships/image" Target="../media/image363.png"  /><Relationship Id="rId23" Type="http://schemas.openxmlformats.org/officeDocument/2006/relationships/image" Target="../media/image364.png"  /><Relationship Id="rId24" Type="http://schemas.openxmlformats.org/officeDocument/2006/relationships/image" Target="../media/image365.png"  /><Relationship Id="rId25" Type="http://schemas.openxmlformats.org/officeDocument/2006/relationships/image" Target="../media/image366.png"  /><Relationship Id="rId26" Type="http://schemas.openxmlformats.org/officeDocument/2006/relationships/image" Target="../media/image367.png"  /><Relationship Id="rId27" Type="http://schemas.openxmlformats.org/officeDocument/2006/relationships/image" Target="../media/image368.png"  /><Relationship Id="rId28" Type="http://schemas.openxmlformats.org/officeDocument/2006/relationships/image" Target="../media/image369.png"  /><Relationship Id="rId29" Type="http://schemas.openxmlformats.org/officeDocument/2006/relationships/image" Target="../media/image370.png"  /><Relationship Id="rId3" Type="http://schemas.openxmlformats.org/officeDocument/2006/relationships/image" Target="../media/image344.png"  /><Relationship Id="rId30" Type="http://schemas.openxmlformats.org/officeDocument/2006/relationships/image" Target="../media/image371.png"  /><Relationship Id="rId31" Type="http://schemas.openxmlformats.org/officeDocument/2006/relationships/image" Target="../media/image372.png"  /><Relationship Id="rId32" Type="http://schemas.openxmlformats.org/officeDocument/2006/relationships/image" Target="../media/image373.png"  /><Relationship Id="rId33" Type="http://schemas.openxmlformats.org/officeDocument/2006/relationships/image" Target="../media/image374.png"  /><Relationship Id="rId34" Type="http://schemas.openxmlformats.org/officeDocument/2006/relationships/image" Target="../media/image375.png"  /><Relationship Id="rId35" Type="http://schemas.openxmlformats.org/officeDocument/2006/relationships/image" Target="../media/image376.png"  /><Relationship Id="rId36" Type="http://schemas.openxmlformats.org/officeDocument/2006/relationships/image" Target="../media/image377.png"  /><Relationship Id="rId37" Type="http://schemas.openxmlformats.org/officeDocument/2006/relationships/image" Target="../media/image378.png"  /><Relationship Id="rId38" Type="http://schemas.openxmlformats.org/officeDocument/2006/relationships/image" Target="../media/image379.png"  /><Relationship Id="rId39" Type="http://schemas.openxmlformats.org/officeDocument/2006/relationships/image" Target="../media/image380.png"  /><Relationship Id="rId4" Type="http://schemas.openxmlformats.org/officeDocument/2006/relationships/image" Target="../media/image345.png"  /><Relationship Id="rId40" Type="http://schemas.openxmlformats.org/officeDocument/2006/relationships/image" Target="../media/image381.png"  /><Relationship Id="rId41" Type="http://schemas.openxmlformats.org/officeDocument/2006/relationships/image" Target="../media/image382.png"  /><Relationship Id="rId42" Type="http://schemas.openxmlformats.org/officeDocument/2006/relationships/image" Target="../media/image383.png"  /><Relationship Id="rId43" Type="http://schemas.openxmlformats.org/officeDocument/2006/relationships/image" Target="../media/image384.png"  /><Relationship Id="rId44" Type="http://schemas.openxmlformats.org/officeDocument/2006/relationships/image" Target="../media/image385.png"  /><Relationship Id="rId45" Type="http://schemas.openxmlformats.org/officeDocument/2006/relationships/image" Target="../media/image386.png"  /><Relationship Id="rId46" Type="http://schemas.openxmlformats.org/officeDocument/2006/relationships/image" Target="../media/image387.png"  /><Relationship Id="rId5" Type="http://schemas.openxmlformats.org/officeDocument/2006/relationships/image" Target="../media/image346.png"  /><Relationship Id="rId6" Type="http://schemas.openxmlformats.org/officeDocument/2006/relationships/image" Target="../media/image347.png"  /><Relationship Id="rId7" Type="http://schemas.openxmlformats.org/officeDocument/2006/relationships/image" Target="../media/image348.png"  /><Relationship Id="rId8" Type="http://schemas.openxmlformats.org/officeDocument/2006/relationships/image" Target="../media/image349.png"  /><Relationship Id="rId9" Type="http://schemas.openxmlformats.org/officeDocument/2006/relationships/image" Target="../media/image350.png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396.png"  /><Relationship Id="rId11" Type="http://schemas.openxmlformats.org/officeDocument/2006/relationships/image" Target="../media/image397.png"  /><Relationship Id="rId12" Type="http://schemas.openxmlformats.org/officeDocument/2006/relationships/image" Target="../media/image398.png"  /><Relationship Id="rId13" Type="http://schemas.openxmlformats.org/officeDocument/2006/relationships/image" Target="../media/image399.png"  /><Relationship Id="rId14" Type="http://schemas.openxmlformats.org/officeDocument/2006/relationships/image" Target="../media/image400.png"  /><Relationship Id="rId15" Type="http://schemas.openxmlformats.org/officeDocument/2006/relationships/image" Target="../media/image401.png"  /><Relationship Id="rId16" Type="http://schemas.openxmlformats.org/officeDocument/2006/relationships/image" Target="../media/image402.png"  /><Relationship Id="rId17" Type="http://schemas.openxmlformats.org/officeDocument/2006/relationships/image" Target="../media/image403.png"  /><Relationship Id="rId18" Type="http://schemas.openxmlformats.org/officeDocument/2006/relationships/image" Target="../media/image404.png"  /><Relationship Id="rId19" Type="http://schemas.openxmlformats.org/officeDocument/2006/relationships/image" Target="../media/image405.png"  /><Relationship Id="rId2" Type="http://schemas.openxmlformats.org/officeDocument/2006/relationships/image" Target="../media/image388.png"  /><Relationship Id="rId20" Type="http://schemas.openxmlformats.org/officeDocument/2006/relationships/image" Target="../media/image406.png"  /><Relationship Id="rId21" Type="http://schemas.openxmlformats.org/officeDocument/2006/relationships/image" Target="../media/image407.png"  /><Relationship Id="rId22" Type="http://schemas.openxmlformats.org/officeDocument/2006/relationships/image" Target="../media/image408.png"  /><Relationship Id="rId23" Type="http://schemas.openxmlformats.org/officeDocument/2006/relationships/image" Target="../media/image409.png"  /><Relationship Id="rId24" Type="http://schemas.openxmlformats.org/officeDocument/2006/relationships/image" Target="../media/image410.png"  /><Relationship Id="rId25" Type="http://schemas.openxmlformats.org/officeDocument/2006/relationships/image" Target="../media/image411.png"  /><Relationship Id="rId26" Type="http://schemas.openxmlformats.org/officeDocument/2006/relationships/image" Target="../media/image412.png"  /><Relationship Id="rId27" Type="http://schemas.openxmlformats.org/officeDocument/2006/relationships/image" Target="../media/image413.png"  /><Relationship Id="rId28" Type="http://schemas.openxmlformats.org/officeDocument/2006/relationships/image" Target="../media/image414.png"  /><Relationship Id="rId29" Type="http://schemas.openxmlformats.org/officeDocument/2006/relationships/image" Target="../media/image415.png"  /><Relationship Id="rId3" Type="http://schemas.openxmlformats.org/officeDocument/2006/relationships/image" Target="../media/image389.png"  /><Relationship Id="rId30" Type="http://schemas.openxmlformats.org/officeDocument/2006/relationships/image" Target="../media/image416.png"  /><Relationship Id="rId31" Type="http://schemas.openxmlformats.org/officeDocument/2006/relationships/image" Target="../media/image417.png"  /><Relationship Id="rId32" Type="http://schemas.openxmlformats.org/officeDocument/2006/relationships/image" Target="../media/image418.png"  /><Relationship Id="rId33" Type="http://schemas.openxmlformats.org/officeDocument/2006/relationships/image" Target="../media/image419.png"  /><Relationship Id="rId34" Type="http://schemas.openxmlformats.org/officeDocument/2006/relationships/image" Target="../media/image420.png"  /><Relationship Id="rId35" Type="http://schemas.openxmlformats.org/officeDocument/2006/relationships/image" Target="../media/image421.png"  /><Relationship Id="rId36" Type="http://schemas.openxmlformats.org/officeDocument/2006/relationships/image" Target="../media/image422.png"  /><Relationship Id="rId37" Type="http://schemas.openxmlformats.org/officeDocument/2006/relationships/image" Target="../media/image423.png"  /><Relationship Id="rId38" Type="http://schemas.openxmlformats.org/officeDocument/2006/relationships/image" Target="../media/image424.png"  /><Relationship Id="rId39" Type="http://schemas.openxmlformats.org/officeDocument/2006/relationships/image" Target="../media/image425.png"  /><Relationship Id="rId4" Type="http://schemas.openxmlformats.org/officeDocument/2006/relationships/image" Target="../media/image390.png"  /><Relationship Id="rId40" Type="http://schemas.openxmlformats.org/officeDocument/2006/relationships/image" Target="../media/image426.png"  /><Relationship Id="rId41" Type="http://schemas.openxmlformats.org/officeDocument/2006/relationships/image" Target="../media/image427.png"  /><Relationship Id="rId42" Type="http://schemas.openxmlformats.org/officeDocument/2006/relationships/image" Target="../media/image428.png"  /><Relationship Id="rId43" Type="http://schemas.openxmlformats.org/officeDocument/2006/relationships/image" Target="../media/image429.png"  /><Relationship Id="rId44" Type="http://schemas.openxmlformats.org/officeDocument/2006/relationships/image" Target="../media/image430.png"  /><Relationship Id="rId45" Type="http://schemas.openxmlformats.org/officeDocument/2006/relationships/image" Target="../media/image431.png"  /><Relationship Id="rId46" Type="http://schemas.openxmlformats.org/officeDocument/2006/relationships/image" Target="../media/image432.png"  /><Relationship Id="rId5" Type="http://schemas.openxmlformats.org/officeDocument/2006/relationships/image" Target="../media/image391.png"  /><Relationship Id="rId6" Type="http://schemas.openxmlformats.org/officeDocument/2006/relationships/image" Target="../media/image392.png"  /><Relationship Id="rId7" Type="http://schemas.openxmlformats.org/officeDocument/2006/relationships/image" Target="../media/image393.png"  /><Relationship Id="rId8" Type="http://schemas.openxmlformats.org/officeDocument/2006/relationships/image" Target="../media/image394.png"  /><Relationship Id="rId9" Type="http://schemas.openxmlformats.org/officeDocument/2006/relationships/image" Target="../media/image395.png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441.png"  /><Relationship Id="rId11" Type="http://schemas.openxmlformats.org/officeDocument/2006/relationships/image" Target="../media/image442.png"  /><Relationship Id="rId12" Type="http://schemas.openxmlformats.org/officeDocument/2006/relationships/image" Target="../media/image443.png"  /><Relationship Id="rId13" Type="http://schemas.openxmlformats.org/officeDocument/2006/relationships/image" Target="../media/image444.png"  /><Relationship Id="rId14" Type="http://schemas.openxmlformats.org/officeDocument/2006/relationships/image" Target="../media/image445.png"  /><Relationship Id="rId15" Type="http://schemas.openxmlformats.org/officeDocument/2006/relationships/image" Target="../media/image446.png"  /><Relationship Id="rId16" Type="http://schemas.openxmlformats.org/officeDocument/2006/relationships/image" Target="../media/image447.png"  /><Relationship Id="rId17" Type="http://schemas.openxmlformats.org/officeDocument/2006/relationships/image" Target="../media/image448.png"  /><Relationship Id="rId18" Type="http://schemas.openxmlformats.org/officeDocument/2006/relationships/image" Target="../media/image449.png"  /><Relationship Id="rId19" Type="http://schemas.openxmlformats.org/officeDocument/2006/relationships/image" Target="../media/image450.png"  /><Relationship Id="rId2" Type="http://schemas.openxmlformats.org/officeDocument/2006/relationships/image" Target="../media/image433.png"  /><Relationship Id="rId20" Type="http://schemas.openxmlformats.org/officeDocument/2006/relationships/image" Target="../media/image451.png"  /><Relationship Id="rId21" Type="http://schemas.openxmlformats.org/officeDocument/2006/relationships/image" Target="../media/image452.png"  /><Relationship Id="rId22" Type="http://schemas.openxmlformats.org/officeDocument/2006/relationships/image" Target="../media/image453.png"  /><Relationship Id="rId23" Type="http://schemas.openxmlformats.org/officeDocument/2006/relationships/image" Target="../media/image454.png"  /><Relationship Id="rId24" Type="http://schemas.openxmlformats.org/officeDocument/2006/relationships/image" Target="../media/image455.png"  /><Relationship Id="rId25" Type="http://schemas.openxmlformats.org/officeDocument/2006/relationships/image" Target="../media/image456.png"  /><Relationship Id="rId26" Type="http://schemas.openxmlformats.org/officeDocument/2006/relationships/image" Target="../media/image457.png"  /><Relationship Id="rId27" Type="http://schemas.openxmlformats.org/officeDocument/2006/relationships/image" Target="../media/image458.png"  /><Relationship Id="rId28" Type="http://schemas.openxmlformats.org/officeDocument/2006/relationships/image" Target="../media/image459.png"  /><Relationship Id="rId29" Type="http://schemas.openxmlformats.org/officeDocument/2006/relationships/image" Target="../media/image460.png"  /><Relationship Id="rId3" Type="http://schemas.openxmlformats.org/officeDocument/2006/relationships/image" Target="../media/image434.png"  /><Relationship Id="rId30" Type="http://schemas.openxmlformats.org/officeDocument/2006/relationships/image" Target="../media/image461.png"  /><Relationship Id="rId31" Type="http://schemas.openxmlformats.org/officeDocument/2006/relationships/image" Target="../media/image462.png"  /><Relationship Id="rId32" Type="http://schemas.openxmlformats.org/officeDocument/2006/relationships/image" Target="../media/image463.png"  /><Relationship Id="rId33" Type="http://schemas.openxmlformats.org/officeDocument/2006/relationships/image" Target="../media/image464.png"  /><Relationship Id="rId34" Type="http://schemas.openxmlformats.org/officeDocument/2006/relationships/image" Target="../media/image465.png"  /><Relationship Id="rId35" Type="http://schemas.openxmlformats.org/officeDocument/2006/relationships/image" Target="../media/image466.png"  /><Relationship Id="rId36" Type="http://schemas.openxmlformats.org/officeDocument/2006/relationships/image" Target="../media/image467.png"  /><Relationship Id="rId37" Type="http://schemas.openxmlformats.org/officeDocument/2006/relationships/image" Target="../media/image468.png"  /><Relationship Id="rId38" Type="http://schemas.openxmlformats.org/officeDocument/2006/relationships/image" Target="../media/image469.png"  /><Relationship Id="rId39" Type="http://schemas.openxmlformats.org/officeDocument/2006/relationships/image" Target="../media/image470.png"  /><Relationship Id="rId4" Type="http://schemas.openxmlformats.org/officeDocument/2006/relationships/image" Target="../media/image435.png"  /><Relationship Id="rId40" Type="http://schemas.openxmlformats.org/officeDocument/2006/relationships/image" Target="../media/image471.png"  /><Relationship Id="rId41" Type="http://schemas.openxmlformats.org/officeDocument/2006/relationships/image" Target="../media/image472.png"  /><Relationship Id="rId42" Type="http://schemas.openxmlformats.org/officeDocument/2006/relationships/image" Target="../media/image473.png"  /><Relationship Id="rId43" Type="http://schemas.openxmlformats.org/officeDocument/2006/relationships/image" Target="../media/image474.png"  /><Relationship Id="rId44" Type="http://schemas.openxmlformats.org/officeDocument/2006/relationships/image" Target="../media/image475.png"  /><Relationship Id="rId45" Type="http://schemas.openxmlformats.org/officeDocument/2006/relationships/image" Target="../media/image476.png"  /><Relationship Id="rId46" Type="http://schemas.openxmlformats.org/officeDocument/2006/relationships/image" Target="../media/image477.png"  /><Relationship Id="rId5" Type="http://schemas.openxmlformats.org/officeDocument/2006/relationships/image" Target="../media/image436.png"  /><Relationship Id="rId6" Type="http://schemas.openxmlformats.org/officeDocument/2006/relationships/image" Target="../media/image437.png"  /><Relationship Id="rId7" Type="http://schemas.openxmlformats.org/officeDocument/2006/relationships/image" Target="../media/image438.png"  /><Relationship Id="rId8" Type="http://schemas.openxmlformats.org/officeDocument/2006/relationships/image" Target="../media/image439.png"  /><Relationship Id="rId9" Type="http://schemas.openxmlformats.org/officeDocument/2006/relationships/image" Target="../media/image440.png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486.png"  /><Relationship Id="rId11" Type="http://schemas.openxmlformats.org/officeDocument/2006/relationships/image" Target="../media/image487.png"  /><Relationship Id="rId12" Type="http://schemas.openxmlformats.org/officeDocument/2006/relationships/image" Target="../media/image488.png"  /><Relationship Id="rId13" Type="http://schemas.openxmlformats.org/officeDocument/2006/relationships/image" Target="../media/image489.png"  /><Relationship Id="rId14" Type="http://schemas.openxmlformats.org/officeDocument/2006/relationships/image" Target="../media/image490.png"  /><Relationship Id="rId15" Type="http://schemas.openxmlformats.org/officeDocument/2006/relationships/image" Target="../media/image491.png"  /><Relationship Id="rId16" Type="http://schemas.openxmlformats.org/officeDocument/2006/relationships/image" Target="../media/image492.png"  /><Relationship Id="rId17" Type="http://schemas.openxmlformats.org/officeDocument/2006/relationships/image" Target="../media/image493.png"  /><Relationship Id="rId18" Type="http://schemas.openxmlformats.org/officeDocument/2006/relationships/image" Target="../media/image494.png"  /><Relationship Id="rId19" Type="http://schemas.openxmlformats.org/officeDocument/2006/relationships/image" Target="../media/image495.png"  /><Relationship Id="rId2" Type="http://schemas.openxmlformats.org/officeDocument/2006/relationships/image" Target="../media/image478.png"  /><Relationship Id="rId20" Type="http://schemas.openxmlformats.org/officeDocument/2006/relationships/image" Target="../media/image496.png"  /><Relationship Id="rId21" Type="http://schemas.openxmlformats.org/officeDocument/2006/relationships/image" Target="../media/image497.png"  /><Relationship Id="rId22" Type="http://schemas.openxmlformats.org/officeDocument/2006/relationships/image" Target="../media/image498.png"  /><Relationship Id="rId23" Type="http://schemas.openxmlformats.org/officeDocument/2006/relationships/image" Target="../media/image499.png"  /><Relationship Id="rId3" Type="http://schemas.openxmlformats.org/officeDocument/2006/relationships/image" Target="../media/image479.png"  /><Relationship Id="rId4" Type="http://schemas.openxmlformats.org/officeDocument/2006/relationships/image" Target="../media/image480.png"  /><Relationship Id="rId5" Type="http://schemas.openxmlformats.org/officeDocument/2006/relationships/image" Target="../media/image481.png"  /><Relationship Id="rId6" Type="http://schemas.openxmlformats.org/officeDocument/2006/relationships/image" Target="../media/image482.png"  /><Relationship Id="rId7" Type="http://schemas.openxmlformats.org/officeDocument/2006/relationships/image" Target="../media/image483.png"  /><Relationship Id="rId8" Type="http://schemas.openxmlformats.org/officeDocument/2006/relationships/image" Target="../media/image484.png"  /><Relationship Id="rId9" Type="http://schemas.openxmlformats.org/officeDocument/2006/relationships/image" Target="../media/image485.png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500.png"  /><Relationship Id="rId3" Type="http://schemas.openxmlformats.org/officeDocument/2006/relationships/image" Target="../media/image501.png"  /><Relationship Id="rId4" Type="http://schemas.openxmlformats.org/officeDocument/2006/relationships/image" Target="../media/image502.png"  /><Relationship Id="rId5" Type="http://schemas.openxmlformats.org/officeDocument/2006/relationships/image" Target="../media/image503.png"  /><Relationship Id="rId6" Type="http://schemas.openxmlformats.org/officeDocument/2006/relationships/image" Target="../media/image504.png"  /><Relationship Id="rId7" Type="http://schemas.openxmlformats.org/officeDocument/2006/relationships/image" Target="../media/image505.png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514.png"  /><Relationship Id="rId11" Type="http://schemas.openxmlformats.org/officeDocument/2006/relationships/image" Target="../media/image515.png"  /><Relationship Id="rId2" Type="http://schemas.openxmlformats.org/officeDocument/2006/relationships/image" Target="../media/image506.png"  /><Relationship Id="rId3" Type="http://schemas.openxmlformats.org/officeDocument/2006/relationships/image" Target="../media/image507.png"  /><Relationship Id="rId4" Type="http://schemas.openxmlformats.org/officeDocument/2006/relationships/image" Target="../media/image508.png"  /><Relationship Id="rId5" Type="http://schemas.openxmlformats.org/officeDocument/2006/relationships/image" Target="../media/image509.png"  /><Relationship Id="rId6" Type="http://schemas.openxmlformats.org/officeDocument/2006/relationships/image" Target="../media/image510.png"  /><Relationship Id="rId7" Type="http://schemas.openxmlformats.org/officeDocument/2006/relationships/image" Target="../media/image511.png"  /><Relationship Id="rId8" Type="http://schemas.openxmlformats.org/officeDocument/2006/relationships/image" Target="../media/image512.png"  /><Relationship Id="rId9" Type="http://schemas.openxmlformats.org/officeDocument/2006/relationships/image" Target="../media/image513.png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516.png"  /><Relationship Id="rId3" Type="http://schemas.openxmlformats.org/officeDocument/2006/relationships/image" Target="../media/image517.png"  /><Relationship Id="rId4" Type="http://schemas.openxmlformats.org/officeDocument/2006/relationships/image" Target="../media/image518.png"  /><Relationship Id="rId5" Type="http://schemas.openxmlformats.org/officeDocument/2006/relationships/image" Target="../media/image519.png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520.png"  /><Relationship Id="rId3" Type="http://schemas.openxmlformats.org/officeDocument/2006/relationships/image" Target="../media/image521.png"  /><Relationship Id="rId4" Type="http://schemas.openxmlformats.org/officeDocument/2006/relationships/image" Target="../media/image522.png"  /><Relationship Id="rId5" Type="http://schemas.openxmlformats.org/officeDocument/2006/relationships/image" Target="../media/image523.png"  /><Relationship Id="rId6" Type="http://schemas.openxmlformats.org/officeDocument/2006/relationships/image" Target="../media/image524.png"  /><Relationship Id="rId7" Type="http://schemas.openxmlformats.org/officeDocument/2006/relationships/image" Target="../media/image525.png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534.png"  /><Relationship Id="rId11" Type="http://schemas.openxmlformats.org/officeDocument/2006/relationships/image" Target="../media/image535.png"  /><Relationship Id="rId12" Type="http://schemas.openxmlformats.org/officeDocument/2006/relationships/image" Target="../media/image536.png"  /><Relationship Id="rId13" Type="http://schemas.openxmlformats.org/officeDocument/2006/relationships/image" Target="../media/image537.png"  /><Relationship Id="rId14" Type="http://schemas.openxmlformats.org/officeDocument/2006/relationships/image" Target="../media/image538.png"  /><Relationship Id="rId15" Type="http://schemas.openxmlformats.org/officeDocument/2006/relationships/image" Target="../media/image539.png"  /><Relationship Id="rId16" Type="http://schemas.openxmlformats.org/officeDocument/2006/relationships/image" Target="../media/image540.png"  /><Relationship Id="rId17" Type="http://schemas.openxmlformats.org/officeDocument/2006/relationships/image" Target="../media/image541.png"  /><Relationship Id="rId18" Type="http://schemas.openxmlformats.org/officeDocument/2006/relationships/image" Target="../media/image542.png"  /><Relationship Id="rId19" Type="http://schemas.openxmlformats.org/officeDocument/2006/relationships/image" Target="../media/image543.png"  /><Relationship Id="rId2" Type="http://schemas.openxmlformats.org/officeDocument/2006/relationships/image" Target="../media/image526.png"  /><Relationship Id="rId20" Type="http://schemas.openxmlformats.org/officeDocument/2006/relationships/image" Target="../media/image544.png"  /><Relationship Id="rId21" Type="http://schemas.openxmlformats.org/officeDocument/2006/relationships/image" Target="../media/image545.png"  /><Relationship Id="rId22" Type="http://schemas.openxmlformats.org/officeDocument/2006/relationships/image" Target="../media/image546.png"  /><Relationship Id="rId23" Type="http://schemas.openxmlformats.org/officeDocument/2006/relationships/image" Target="../media/image547.png"  /><Relationship Id="rId24" Type="http://schemas.openxmlformats.org/officeDocument/2006/relationships/image" Target="../media/image548.png"  /><Relationship Id="rId25" Type="http://schemas.openxmlformats.org/officeDocument/2006/relationships/image" Target="../media/image549.png"  /><Relationship Id="rId26" Type="http://schemas.openxmlformats.org/officeDocument/2006/relationships/image" Target="../media/image550.png"  /><Relationship Id="rId27" Type="http://schemas.openxmlformats.org/officeDocument/2006/relationships/image" Target="../media/image551.png"  /><Relationship Id="rId28" Type="http://schemas.openxmlformats.org/officeDocument/2006/relationships/image" Target="../media/image552.png"  /><Relationship Id="rId29" Type="http://schemas.openxmlformats.org/officeDocument/2006/relationships/image" Target="../media/image553.png"  /><Relationship Id="rId3" Type="http://schemas.openxmlformats.org/officeDocument/2006/relationships/image" Target="../media/image527.png"  /><Relationship Id="rId30" Type="http://schemas.openxmlformats.org/officeDocument/2006/relationships/image" Target="../media/image554.png"  /><Relationship Id="rId31" Type="http://schemas.openxmlformats.org/officeDocument/2006/relationships/image" Target="../media/image555.png"  /><Relationship Id="rId32" Type="http://schemas.openxmlformats.org/officeDocument/2006/relationships/image" Target="../media/image556.png"  /><Relationship Id="rId33" Type="http://schemas.openxmlformats.org/officeDocument/2006/relationships/image" Target="../media/image557.png"  /><Relationship Id="rId34" Type="http://schemas.openxmlformats.org/officeDocument/2006/relationships/image" Target="../media/image558.png"  /><Relationship Id="rId35" Type="http://schemas.openxmlformats.org/officeDocument/2006/relationships/image" Target="../media/image559.png"  /><Relationship Id="rId36" Type="http://schemas.openxmlformats.org/officeDocument/2006/relationships/image" Target="../media/image560.png"  /><Relationship Id="rId37" Type="http://schemas.openxmlformats.org/officeDocument/2006/relationships/image" Target="../media/image561.png"  /><Relationship Id="rId38" Type="http://schemas.openxmlformats.org/officeDocument/2006/relationships/image" Target="../media/image562.png"  /><Relationship Id="rId39" Type="http://schemas.openxmlformats.org/officeDocument/2006/relationships/image" Target="../media/image563.png"  /><Relationship Id="rId4" Type="http://schemas.openxmlformats.org/officeDocument/2006/relationships/image" Target="../media/image528.png"  /><Relationship Id="rId40" Type="http://schemas.openxmlformats.org/officeDocument/2006/relationships/image" Target="../media/image564.png"  /><Relationship Id="rId41" Type="http://schemas.openxmlformats.org/officeDocument/2006/relationships/image" Target="../media/image565.png"  /><Relationship Id="rId42" Type="http://schemas.openxmlformats.org/officeDocument/2006/relationships/image" Target="../media/image566.png"  /><Relationship Id="rId43" Type="http://schemas.openxmlformats.org/officeDocument/2006/relationships/image" Target="../media/image567.png"  /><Relationship Id="rId44" Type="http://schemas.openxmlformats.org/officeDocument/2006/relationships/image" Target="../media/image568.png"  /><Relationship Id="rId45" Type="http://schemas.openxmlformats.org/officeDocument/2006/relationships/image" Target="../media/image569.png"  /><Relationship Id="rId46" Type="http://schemas.openxmlformats.org/officeDocument/2006/relationships/image" Target="../media/image570.png"  /><Relationship Id="rId47" Type="http://schemas.openxmlformats.org/officeDocument/2006/relationships/image" Target="../media/image571.png"  /><Relationship Id="rId48" Type="http://schemas.openxmlformats.org/officeDocument/2006/relationships/image" Target="../media/image572.png"  /><Relationship Id="rId49" Type="http://schemas.openxmlformats.org/officeDocument/2006/relationships/image" Target="../media/image573.png"  /><Relationship Id="rId5" Type="http://schemas.openxmlformats.org/officeDocument/2006/relationships/image" Target="../media/image529.png"  /><Relationship Id="rId50" Type="http://schemas.openxmlformats.org/officeDocument/2006/relationships/image" Target="../media/image574.png"  /><Relationship Id="rId51" Type="http://schemas.openxmlformats.org/officeDocument/2006/relationships/image" Target="../media/image575.png"  /><Relationship Id="rId52" Type="http://schemas.openxmlformats.org/officeDocument/2006/relationships/image" Target="../media/image576.png"  /><Relationship Id="rId53" Type="http://schemas.openxmlformats.org/officeDocument/2006/relationships/image" Target="../media/image577.png"  /><Relationship Id="rId54" Type="http://schemas.openxmlformats.org/officeDocument/2006/relationships/image" Target="../media/image578.png"  /><Relationship Id="rId55" Type="http://schemas.openxmlformats.org/officeDocument/2006/relationships/image" Target="../media/image579.png"  /><Relationship Id="rId56" Type="http://schemas.openxmlformats.org/officeDocument/2006/relationships/image" Target="../media/image580.png"  /><Relationship Id="rId57" Type="http://schemas.openxmlformats.org/officeDocument/2006/relationships/image" Target="../media/image581.png"  /><Relationship Id="rId58" Type="http://schemas.openxmlformats.org/officeDocument/2006/relationships/image" Target="../media/image582.png"  /><Relationship Id="rId59" Type="http://schemas.openxmlformats.org/officeDocument/2006/relationships/image" Target="../media/image583.png"  /><Relationship Id="rId6" Type="http://schemas.openxmlformats.org/officeDocument/2006/relationships/image" Target="../media/image530.png"  /><Relationship Id="rId60" Type="http://schemas.openxmlformats.org/officeDocument/2006/relationships/image" Target="../media/image584.png"  /><Relationship Id="rId7" Type="http://schemas.openxmlformats.org/officeDocument/2006/relationships/image" Target="../media/image531.png"  /><Relationship Id="rId8" Type="http://schemas.openxmlformats.org/officeDocument/2006/relationships/image" Target="../media/image532.png"  /><Relationship Id="rId9" Type="http://schemas.openxmlformats.org/officeDocument/2006/relationships/image" Target="../media/image533.png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593.png"  /><Relationship Id="rId2" Type="http://schemas.openxmlformats.org/officeDocument/2006/relationships/image" Target="../media/image585.png"  /><Relationship Id="rId3" Type="http://schemas.openxmlformats.org/officeDocument/2006/relationships/image" Target="../media/image586.png"  /><Relationship Id="rId4" Type="http://schemas.openxmlformats.org/officeDocument/2006/relationships/image" Target="../media/image587.png"  /><Relationship Id="rId5" Type="http://schemas.openxmlformats.org/officeDocument/2006/relationships/image" Target="../media/image588.png"  /><Relationship Id="rId6" Type="http://schemas.openxmlformats.org/officeDocument/2006/relationships/image" Target="../media/image589.png"  /><Relationship Id="rId7" Type="http://schemas.openxmlformats.org/officeDocument/2006/relationships/image" Target="../media/image590.png"  /><Relationship Id="rId8" Type="http://schemas.openxmlformats.org/officeDocument/2006/relationships/image" Target="../media/image591.png"  /><Relationship Id="rId9" Type="http://schemas.openxmlformats.org/officeDocument/2006/relationships/image" Target="../media/image592.png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602.png"  /><Relationship Id="rId11" Type="http://schemas.openxmlformats.org/officeDocument/2006/relationships/image" Target="../media/image603.png"  /><Relationship Id="rId12" Type="http://schemas.openxmlformats.org/officeDocument/2006/relationships/image" Target="../media/image604.png"  /><Relationship Id="rId13" Type="http://schemas.openxmlformats.org/officeDocument/2006/relationships/image" Target="../media/image605.png"  /><Relationship Id="rId14" Type="http://schemas.openxmlformats.org/officeDocument/2006/relationships/image" Target="../media/image606.png"  /><Relationship Id="rId15" Type="http://schemas.openxmlformats.org/officeDocument/2006/relationships/image" Target="../media/image607.png"  /><Relationship Id="rId16" Type="http://schemas.openxmlformats.org/officeDocument/2006/relationships/image" Target="../media/image608.png"  /><Relationship Id="rId17" Type="http://schemas.openxmlformats.org/officeDocument/2006/relationships/image" Target="../media/image609.png"  /><Relationship Id="rId18" Type="http://schemas.openxmlformats.org/officeDocument/2006/relationships/image" Target="../media/image610.png"  /><Relationship Id="rId19" Type="http://schemas.openxmlformats.org/officeDocument/2006/relationships/image" Target="../media/image611.png"  /><Relationship Id="rId2" Type="http://schemas.openxmlformats.org/officeDocument/2006/relationships/image" Target="../media/image594.png"  /><Relationship Id="rId20" Type="http://schemas.openxmlformats.org/officeDocument/2006/relationships/image" Target="../media/image612.png"  /><Relationship Id="rId21" Type="http://schemas.openxmlformats.org/officeDocument/2006/relationships/image" Target="../media/image613.png"  /><Relationship Id="rId22" Type="http://schemas.openxmlformats.org/officeDocument/2006/relationships/image" Target="../media/image614.png"  /><Relationship Id="rId23" Type="http://schemas.openxmlformats.org/officeDocument/2006/relationships/image" Target="../media/image615.png"  /><Relationship Id="rId3" Type="http://schemas.openxmlformats.org/officeDocument/2006/relationships/image" Target="../media/image595.png"  /><Relationship Id="rId4" Type="http://schemas.openxmlformats.org/officeDocument/2006/relationships/image" Target="../media/image596.png"  /><Relationship Id="rId5" Type="http://schemas.openxmlformats.org/officeDocument/2006/relationships/image" Target="../media/image597.png"  /><Relationship Id="rId6" Type="http://schemas.openxmlformats.org/officeDocument/2006/relationships/image" Target="../media/image598.png"  /><Relationship Id="rId7" Type="http://schemas.openxmlformats.org/officeDocument/2006/relationships/image" Target="../media/image599.png"  /><Relationship Id="rId8" Type="http://schemas.openxmlformats.org/officeDocument/2006/relationships/image" Target="../media/image600.png"  /><Relationship Id="rId9" Type="http://schemas.openxmlformats.org/officeDocument/2006/relationships/image" Target="../media/image601.png"  /></Relationships>
</file>

<file path=ppt/slides/_rels/slide2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624.png"  /><Relationship Id="rId11" Type="http://schemas.openxmlformats.org/officeDocument/2006/relationships/image" Target="../media/image625.png"  /><Relationship Id="rId12" Type="http://schemas.openxmlformats.org/officeDocument/2006/relationships/image" Target="../media/image626.png"  /><Relationship Id="rId13" Type="http://schemas.openxmlformats.org/officeDocument/2006/relationships/image" Target="../media/image627.png"  /><Relationship Id="rId14" Type="http://schemas.openxmlformats.org/officeDocument/2006/relationships/image" Target="../media/image628.png"  /><Relationship Id="rId15" Type="http://schemas.openxmlformats.org/officeDocument/2006/relationships/image" Target="../media/image629.png"  /><Relationship Id="rId16" Type="http://schemas.openxmlformats.org/officeDocument/2006/relationships/image" Target="../media/image630.png"  /><Relationship Id="rId17" Type="http://schemas.openxmlformats.org/officeDocument/2006/relationships/image" Target="../media/image631.png"  /><Relationship Id="rId18" Type="http://schemas.openxmlformats.org/officeDocument/2006/relationships/image" Target="../media/image632.png"  /><Relationship Id="rId19" Type="http://schemas.openxmlformats.org/officeDocument/2006/relationships/image" Target="../media/image633.png"  /><Relationship Id="rId2" Type="http://schemas.openxmlformats.org/officeDocument/2006/relationships/image" Target="../media/image616.png"  /><Relationship Id="rId20" Type="http://schemas.openxmlformats.org/officeDocument/2006/relationships/image" Target="../media/image634.png"  /><Relationship Id="rId21" Type="http://schemas.openxmlformats.org/officeDocument/2006/relationships/image" Target="../media/image635.png"  /><Relationship Id="rId22" Type="http://schemas.openxmlformats.org/officeDocument/2006/relationships/image" Target="../media/image636.png"  /><Relationship Id="rId23" Type="http://schemas.openxmlformats.org/officeDocument/2006/relationships/image" Target="../media/image637.png"  /><Relationship Id="rId3" Type="http://schemas.openxmlformats.org/officeDocument/2006/relationships/image" Target="../media/image617.png"  /><Relationship Id="rId4" Type="http://schemas.openxmlformats.org/officeDocument/2006/relationships/image" Target="../media/image618.png"  /><Relationship Id="rId5" Type="http://schemas.openxmlformats.org/officeDocument/2006/relationships/image" Target="../media/image619.png"  /><Relationship Id="rId6" Type="http://schemas.openxmlformats.org/officeDocument/2006/relationships/image" Target="../media/image620.png"  /><Relationship Id="rId7" Type="http://schemas.openxmlformats.org/officeDocument/2006/relationships/image" Target="../media/image621.png"  /><Relationship Id="rId8" Type="http://schemas.openxmlformats.org/officeDocument/2006/relationships/image" Target="../media/image622.png"  /><Relationship Id="rId9" Type="http://schemas.openxmlformats.org/officeDocument/2006/relationships/image" Target="../media/image623.png"  /></Relationships>
</file>

<file path=ppt/slides/_rels/slide2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646.png"  /><Relationship Id="rId11" Type="http://schemas.openxmlformats.org/officeDocument/2006/relationships/image" Target="../media/image647.png"  /><Relationship Id="rId12" Type="http://schemas.openxmlformats.org/officeDocument/2006/relationships/image" Target="../media/image648.png"  /><Relationship Id="rId13" Type="http://schemas.openxmlformats.org/officeDocument/2006/relationships/image" Target="../media/image649.png"  /><Relationship Id="rId14" Type="http://schemas.openxmlformats.org/officeDocument/2006/relationships/image" Target="../media/image650.png"  /><Relationship Id="rId15" Type="http://schemas.openxmlformats.org/officeDocument/2006/relationships/image" Target="../media/image651.png"  /><Relationship Id="rId16" Type="http://schemas.openxmlformats.org/officeDocument/2006/relationships/image" Target="../media/image652.png"  /><Relationship Id="rId17" Type="http://schemas.openxmlformats.org/officeDocument/2006/relationships/image" Target="../media/image653.png"  /><Relationship Id="rId18" Type="http://schemas.openxmlformats.org/officeDocument/2006/relationships/image" Target="../media/image654.png"  /><Relationship Id="rId19" Type="http://schemas.openxmlformats.org/officeDocument/2006/relationships/image" Target="../media/image655.png"  /><Relationship Id="rId2" Type="http://schemas.openxmlformats.org/officeDocument/2006/relationships/image" Target="../media/image638.png"  /><Relationship Id="rId20" Type="http://schemas.openxmlformats.org/officeDocument/2006/relationships/image" Target="../media/image656.png"  /><Relationship Id="rId21" Type="http://schemas.openxmlformats.org/officeDocument/2006/relationships/image" Target="../media/image657.png"  /><Relationship Id="rId22" Type="http://schemas.openxmlformats.org/officeDocument/2006/relationships/image" Target="../media/image658.png"  /><Relationship Id="rId23" Type="http://schemas.openxmlformats.org/officeDocument/2006/relationships/image" Target="../media/image659.png"  /><Relationship Id="rId3" Type="http://schemas.openxmlformats.org/officeDocument/2006/relationships/image" Target="../media/image639.png"  /><Relationship Id="rId4" Type="http://schemas.openxmlformats.org/officeDocument/2006/relationships/image" Target="../media/image640.png"  /><Relationship Id="rId5" Type="http://schemas.openxmlformats.org/officeDocument/2006/relationships/image" Target="../media/image641.png"  /><Relationship Id="rId6" Type="http://schemas.openxmlformats.org/officeDocument/2006/relationships/image" Target="../media/image642.png"  /><Relationship Id="rId7" Type="http://schemas.openxmlformats.org/officeDocument/2006/relationships/image" Target="../media/image643.png"  /><Relationship Id="rId8" Type="http://schemas.openxmlformats.org/officeDocument/2006/relationships/image" Target="../media/image644.png"  /><Relationship Id="rId9" Type="http://schemas.openxmlformats.org/officeDocument/2006/relationships/image" Target="../media/image645.png"  /></Relationships>
</file>

<file path=ppt/slides/_rels/slide3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668.png"  /><Relationship Id="rId11" Type="http://schemas.openxmlformats.org/officeDocument/2006/relationships/image" Target="../media/image669.png"  /><Relationship Id="rId12" Type="http://schemas.openxmlformats.org/officeDocument/2006/relationships/image" Target="../media/image670.png"  /><Relationship Id="rId13" Type="http://schemas.openxmlformats.org/officeDocument/2006/relationships/image" Target="../media/image671.png"  /><Relationship Id="rId14" Type="http://schemas.openxmlformats.org/officeDocument/2006/relationships/image" Target="../media/image672.png"  /><Relationship Id="rId15" Type="http://schemas.openxmlformats.org/officeDocument/2006/relationships/image" Target="../media/image673.png"  /><Relationship Id="rId16" Type="http://schemas.openxmlformats.org/officeDocument/2006/relationships/image" Target="../media/image674.png"  /><Relationship Id="rId17" Type="http://schemas.openxmlformats.org/officeDocument/2006/relationships/image" Target="../media/image675.png"  /><Relationship Id="rId18" Type="http://schemas.openxmlformats.org/officeDocument/2006/relationships/image" Target="../media/image676.png"  /><Relationship Id="rId19" Type="http://schemas.openxmlformats.org/officeDocument/2006/relationships/image" Target="../media/image677.png"  /><Relationship Id="rId2" Type="http://schemas.openxmlformats.org/officeDocument/2006/relationships/image" Target="../media/image660.png"  /><Relationship Id="rId20" Type="http://schemas.openxmlformats.org/officeDocument/2006/relationships/image" Target="../media/image678.png"  /><Relationship Id="rId21" Type="http://schemas.openxmlformats.org/officeDocument/2006/relationships/image" Target="../media/image679.png"  /><Relationship Id="rId22" Type="http://schemas.openxmlformats.org/officeDocument/2006/relationships/image" Target="../media/image680.png"  /><Relationship Id="rId3" Type="http://schemas.openxmlformats.org/officeDocument/2006/relationships/image" Target="../media/image661.png"  /><Relationship Id="rId4" Type="http://schemas.openxmlformats.org/officeDocument/2006/relationships/image" Target="../media/image662.png"  /><Relationship Id="rId5" Type="http://schemas.openxmlformats.org/officeDocument/2006/relationships/image" Target="../media/image663.png"  /><Relationship Id="rId6" Type="http://schemas.openxmlformats.org/officeDocument/2006/relationships/image" Target="../media/image664.png"  /><Relationship Id="rId7" Type="http://schemas.openxmlformats.org/officeDocument/2006/relationships/image" Target="../media/image665.png"  /><Relationship Id="rId8" Type="http://schemas.openxmlformats.org/officeDocument/2006/relationships/image" Target="../media/image666.png"  /><Relationship Id="rId9" Type="http://schemas.openxmlformats.org/officeDocument/2006/relationships/image" Target="../media/image667.png"  /></Relationships>
</file>

<file path=ppt/slides/_rels/slide3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689.png"  /><Relationship Id="rId11" Type="http://schemas.openxmlformats.org/officeDocument/2006/relationships/image" Target="../media/image690.png"  /><Relationship Id="rId12" Type="http://schemas.openxmlformats.org/officeDocument/2006/relationships/image" Target="../media/image691.png"  /><Relationship Id="rId13" Type="http://schemas.openxmlformats.org/officeDocument/2006/relationships/image" Target="../media/image692.png"  /><Relationship Id="rId14" Type="http://schemas.openxmlformats.org/officeDocument/2006/relationships/image" Target="../media/image693.png"  /><Relationship Id="rId15" Type="http://schemas.openxmlformats.org/officeDocument/2006/relationships/image" Target="../media/image694.png"  /><Relationship Id="rId16" Type="http://schemas.openxmlformats.org/officeDocument/2006/relationships/image" Target="../media/image695.png"  /><Relationship Id="rId17" Type="http://schemas.openxmlformats.org/officeDocument/2006/relationships/image" Target="../media/image696.png"  /><Relationship Id="rId18" Type="http://schemas.openxmlformats.org/officeDocument/2006/relationships/image" Target="../media/image697.png"  /><Relationship Id="rId19" Type="http://schemas.openxmlformats.org/officeDocument/2006/relationships/image" Target="../media/image698.png"  /><Relationship Id="rId2" Type="http://schemas.openxmlformats.org/officeDocument/2006/relationships/image" Target="../media/image681.png"  /><Relationship Id="rId20" Type="http://schemas.openxmlformats.org/officeDocument/2006/relationships/image" Target="../media/image699.png"  /><Relationship Id="rId21" Type="http://schemas.openxmlformats.org/officeDocument/2006/relationships/image" Target="../media/image700.png"  /><Relationship Id="rId22" Type="http://schemas.openxmlformats.org/officeDocument/2006/relationships/image" Target="../media/image701.png"  /><Relationship Id="rId3" Type="http://schemas.openxmlformats.org/officeDocument/2006/relationships/image" Target="../media/image682.png"  /><Relationship Id="rId4" Type="http://schemas.openxmlformats.org/officeDocument/2006/relationships/image" Target="../media/image683.png"  /><Relationship Id="rId5" Type="http://schemas.openxmlformats.org/officeDocument/2006/relationships/image" Target="../media/image684.png"  /><Relationship Id="rId6" Type="http://schemas.openxmlformats.org/officeDocument/2006/relationships/image" Target="../media/image685.png"  /><Relationship Id="rId7" Type="http://schemas.openxmlformats.org/officeDocument/2006/relationships/image" Target="../media/image686.png"  /><Relationship Id="rId8" Type="http://schemas.openxmlformats.org/officeDocument/2006/relationships/image" Target="../media/image687.png"  /><Relationship Id="rId9" Type="http://schemas.openxmlformats.org/officeDocument/2006/relationships/image" Target="../media/image688.png"  /></Relationships>
</file>

<file path=ppt/slides/_rels/slide3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710.png"  /><Relationship Id="rId11" Type="http://schemas.openxmlformats.org/officeDocument/2006/relationships/image" Target="../media/image711.png"  /><Relationship Id="rId12" Type="http://schemas.openxmlformats.org/officeDocument/2006/relationships/image" Target="../media/image712.png"  /><Relationship Id="rId13" Type="http://schemas.openxmlformats.org/officeDocument/2006/relationships/image" Target="../media/image713.png"  /><Relationship Id="rId14" Type="http://schemas.openxmlformats.org/officeDocument/2006/relationships/image" Target="../media/image714.png"  /><Relationship Id="rId15" Type="http://schemas.openxmlformats.org/officeDocument/2006/relationships/image" Target="../media/image715.png"  /><Relationship Id="rId16" Type="http://schemas.openxmlformats.org/officeDocument/2006/relationships/image" Target="../media/image716.png"  /><Relationship Id="rId17" Type="http://schemas.openxmlformats.org/officeDocument/2006/relationships/image" Target="../media/image717.png"  /><Relationship Id="rId18" Type="http://schemas.openxmlformats.org/officeDocument/2006/relationships/image" Target="../media/image718.png"  /><Relationship Id="rId19" Type="http://schemas.openxmlformats.org/officeDocument/2006/relationships/image" Target="../media/image719.png"  /><Relationship Id="rId2" Type="http://schemas.openxmlformats.org/officeDocument/2006/relationships/image" Target="../media/image702.png"  /><Relationship Id="rId20" Type="http://schemas.openxmlformats.org/officeDocument/2006/relationships/image" Target="../media/image720.png"  /><Relationship Id="rId21" Type="http://schemas.openxmlformats.org/officeDocument/2006/relationships/image" Target="../media/image721.png"  /><Relationship Id="rId22" Type="http://schemas.openxmlformats.org/officeDocument/2006/relationships/image" Target="../media/image722.png"  /><Relationship Id="rId3" Type="http://schemas.openxmlformats.org/officeDocument/2006/relationships/image" Target="../media/image703.png"  /><Relationship Id="rId4" Type="http://schemas.openxmlformats.org/officeDocument/2006/relationships/image" Target="../media/image704.png"  /><Relationship Id="rId5" Type="http://schemas.openxmlformats.org/officeDocument/2006/relationships/image" Target="../media/image705.png"  /><Relationship Id="rId6" Type="http://schemas.openxmlformats.org/officeDocument/2006/relationships/image" Target="../media/image706.png"  /><Relationship Id="rId7" Type="http://schemas.openxmlformats.org/officeDocument/2006/relationships/image" Target="../media/image707.png"  /><Relationship Id="rId8" Type="http://schemas.openxmlformats.org/officeDocument/2006/relationships/image" Target="../media/image708.png"  /><Relationship Id="rId9" Type="http://schemas.openxmlformats.org/officeDocument/2006/relationships/image" Target="../media/image709.png"  /></Relationships>
</file>

<file path=ppt/slides/_rels/slide3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723.png"  /><Relationship Id="rId3" Type="http://schemas.openxmlformats.org/officeDocument/2006/relationships/image" Target="../media/image724.png"  /><Relationship Id="rId4" Type="http://schemas.openxmlformats.org/officeDocument/2006/relationships/image" Target="../media/image725.png"  /><Relationship Id="rId5" Type="http://schemas.openxmlformats.org/officeDocument/2006/relationships/image" Target="../media/image726.png"  /><Relationship Id="rId6" Type="http://schemas.openxmlformats.org/officeDocument/2006/relationships/image" Target="../media/image727.png"  /><Relationship Id="rId7" Type="http://schemas.openxmlformats.org/officeDocument/2006/relationships/image" Target="../media/image728.png"  /><Relationship Id="rId8" Type="http://schemas.openxmlformats.org/officeDocument/2006/relationships/image" Target="../media/image729.png"  /></Relationships>
</file>

<file path=ppt/slides/_rels/slide3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738.png"  /><Relationship Id="rId11" Type="http://schemas.openxmlformats.org/officeDocument/2006/relationships/image" Target="../media/image739.png"  /><Relationship Id="rId12" Type="http://schemas.openxmlformats.org/officeDocument/2006/relationships/image" Target="../media/image740.png"  /><Relationship Id="rId13" Type="http://schemas.openxmlformats.org/officeDocument/2006/relationships/image" Target="../media/image741.png"  /><Relationship Id="rId14" Type="http://schemas.openxmlformats.org/officeDocument/2006/relationships/image" Target="../media/image742.png"  /><Relationship Id="rId15" Type="http://schemas.openxmlformats.org/officeDocument/2006/relationships/image" Target="../media/image743.png"  /><Relationship Id="rId16" Type="http://schemas.openxmlformats.org/officeDocument/2006/relationships/image" Target="../media/image744.png"  /><Relationship Id="rId17" Type="http://schemas.openxmlformats.org/officeDocument/2006/relationships/image" Target="../media/image745.png"  /><Relationship Id="rId18" Type="http://schemas.openxmlformats.org/officeDocument/2006/relationships/image" Target="../media/image746.png"  /><Relationship Id="rId19" Type="http://schemas.openxmlformats.org/officeDocument/2006/relationships/image" Target="../media/image747.png"  /><Relationship Id="rId2" Type="http://schemas.openxmlformats.org/officeDocument/2006/relationships/image" Target="../media/image730.png"  /><Relationship Id="rId20" Type="http://schemas.openxmlformats.org/officeDocument/2006/relationships/image" Target="../media/image748.png"  /><Relationship Id="rId21" Type="http://schemas.openxmlformats.org/officeDocument/2006/relationships/image" Target="../media/image749.png"  /><Relationship Id="rId22" Type="http://schemas.openxmlformats.org/officeDocument/2006/relationships/image" Target="../media/image750.png"  /><Relationship Id="rId3" Type="http://schemas.openxmlformats.org/officeDocument/2006/relationships/image" Target="../media/image731.png"  /><Relationship Id="rId4" Type="http://schemas.openxmlformats.org/officeDocument/2006/relationships/image" Target="../media/image732.png"  /><Relationship Id="rId5" Type="http://schemas.openxmlformats.org/officeDocument/2006/relationships/image" Target="../media/image733.png"  /><Relationship Id="rId6" Type="http://schemas.openxmlformats.org/officeDocument/2006/relationships/image" Target="../media/image734.png"  /><Relationship Id="rId7" Type="http://schemas.openxmlformats.org/officeDocument/2006/relationships/image" Target="../media/image735.png"  /><Relationship Id="rId8" Type="http://schemas.openxmlformats.org/officeDocument/2006/relationships/image" Target="../media/image736.png"  /><Relationship Id="rId9" Type="http://schemas.openxmlformats.org/officeDocument/2006/relationships/image" Target="../media/image737.png"  /></Relationships>
</file>

<file path=ppt/slides/_rels/slide3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759.png"  /><Relationship Id="rId11" Type="http://schemas.openxmlformats.org/officeDocument/2006/relationships/image" Target="../media/image760.png"  /><Relationship Id="rId12" Type="http://schemas.openxmlformats.org/officeDocument/2006/relationships/image" Target="../media/image761.png"  /><Relationship Id="rId13" Type="http://schemas.openxmlformats.org/officeDocument/2006/relationships/image" Target="../media/image762.png"  /><Relationship Id="rId14" Type="http://schemas.openxmlformats.org/officeDocument/2006/relationships/image" Target="../media/image763.png"  /><Relationship Id="rId15" Type="http://schemas.openxmlformats.org/officeDocument/2006/relationships/image" Target="../media/image764.png"  /><Relationship Id="rId16" Type="http://schemas.openxmlformats.org/officeDocument/2006/relationships/image" Target="../media/image765.png"  /><Relationship Id="rId17" Type="http://schemas.openxmlformats.org/officeDocument/2006/relationships/image" Target="../media/image766.png"  /><Relationship Id="rId18" Type="http://schemas.openxmlformats.org/officeDocument/2006/relationships/image" Target="../media/image767.png"  /><Relationship Id="rId19" Type="http://schemas.openxmlformats.org/officeDocument/2006/relationships/image" Target="../media/image768.png"  /><Relationship Id="rId2" Type="http://schemas.openxmlformats.org/officeDocument/2006/relationships/image" Target="../media/image751.png"  /><Relationship Id="rId20" Type="http://schemas.openxmlformats.org/officeDocument/2006/relationships/image" Target="../media/image769.png"  /><Relationship Id="rId21" Type="http://schemas.openxmlformats.org/officeDocument/2006/relationships/image" Target="../media/image770.png"  /><Relationship Id="rId22" Type="http://schemas.openxmlformats.org/officeDocument/2006/relationships/image" Target="../media/image771.png"  /><Relationship Id="rId23" Type="http://schemas.openxmlformats.org/officeDocument/2006/relationships/image" Target="../media/image772.png"  /><Relationship Id="rId24" Type="http://schemas.openxmlformats.org/officeDocument/2006/relationships/image" Target="../media/image773.png"  /><Relationship Id="rId25" Type="http://schemas.openxmlformats.org/officeDocument/2006/relationships/image" Target="../media/image774.png"  /><Relationship Id="rId3" Type="http://schemas.openxmlformats.org/officeDocument/2006/relationships/image" Target="../media/image752.png"  /><Relationship Id="rId4" Type="http://schemas.openxmlformats.org/officeDocument/2006/relationships/image" Target="../media/image753.png"  /><Relationship Id="rId5" Type="http://schemas.openxmlformats.org/officeDocument/2006/relationships/image" Target="../media/image754.png"  /><Relationship Id="rId6" Type="http://schemas.openxmlformats.org/officeDocument/2006/relationships/image" Target="../media/image755.png"  /><Relationship Id="rId7" Type="http://schemas.openxmlformats.org/officeDocument/2006/relationships/image" Target="../media/image756.png"  /><Relationship Id="rId8" Type="http://schemas.openxmlformats.org/officeDocument/2006/relationships/image" Target="../media/image757.png"  /><Relationship Id="rId9" Type="http://schemas.openxmlformats.org/officeDocument/2006/relationships/image" Target="../media/image758.png"  /></Relationships>
</file>

<file path=ppt/slides/_rels/slide3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775.png"  /><Relationship Id="rId3" Type="http://schemas.openxmlformats.org/officeDocument/2006/relationships/image" Target="../media/image776.png"  /><Relationship Id="rId4" Type="http://schemas.openxmlformats.org/officeDocument/2006/relationships/image" Target="../media/image777.png"  /><Relationship Id="rId5" Type="http://schemas.openxmlformats.org/officeDocument/2006/relationships/image" Target="../media/image778.png"  /><Relationship Id="rId6" Type="http://schemas.openxmlformats.org/officeDocument/2006/relationships/image" Target="../media/image779.png"  /><Relationship Id="rId7" Type="http://schemas.openxmlformats.org/officeDocument/2006/relationships/image" Target="../media/image780.png"  /></Relationships>
</file>

<file path=ppt/slides/_rels/slide3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789.png"  /><Relationship Id="rId11" Type="http://schemas.openxmlformats.org/officeDocument/2006/relationships/image" Target="../media/image790.png"  /><Relationship Id="rId12" Type="http://schemas.openxmlformats.org/officeDocument/2006/relationships/image" Target="../media/image791.png"  /><Relationship Id="rId13" Type="http://schemas.openxmlformats.org/officeDocument/2006/relationships/image" Target="../media/image792.png"  /><Relationship Id="rId14" Type="http://schemas.openxmlformats.org/officeDocument/2006/relationships/image" Target="../media/image793.png"  /><Relationship Id="rId15" Type="http://schemas.openxmlformats.org/officeDocument/2006/relationships/image" Target="../media/image794.png"  /><Relationship Id="rId2" Type="http://schemas.openxmlformats.org/officeDocument/2006/relationships/image" Target="../media/image781.png"  /><Relationship Id="rId3" Type="http://schemas.openxmlformats.org/officeDocument/2006/relationships/image" Target="../media/image782.png"  /><Relationship Id="rId4" Type="http://schemas.openxmlformats.org/officeDocument/2006/relationships/image" Target="../media/image783.png"  /><Relationship Id="rId5" Type="http://schemas.openxmlformats.org/officeDocument/2006/relationships/image" Target="../media/image784.png"  /><Relationship Id="rId6" Type="http://schemas.openxmlformats.org/officeDocument/2006/relationships/image" Target="../media/image785.png"  /><Relationship Id="rId7" Type="http://schemas.openxmlformats.org/officeDocument/2006/relationships/image" Target="../media/image786.png"  /><Relationship Id="rId8" Type="http://schemas.openxmlformats.org/officeDocument/2006/relationships/image" Target="../media/image787.png"  /><Relationship Id="rId9" Type="http://schemas.openxmlformats.org/officeDocument/2006/relationships/image" Target="../media/image788.png"  /></Relationships>
</file>

<file path=ppt/slides/_rels/slide3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795.png"  /><Relationship Id="rId3" Type="http://schemas.openxmlformats.org/officeDocument/2006/relationships/image" Target="../media/image796.png"  /><Relationship Id="rId4" Type="http://schemas.openxmlformats.org/officeDocument/2006/relationships/image" Target="../media/image797.png"  /><Relationship Id="rId5" Type="http://schemas.openxmlformats.org/officeDocument/2006/relationships/image" Target="../media/image798.png"  /><Relationship Id="rId6" Type="http://schemas.openxmlformats.org/officeDocument/2006/relationships/image" Target="../media/image799.png"  /><Relationship Id="rId7" Type="http://schemas.openxmlformats.org/officeDocument/2006/relationships/image" Target="../media/image800.png"  /><Relationship Id="rId8" Type="http://schemas.openxmlformats.org/officeDocument/2006/relationships/image" Target="../media/image801.png"  /><Relationship Id="rId9" Type="http://schemas.openxmlformats.org/officeDocument/2006/relationships/image" Target="../media/image802.png"  /></Relationships>
</file>

<file path=ppt/slides/_rels/slide3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image" Target="../media/image811.png"  /><Relationship Id="rId11" Type="http://schemas.openxmlformats.org/officeDocument/2006/relationships/image" Target="../media/image812.png"  /><Relationship Id="rId12" Type="http://schemas.openxmlformats.org/officeDocument/2006/relationships/image" Target="../media/image813.png"  /><Relationship Id="rId13" Type="http://schemas.openxmlformats.org/officeDocument/2006/relationships/image" Target="../media/image814.png"  /><Relationship Id="rId14" Type="http://schemas.openxmlformats.org/officeDocument/2006/relationships/image" Target="../media/image815.png"  /><Relationship Id="rId2" Type="http://schemas.openxmlformats.org/officeDocument/2006/relationships/image" Target="../media/image803.png"  /><Relationship Id="rId3" Type="http://schemas.openxmlformats.org/officeDocument/2006/relationships/image" Target="../media/image804.png"  /><Relationship Id="rId4" Type="http://schemas.openxmlformats.org/officeDocument/2006/relationships/image" Target="../media/image805.png"  /><Relationship Id="rId5" Type="http://schemas.openxmlformats.org/officeDocument/2006/relationships/image" Target="../media/image806.png"  /><Relationship Id="rId6" Type="http://schemas.openxmlformats.org/officeDocument/2006/relationships/image" Target="../media/image807.png"  /><Relationship Id="rId7" Type="http://schemas.openxmlformats.org/officeDocument/2006/relationships/image" Target="../media/image808.png"  /><Relationship Id="rId8" Type="http://schemas.openxmlformats.org/officeDocument/2006/relationships/image" Target="../media/image809.png"  /><Relationship Id="rId9" Type="http://schemas.openxmlformats.org/officeDocument/2006/relationships/image" Target="../media/image810.png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DD8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398713"/>
            <a:ext cx="17266028" cy="9487001"/>
            <a:chOff x="516701" y="398713"/>
            <a:chExt cx="17266028" cy="948700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7883185" y="-4169113"/>
              <a:ext cx="34532055" cy="18974002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6701" y="398713"/>
              <a:ext cx="17266028" cy="948700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14827" y="180952"/>
            <a:ext cx="16279450" cy="926831"/>
            <a:chOff x="914827" y="180952"/>
            <a:chExt cx="16279450" cy="926831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4827" y="180952"/>
              <a:ext cx="16279450" cy="92683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3089646" y="3980733"/>
            <a:ext cx="12106422" cy="2771678"/>
            <a:chOff x="3089646" y="3980733"/>
            <a:chExt cx="12106422" cy="2771678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2899410" y="2680031"/>
              <a:ext cx="24212844" cy="5543355"/>
            </a:xfrm>
            <a:prstGeom prst="rect">
              <a:avLst/>
            </a:prstGeom>
          </p:spPr>
        </p:pic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89646" y="3980733"/>
              <a:ext cx="12106422" cy="277167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2161013" y="3747654"/>
            <a:ext cx="2244281" cy="699735"/>
            <a:chOff x="2161013" y="3747654"/>
            <a:chExt cx="2244281" cy="699735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2220000">
              <a:off x="2161013" y="3747654"/>
              <a:ext cx="2244281" cy="699735"/>
            </a:xfrm>
            <a:prstGeom prst="rect">
              <a:avLst/>
            </a:prstGeom>
          </p:spPr>
        </p:pic>
      </p:grpSp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41869" y="3595064"/>
            <a:ext cx="14139135" cy="4080678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4062899" y="3362305"/>
            <a:ext cx="871813" cy="958183"/>
            <a:chOff x="14062899" y="3362305"/>
            <a:chExt cx="871813" cy="958183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062899" y="3362305"/>
              <a:ext cx="871813" cy="958183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5839606" y="5517593"/>
            <a:ext cx="7692216" cy="447429"/>
            <a:chOff x="5839606" y="5517593"/>
            <a:chExt cx="7692216" cy="447429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39606" y="5517593"/>
              <a:ext cx="7692216" cy="447429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603652" y="7669809"/>
            <a:ext cx="5204549" cy="2258220"/>
            <a:chOff x="603652" y="7669809"/>
            <a:chExt cx="5204549" cy="2258220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3652" y="7669809"/>
              <a:ext cx="5204549" cy="2258220"/>
            </a:xfrm>
            <a:prstGeom prst="rect">
              <a:avLst/>
            </a:prstGeom>
          </p:spPr>
        </p:pic>
      </p:grpSp>
      <p:pic>
        <p:nvPicPr>
          <p:cNvPr id="26" name="Object 2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660448" y="5601852"/>
            <a:ext cx="12875998" cy="10347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DD8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398713"/>
            <a:ext cx="17266028" cy="9487001"/>
            <a:chOff x="516701" y="398713"/>
            <a:chExt cx="17266028" cy="948700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7883185" y="-4169113"/>
              <a:ext cx="34532055" cy="18974002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6701" y="398713"/>
              <a:ext cx="17266028" cy="948700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14827" y="180952"/>
            <a:ext cx="16279450" cy="926831"/>
            <a:chOff x="914827" y="180952"/>
            <a:chExt cx="16279450" cy="926831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4827" y="180952"/>
              <a:ext cx="16279450" cy="92683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5450728" y="1100931"/>
            <a:ext cx="7207647" cy="1650139"/>
            <a:chOff x="5450728" y="1100931"/>
            <a:chExt cx="7207647" cy="1650139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85100" y="326548"/>
              <a:ext cx="14415295" cy="3300277"/>
            </a:xfrm>
            <a:prstGeom prst="rect">
              <a:avLst/>
            </a:prstGeom>
          </p:spPr>
        </p:pic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50728" y="1100931"/>
              <a:ext cx="7207647" cy="1650139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4853567" y="1059951"/>
            <a:ext cx="1603861" cy="500061"/>
            <a:chOff x="4853567" y="1059951"/>
            <a:chExt cx="1603861" cy="500061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2220000">
              <a:off x="4853567" y="1059951"/>
              <a:ext cx="1603861" cy="500061"/>
            </a:xfrm>
            <a:prstGeom prst="rect">
              <a:avLst/>
            </a:prstGeom>
          </p:spPr>
        </p:pic>
      </p:grpSp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86577" y="527258"/>
            <a:ext cx="13431626" cy="3032092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5909070" y="2172978"/>
            <a:ext cx="7103592" cy="447429"/>
            <a:chOff x="5909070" y="2172978"/>
            <a:chExt cx="7103592" cy="447429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09070" y="2172978"/>
              <a:ext cx="7103592" cy="447429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49343" y="3343019"/>
            <a:ext cx="9721771" cy="558086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7A2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8438394" y="-1102853"/>
            <a:ext cx="1408927" cy="12491420"/>
            <a:chOff x="8438394" y="-1102853"/>
            <a:chExt cx="1408927" cy="1249142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7825893" y="-7256600"/>
              <a:ext cx="2817854" cy="24982840"/>
            </a:xfrm>
            <a:prstGeom prst="rect">
              <a:avLst/>
            </a:prstGeom>
          </p:spPr>
        </p:pic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0">
              <a:off x="8438394" y="-1102853"/>
              <a:ext cx="1408927" cy="12491420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80274" y="4432245"/>
            <a:ext cx="14375818" cy="172857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97A2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8438394" y="-4113053"/>
            <a:ext cx="1408927" cy="12491420"/>
            <a:chOff x="8438394" y="-4113053"/>
            <a:chExt cx="1408927" cy="1249142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7825893" y="-10266800"/>
              <a:ext cx="2817854" cy="24982840"/>
            </a:xfrm>
            <a:prstGeom prst="rect">
              <a:avLst/>
            </a:prstGeom>
          </p:spPr>
        </p:pic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0">
              <a:off x="8438394" y="-4113053"/>
              <a:ext cx="1408927" cy="12491420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5360" y="1422045"/>
            <a:ext cx="14798295" cy="1728571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0817767" y="1600057"/>
            <a:ext cx="1436955" cy="1303797"/>
            <a:chOff x="10817767" y="1600057"/>
            <a:chExt cx="1436955" cy="1303797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817767" y="1600057"/>
              <a:ext cx="1436955" cy="1303797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2897147" y="4919981"/>
            <a:ext cx="5283529" cy="445753"/>
            <a:chOff x="2897147" y="4919981"/>
            <a:chExt cx="5283529" cy="445753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97147" y="4919981"/>
              <a:ext cx="5283529" cy="445753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043908" y="3361971"/>
            <a:ext cx="4466421" cy="961115"/>
            <a:chOff x="1043908" y="3361971"/>
            <a:chExt cx="4466421" cy="961115"/>
          </a:xfrm>
        </p:grpSpPr>
        <p:grpSp>
          <p:nvGrpSpPr>
            <p:cNvPr id="1008" name="그룹 1008"/>
            <p:cNvGrpSpPr/>
            <p:nvPr/>
          </p:nvGrpSpPr>
          <p:grpSpPr>
            <a:xfrm>
              <a:off x="1043908" y="3578104"/>
              <a:ext cx="4466421" cy="744983"/>
              <a:chOff x="1043908" y="3578104"/>
              <a:chExt cx="4466421" cy="744983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-1140676" y="3254238"/>
                <a:ext cx="8932842" cy="1489966"/>
              </a:xfrm>
              <a:prstGeom prst="rect">
                <a:avLst/>
              </a:prstGeom>
            </p:spPr>
          </p:pic>
          <p:pic>
            <p:nvPicPr>
              <p:cNvPr id="25" name="Object 2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043908" y="3578104"/>
                <a:ext cx="4466421" cy="744983"/>
              </a:xfrm>
              <a:prstGeom prst="rect">
                <a:avLst/>
              </a:prstGeom>
            </p:spPr>
          </p:pic>
        </p:grpSp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9194" y="3561573"/>
              <a:ext cx="5605319" cy="1147852"/>
            </a:xfrm>
            <a:prstGeom prst="rect">
              <a:avLst/>
            </a:prstGeom>
          </p:spPr>
        </p:pic>
        <p:grpSp>
          <p:nvGrpSpPr>
            <p:cNvPr id="1009" name="그룹 1009"/>
            <p:cNvGrpSpPr/>
            <p:nvPr/>
          </p:nvGrpSpPr>
          <p:grpSpPr>
            <a:xfrm>
              <a:off x="2660539" y="3372607"/>
              <a:ext cx="1221863" cy="343155"/>
              <a:chOff x="2660539" y="3372607"/>
              <a:chExt cx="1221863" cy="343155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 rot="60000">
                <a:off x="2660539" y="3372607"/>
                <a:ext cx="1221863" cy="343155"/>
              </a:xfrm>
              <a:prstGeom prst="rect">
                <a:avLst/>
              </a:prstGeom>
            </p:spPr>
          </p:pic>
        </p:grpSp>
      </p:grpSp>
      <p:grpSp>
        <p:nvGrpSpPr>
          <p:cNvPr id="1010" name="그룹 1010"/>
          <p:cNvGrpSpPr/>
          <p:nvPr/>
        </p:nvGrpSpPr>
        <p:grpSpPr>
          <a:xfrm>
            <a:off x="1043908" y="5867071"/>
            <a:ext cx="4466421" cy="961115"/>
            <a:chOff x="1043908" y="5867071"/>
            <a:chExt cx="4466421" cy="961115"/>
          </a:xfrm>
        </p:grpSpPr>
        <p:grpSp>
          <p:nvGrpSpPr>
            <p:cNvPr id="1011" name="그룹 1011"/>
            <p:cNvGrpSpPr/>
            <p:nvPr/>
          </p:nvGrpSpPr>
          <p:grpSpPr>
            <a:xfrm>
              <a:off x="1043908" y="6083204"/>
              <a:ext cx="4466421" cy="744983"/>
              <a:chOff x="1043908" y="6083204"/>
              <a:chExt cx="4466421" cy="744983"/>
            </a:xfrm>
          </p:grpSpPr>
          <p:pic>
            <p:nvPicPr>
              <p:cNvPr id="34" name="Object 33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-1140676" y="5759338"/>
                <a:ext cx="8932842" cy="1489966"/>
              </a:xfrm>
              <a:prstGeom prst="rect">
                <a:avLst/>
              </a:prstGeom>
            </p:spPr>
          </p:pic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043908" y="6083204"/>
                <a:ext cx="4466421" cy="744983"/>
              </a:xfrm>
              <a:prstGeom prst="rect">
                <a:avLst/>
              </a:prstGeom>
            </p:spPr>
          </p:pic>
        </p:grpSp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-399" y="6066677"/>
              <a:ext cx="5996090" cy="1147852"/>
            </a:xfrm>
            <a:prstGeom prst="rect">
              <a:avLst/>
            </a:prstGeom>
          </p:spPr>
        </p:pic>
        <p:grpSp>
          <p:nvGrpSpPr>
            <p:cNvPr id="1012" name="그룹 1012"/>
            <p:cNvGrpSpPr/>
            <p:nvPr/>
          </p:nvGrpSpPr>
          <p:grpSpPr>
            <a:xfrm>
              <a:off x="2660539" y="5877707"/>
              <a:ext cx="1221863" cy="343155"/>
              <a:chOff x="2660539" y="5877707"/>
              <a:chExt cx="1221863" cy="343155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 rot="60000">
                <a:off x="2660539" y="5877707"/>
                <a:ext cx="1221863" cy="343155"/>
              </a:xfrm>
              <a:prstGeom prst="rect">
                <a:avLst/>
              </a:prstGeom>
            </p:spPr>
          </p:pic>
        </p:grpSp>
      </p:grpSp>
      <p:pic>
        <p:nvPicPr>
          <p:cNvPr id="42" name="Object 41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899521" y="4734933"/>
            <a:ext cx="15500960" cy="1060284"/>
          </a:xfrm>
          <a:prstGeom prst="rect">
            <a:avLst/>
          </a:prstGeom>
        </p:spPr>
      </p:pic>
      <p:grpSp>
        <p:nvGrpSpPr>
          <p:cNvPr id="1013" name="그룹 1013"/>
          <p:cNvGrpSpPr/>
          <p:nvPr/>
        </p:nvGrpSpPr>
        <p:grpSpPr>
          <a:xfrm>
            <a:off x="6390438" y="7868558"/>
            <a:ext cx="8041584" cy="530021"/>
            <a:chOff x="6390438" y="7868558"/>
            <a:chExt cx="8041584" cy="530021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390438" y="7868558"/>
              <a:ext cx="8041584" cy="530021"/>
            </a:xfrm>
            <a:prstGeom prst="rect">
              <a:avLst/>
            </a:prstGeom>
          </p:spPr>
        </p:pic>
      </p:grpSp>
      <p:pic>
        <p:nvPicPr>
          <p:cNvPr id="46" name="Object 45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034384" y="7202165"/>
            <a:ext cx="15331407" cy="15756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5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8213640" y="-4353721"/>
            <a:ext cx="1408927" cy="12491420"/>
            <a:chOff x="8213640" y="-4353721"/>
            <a:chExt cx="1408927" cy="1249142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7601139" y="-10507468"/>
              <a:ext cx="2817854" cy="24982840"/>
            </a:xfrm>
            <a:prstGeom prst="rect">
              <a:avLst/>
            </a:prstGeom>
          </p:spPr>
        </p:pic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0">
              <a:off x="8213640" y="-4353721"/>
              <a:ext cx="1408927" cy="12491420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6664" y="1124769"/>
            <a:ext cx="14913456" cy="1728571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0617235" y="1342329"/>
            <a:ext cx="1340223" cy="1216028"/>
            <a:chOff x="10617235" y="1342329"/>
            <a:chExt cx="1340223" cy="1216028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235" y="1342329"/>
              <a:ext cx="1340223" cy="121602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816734" y="3373697"/>
            <a:ext cx="14652245" cy="6017333"/>
            <a:chOff x="1816734" y="3373697"/>
            <a:chExt cx="14652245" cy="6017333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-5370107" y="549864"/>
              <a:ext cx="29304491" cy="12034667"/>
            </a:xfrm>
            <a:prstGeom prst="rect">
              <a:avLst/>
            </a:prstGeom>
          </p:spPr>
        </p:pic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816734" y="3373697"/>
              <a:ext cx="14652245" cy="6017333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2207083" y="3830593"/>
            <a:ext cx="13880185" cy="5259386"/>
            <a:chOff x="2207083" y="3830593"/>
            <a:chExt cx="13880185" cy="5259386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-4389722" y="1544188"/>
              <a:ext cx="27760370" cy="10518772"/>
            </a:xfrm>
            <a:prstGeom prst="rect">
              <a:avLst/>
            </a:prstGeom>
          </p:spPr>
        </p:pic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07083" y="3830593"/>
              <a:ext cx="13880185" cy="5259386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8380358" y="3065886"/>
            <a:ext cx="1974505" cy="615623"/>
            <a:chOff x="8380358" y="3065886"/>
            <a:chExt cx="1974505" cy="615623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 rot="-180000">
              <a:off x="8380358" y="3065886"/>
              <a:ext cx="1974505" cy="615623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2528842" y="5076843"/>
            <a:ext cx="1059966" cy="459693"/>
            <a:chOff x="2528842" y="5076843"/>
            <a:chExt cx="1059966" cy="459693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28842" y="5076843"/>
              <a:ext cx="1059966" cy="459693"/>
            </a:xfrm>
            <a:prstGeom prst="rect">
              <a:avLst/>
            </a:prstGeom>
          </p:spPr>
        </p:pic>
      </p:grpSp>
      <p:pic>
        <p:nvPicPr>
          <p:cNvPr id="33" name="Object 3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926607" y="3594295"/>
            <a:ext cx="4534219" cy="1779143"/>
          </a:xfrm>
          <a:prstGeom prst="rect">
            <a:avLst/>
          </a:prstGeom>
        </p:spPr>
      </p:pic>
      <p:grpSp>
        <p:nvGrpSpPr>
          <p:cNvPr id="1010" name="그룹 1010"/>
          <p:cNvGrpSpPr/>
          <p:nvPr/>
        </p:nvGrpSpPr>
        <p:grpSpPr>
          <a:xfrm>
            <a:off x="4150348" y="5584155"/>
            <a:ext cx="1293954" cy="459693"/>
            <a:chOff x="4150348" y="5584155"/>
            <a:chExt cx="1293954" cy="459693"/>
          </a:xfrm>
        </p:grpSpPr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50348" y="5584155"/>
              <a:ext cx="1293954" cy="459693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4892563" y="6084576"/>
            <a:ext cx="1299693" cy="459693"/>
            <a:chOff x="4892563" y="6084576"/>
            <a:chExt cx="1299693" cy="459693"/>
          </a:xfrm>
        </p:grpSpPr>
        <p:pic>
          <p:nvPicPr>
            <p:cNvPr id="38" name="Object 3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92563" y="6084576"/>
              <a:ext cx="1299693" cy="459693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7492122" y="7589196"/>
            <a:ext cx="1059966" cy="459693"/>
            <a:chOff x="7492122" y="7589196"/>
            <a:chExt cx="1059966" cy="459693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92122" y="7589196"/>
              <a:ext cx="1059966" cy="459693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6249399" y="8067937"/>
            <a:ext cx="1059966" cy="459693"/>
            <a:chOff x="6249399" y="8067937"/>
            <a:chExt cx="1059966" cy="459693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249399" y="8067937"/>
              <a:ext cx="1059966" cy="459693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6460727" y="7100932"/>
            <a:ext cx="1059966" cy="459693"/>
            <a:chOff x="6460727" y="7100932"/>
            <a:chExt cx="1059966" cy="459693"/>
          </a:xfrm>
        </p:grpSpPr>
        <p:pic>
          <p:nvPicPr>
            <p:cNvPr id="47" name="Object 46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460727" y="7100932"/>
              <a:ext cx="1059966" cy="459693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6639875" y="6622191"/>
            <a:ext cx="1059966" cy="459693"/>
            <a:chOff x="6639875" y="6622191"/>
            <a:chExt cx="1059966" cy="459693"/>
          </a:xfrm>
        </p:grpSpPr>
        <p:pic>
          <p:nvPicPr>
            <p:cNvPr id="50" name="Object 49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639875" y="6622191"/>
              <a:ext cx="1059966" cy="459693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8876975" y="7903866"/>
            <a:ext cx="2062761" cy="214728"/>
            <a:chOff x="8876975" y="7903866"/>
            <a:chExt cx="2062761" cy="214728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 rot="120000">
              <a:off x="8876975" y="7903866"/>
              <a:ext cx="2062761" cy="214728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9608679" y="5882563"/>
            <a:ext cx="2295457" cy="214728"/>
            <a:chOff x="9608679" y="5882563"/>
            <a:chExt cx="2295457" cy="214728"/>
          </a:xfrm>
        </p:grpSpPr>
        <p:pic>
          <p:nvPicPr>
            <p:cNvPr id="56" name="Object 55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 rot="120000">
              <a:off x="9608679" y="5882563"/>
              <a:ext cx="2295457" cy="214728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6426654" y="6403513"/>
            <a:ext cx="1761527" cy="214728"/>
            <a:chOff x="6426654" y="6403513"/>
            <a:chExt cx="1761527" cy="214728"/>
          </a:xfrm>
        </p:grpSpPr>
        <p:pic>
          <p:nvPicPr>
            <p:cNvPr id="59" name="Object 58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 rot="120000">
              <a:off x="6426654" y="6403513"/>
              <a:ext cx="1761527" cy="214728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8025063" y="6892271"/>
            <a:ext cx="2589258" cy="214728"/>
            <a:chOff x="8025063" y="6892271"/>
            <a:chExt cx="2589258" cy="214728"/>
          </a:xfrm>
        </p:grpSpPr>
        <p:pic>
          <p:nvPicPr>
            <p:cNvPr id="62" name="Object 61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 rot="120000">
              <a:off x="8025063" y="6892271"/>
              <a:ext cx="2589258" cy="214728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9563437" y="7366549"/>
            <a:ext cx="2388721" cy="214728"/>
            <a:chOff x="9563437" y="7366549"/>
            <a:chExt cx="2388721" cy="214728"/>
          </a:xfrm>
        </p:grpSpPr>
        <p:pic>
          <p:nvPicPr>
            <p:cNvPr id="65" name="Object 64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 rot="120000">
              <a:off x="9563437" y="7366549"/>
              <a:ext cx="2388721" cy="214728"/>
            </a:xfrm>
            <a:prstGeom prst="rect">
              <a:avLst/>
            </a:prstGeom>
          </p:spPr>
        </p:pic>
      </p:grpSp>
      <p:grpSp>
        <p:nvGrpSpPr>
          <p:cNvPr id="1021" name="그룹 1021"/>
          <p:cNvGrpSpPr/>
          <p:nvPr/>
        </p:nvGrpSpPr>
        <p:grpSpPr>
          <a:xfrm>
            <a:off x="8497947" y="8363345"/>
            <a:ext cx="2447398" cy="214728"/>
            <a:chOff x="8497947" y="8363345"/>
            <a:chExt cx="2447398" cy="214728"/>
          </a:xfrm>
        </p:grpSpPr>
        <p:pic>
          <p:nvPicPr>
            <p:cNvPr id="68" name="Object 67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 rot="120000">
              <a:off x="8497947" y="8363345"/>
              <a:ext cx="2447398" cy="214728"/>
            </a:xfrm>
            <a:prstGeom prst="rect">
              <a:avLst/>
            </a:prstGeom>
          </p:spPr>
        </p:pic>
      </p:grpSp>
      <p:grpSp>
        <p:nvGrpSpPr>
          <p:cNvPr id="1022" name="그룹 1022"/>
          <p:cNvGrpSpPr/>
          <p:nvPr/>
        </p:nvGrpSpPr>
        <p:grpSpPr>
          <a:xfrm>
            <a:off x="10512021" y="5378644"/>
            <a:ext cx="3879187" cy="214728"/>
            <a:chOff x="10512021" y="5378644"/>
            <a:chExt cx="3879187" cy="214728"/>
          </a:xfrm>
        </p:grpSpPr>
        <p:pic>
          <p:nvPicPr>
            <p:cNvPr id="71" name="Object 70"/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 rot="120000">
              <a:off x="10512021" y="5378644"/>
              <a:ext cx="3879187" cy="214728"/>
            </a:xfrm>
            <a:prstGeom prst="rect">
              <a:avLst/>
            </a:prstGeom>
          </p:spPr>
        </p:pic>
      </p:grpSp>
      <p:pic>
        <p:nvPicPr>
          <p:cNvPr id="73" name="Object 72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2190112" y="4795401"/>
            <a:ext cx="14349370" cy="4404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5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8213640" y="-4353721"/>
            <a:ext cx="1408927" cy="12491420"/>
            <a:chOff x="8213640" y="-4353721"/>
            <a:chExt cx="1408927" cy="1249142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7601139" y="-10507468"/>
              <a:ext cx="2817854" cy="24982840"/>
            </a:xfrm>
            <a:prstGeom prst="rect">
              <a:avLst/>
            </a:prstGeom>
          </p:spPr>
        </p:pic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0">
              <a:off x="8213640" y="-4353721"/>
              <a:ext cx="1408927" cy="12491420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6664" y="1124769"/>
            <a:ext cx="14913456" cy="1728571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0617235" y="1342329"/>
            <a:ext cx="1340223" cy="1216028"/>
            <a:chOff x="10617235" y="1342329"/>
            <a:chExt cx="1340223" cy="1216028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235" y="1342329"/>
              <a:ext cx="1340223" cy="121602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816734" y="2949704"/>
            <a:ext cx="14652245" cy="6376392"/>
            <a:chOff x="1816734" y="2949704"/>
            <a:chExt cx="14652245" cy="6376392"/>
          </a:xfrm>
        </p:grpSpPr>
        <p:grpSp>
          <p:nvGrpSpPr>
            <p:cNvPr id="1007" name="그룹 1007"/>
            <p:cNvGrpSpPr/>
            <p:nvPr/>
          </p:nvGrpSpPr>
          <p:grpSpPr>
            <a:xfrm>
              <a:off x="1816734" y="3308762"/>
              <a:ext cx="14652245" cy="6017333"/>
              <a:chOff x="1816734" y="3308762"/>
              <a:chExt cx="14652245" cy="6017333"/>
            </a:xfrm>
          </p:grpSpPr>
          <p:pic>
            <p:nvPicPr>
              <p:cNvPr id="21" name="Object 20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-5370107" y="484928"/>
                <a:ext cx="29304491" cy="12034667"/>
              </a:xfrm>
              <a:prstGeom prst="rect">
                <a:avLst/>
              </a:prstGeom>
            </p:spPr>
          </p:pic>
          <p:pic>
            <p:nvPicPr>
              <p:cNvPr id="22" name="Object 2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816734" y="3308762"/>
                <a:ext cx="14652245" cy="6017333"/>
              </a:xfrm>
              <a:prstGeom prst="rect">
                <a:avLst/>
              </a:prstGeom>
            </p:spPr>
          </p:pic>
        </p:grpSp>
        <p:grpSp>
          <p:nvGrpSpPr>
            <p:cNvPr id="1008" name="그룹 1008"/>
            <p:cNvGrpSpPr/>
            <p:nvPr/>
          </p:nvGrpSpPr>
          <p:grpSpPr>
            <a:xfrm>
              <a:off x="2207083" y="3765658"/>
              <a:ext cx="13880185" cy="5259386"/>
              <a:chOff x="2207083" y="3765658"/>
              <a:chExt cx="13880185" cy="5259386"/>
            </a:xfrm>
          </p:grpSpPr>
          <p:pic>
            <p:nvPicPr>
              <p:cNvPr id="25" name="Object 2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-4389722" y="1479253"/>
                <a:ext cx="27760370" cy="10518772"/>
              </a:xfrm>
              <a:prstGeom prst="rect">
                <a:avLst/>
              </a:prstGeom>
            </p:spPr>
          </p:pic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207083" y="3765658"/>
                <a:ext cx="13880185" cy="5259386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8380358" y="3000951"/>
              <a:ext cx="1974505" cy="615623"/>
              <a:chOff x="8380358" y="3000951"/>
              <a:chExt cx="1974505" cy="615623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 rot="-180000">
                <a:off x="8380358" y="3000951"/>
                <a:ext cx="1974505" cy="615623"/>
              </a:xfrm>
              <a:prstGeom prst="rect">
                <a:avLst/>
              </a:prstGeom>
            </p:spPr>
          </p:pic>
        </p:grpSp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936026" y="3529361"/>
              <a:ext cx="4553580" cy="1779142"/>
            </a:xfrm>
            <a:prstGeom prst="rect">
              <a:avLst/>
            </a:prstGeom>
          </p:spPr>
        </p:pic>
        <p:grpSp>
          <p:nvGrpSpPr>
            <p:cNvPr id="1010" name="그룹 1010"/>
            <p:cNvGrpSpPr/>
            <p:nvPr/>
          </p:nvGrpSpPr>
          <p:grpSpPr>
            <a:xfrm>
              <a:off x="4304457" y="6317429"/>
              <a:ext cx="1097785" cy="459693"/>
              <a:chOff x="4304457" y="6317429"/>
              <a:chExt cx="1097785" cy="459693"/>
            </a:xfrm>
          </p:grpSpPr>
          <p:pic>
            <p:nvPicPr>
              <p:cNvPr id="33" name="Object 32"/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4304457" y="6317429"/>
                <a:ext cx="1097785" cy="459693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6596556" y="7310408"/>
              <a:ext cx="1129130" cy="459693"/>
              <a:chOff x="6596556" y="7310408"/>
              <a:chExt cx="1129130" cy="459693"/>
            </a:xfrm>
          </p:grpSpPr>
          <p:pic>
            <p:nvPicPr>
              <p:cNvPr id="36" name="Object 35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6596556" y="7310408"/>
                <a:ext cx="1129130" cy="459693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5055330" y="4844156"/>
              <a:ext cx="1333925" cy="459693"/>
              <a:chOff x="5055330" y="4844156"/>
              <a:chExt cx="1333925" cy="459693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5055330" y="4844156"/>
                <a:ext cx="1333925" cy="459693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5472942" y="6803096"/>
              <a:ext cx="1059966" cy="459693"/>
              <a:chOff x="5472942" y="6803096"/>
              <a:chExt cx="1059966" cy="459693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5472942" y="6803096"/>
                <a:ext cx="1059966" cy="459693"/>
              </a:xfrm>
              <a:prstGeom prst="rect">
                <a:avLst/>
              </a:prstGeom>
            </p:spPr>
          </p:pic>
        </p:grpSp>
        <p:grpSp>
          <p:nvGrpSpPr>
            <p:cNvPr id="1014" name="그룹 1014"/>
            <p:cNvGrpSpPr/>
            <p:nvPr/>
          </p:nvGrpSpPr>
          <p:grpSpPr>
            <a:xfrm>
              <a:off x="5983082" y="8277414"/>
              <a:ext cx="1059966" cy="459693"/>
              <a:chOff x="5983082" y="8277414"/>
              <a:chExt cx="1059966" cy="459693"/>
            </a:xfrm>
          </p:grpSpPr>
          <p:pic>
            <p:nvPicPr>
              <p:cNvPr id="45" name="Object 44"/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5983082" y="8277414"/>
                <a:ext cx="1059966" cy="459693"/>
              </a:xfrm>
              <a:prstGeom prst="rect">
                <a:avLst/>
              </a:prstGeom>
            </p:spPr>
          </p:pic>
        </p:grpSp>
        <p:grpSp>
          <p:nvGrpSpPr>
            <p:cNvPr id="1015" name="그룹 1015"/>
            <p:cNvGrpSpPr/>
            <p:nvPr/>
          </p:nvGrpSpPr>
          <p:grpSpPr>
            <a:xfrm>
              <a:off x="3427769" y="7770101"/>
              <a:ext cx="1059966" cy="459693"/>
              <a:chOff x="3427769" y="7770101"/>
              <a:chExt cx="1059966" cy="459693"/>
            </a:xfrm>
          </p:grpSpPr>
          <p:pic>
            <p:nvPicPr>
              <p:cNvPr id="48" name="Object 47"/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3427769" y="7770101"/>
                <a:ext cx="1059966" cy="459693"/>
              </a:xfrm>
              <a:prstGeom prst="rect">
                <a:avLst/>
              </a:prstGeom>
            </p:spPr>
          </p:pic>
        </p:grpSp>
        <p:grpSp>
          <p:nvGrpSpPr>
            <p:cNvPr id="1016" name="그룹 1016"/>
            <p:cNvGrpSpPr/>
            <p:nvPr/>
          </p:nvGrpSpPr>
          <p:grpSpPr>
            <a:xfrm>
              <a:off x="6956241" y="6087649"/>
              <a:ext cx="8660338" cy="214728"/>
              <a:chOff x="6956241" y="6087649"/>
              <a:chExt cx="8660338" cy="214728"/>
            </a:xfrm>
          </p:grpSpPr>
          <p:pic>
            <p:nvPicPr>
              <p:cNvPr id="51" name="Object 50"/>
              <p:cNvPicPr>
                <a:picLocks noChangeAspect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 rot="60000">
                <a:off x="6956241" y="6087649"/>
                <a:ext cx="8660338" cy="214728"/>
              </a:xfrm>
              <a:prstGeom prst="rect">
                <a:avLst/>
              </a:prstGeom>
            </p:spPr>
          </p:pic>
        </p:grpSp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097962" y="4502961"/>
              <a:ext cx="14386989" cy="487626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5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8213640" y="-4353721"/>
            <a:ext cx="1408927" cy="12491420"/>
            <a:chOff x="8213640" y="-4353721"/>
            <a:chExt cx="1408927" cy="1249142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7601139" y="-10507468"/>
              <a:ext cx="2817854" cy="24982840"/>
            </a:xfrm>
            <a:prstGeom prst="rect">
              <a:avLst/>
            </a:prstGeom>
          </p:spPr>
        </p:pic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0">
              <a:off x="8213640" y="-4353721"/>
              <a:ext cx="1408927" cy="12491420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6664" y="1124769"/>
            <a:ext cx="14913456" cy="1728571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10617235" y="1342329"/>
            <a:ext cx="1340223" cy="1216028"/>
            <a:chOff x="10617235" y="1342329"/>
            <a:chExt cx="1340223" cy="1216028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235" y="1342329"/>
              <a:ext cx="1340223" cy="121602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816734" y="2977410"/>
            <a:ext cx="14652245" cy="6376392"/>
            <a:chOff x="1816734" y="2977410"/>
            <a:chExt cx="14652245" cy="6376392"/>
          </a:xfrm>
        </p:grpSpPr>
        <p:grpSp>
          <p:nvGrpSpPr>
            <p:cNvPr id="1007" name="그룹 1007"/>
            <p:cNvGrpSpPr/>
            <p:nvPr/>
          </p:nvGrpSpPr>
          <p:grpSpPr>
            <a:xfrm>
              <a:off x="1816734" y="3336468"/>
              <a:ext cx="14652245" cy="6017333"/>
              <a:chOff x="1816734" y="3336468"/>
              <a:chExt cx="14652245" cy="6017333"/>
            </a:xfrm>
          </p:grpSpPr>
          <p:pic>
            <p:nvPicPr>
              <p:cNvPr id="21" name="Object 20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-5370107" y="512634"/>
                <a:ext cx="29304491" cy="12034667"/>
              </a:xfrm>
              <a:prstGeom prst="rect">
                <a:avLst/>
              </a:prstGeom>
            </p:spPr>
          </p:pic>
          <p:pic>
            <p:nvPicPr>
              <p:cNvPr id="22" name="Object 21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816734" y="3336468"/>
                <a:ext cx="14652245" cy="6017333"/>
              </a:xfrm>
              <a:prstGeom prst="rect">
                <a:avLst/>
              </a:prstGeom>
            </p:spPr>
          </p:pic>
        </p:grpSp>
        <p:grpSp>
          <p:nvGrpSpPr>
            <p:cNvPr id="1008" name="그룹 1008"/>
            <p:cNvGrpSpPr/>
            <p:nvPr/>
          </p:nvGrpSpPr>
          <p:grpSpPr>
            <a:xfrm>
              <a:off x="2207083" y="3793364"/>
              <a:ext cx="13880185" cy="5259386"/>
              <a:chOff x="2207083" y="3793364"/>
              <a:chExt cx="13880185" cy="5259386"/>
            </a:xfrm>
          </p:grpSpPr>
          <p:pic>
            <p:nvPicPr>
              <p:cNvPr id="25" name="Object 2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-4389722" y="1506958"/>
                <a:ext cx="27760370" cy="10518772"/>
              </a:xfrm>
              <a:prstGeom prst="rect">
                <a:avLst/>
              </a:prstGeom>
            </p:spPr>
          </p:pic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207083" y="3793364"/>
                <a:ext cx="13880185" cy="5259386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8380358" y="3028657"/>
              <a:ext cx="1974505" cy="615623"/>
              <a:chOff x="8380358" y="3028657"/>
              <a:chExt cx="1974505" cy="615623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 rot="-180000">
                <a:off x="8380358" y="3028657"/>
                <a:ext cx="1974505" cy="615623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5285649" y="5670484"/>
              <a:ext cx="1458584" cy="459693"/>
              <a:chOff x="5285649" y="5670484"/>
              <a:chExt cx="1458584" cy="459693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5285649" y="5670484"/>
                <a:ext cx="1458584" cy="459693"/>
              </a:xfrm>
              <a:prstGeom prst="rect">
                <a:avLst/>
              </a:prstGeom>
            </p:spPr>
          </p:pic>
        </p:grpSp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45549" y="3557066"/>
              <a:ext cx="4515485" cy="1779142"/>
            </a:xfrm>
            <a:prstGeom prst="rect">
              <a:avLst/>
            </a:prstGeom>
          </p:spPr>
        </p:pic>
        <p:grpSp>
          <p:nvGrpSpPr>
            <p:cNvPr id="1011" name="그룹 1011"/>
            <p:cNvGrpSpPr/>
            <p:nvPr/>
          </p:nvGrpSpPr>
          <p:grpSpPr>
            <a:xfrm>
              <a:off x="8066385" y="6430456"/>
              <a:ext cx="4893286" cy="214728"/>
              <a:chOff x="8066385" y="6430456"/>
              <a:chExt cx="4893286" cy="214728"/>
            </a:xfrm>
          </p:grpSpPr>
          <p:pic>
            <p:nvPicPr>
              <p:cNvPr id="36" name="Object 35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 rot="120000">
                <a:off x="8066385" y="6430456"/>
                <a:ext cx="4893286" cy="214728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9412883" y="7542728"/>
              <a:ext cx="3921348" cy="194629"/>
              <a:chOff x="9412883" y="7542728"/>
              <a:chExt cx="3921348" cy="194629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9412883" y="7542728"/>
                <a:ext cx="3921348" cy="194629"/>
              </a:xfrm>
              <a:prstGeom prst="rect">
                <a:avLst/>
              </a:prstGeom>
            </p:spPr>
          </p:pic>
        </p:grpSp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916811" y="5349727"/>
              <a:ext cx="14725998" cy="28975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9AD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509326" y="3533053"/>
            <a:ext cx="5218871" cy="5878105"/>
            <a:chOff x="6509326" y="3533053"/>
            <a:chExt cx="5218871" cy="587810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0690" y="754307"/>
              <a:ext cx="10437743" cy="11756209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9326" y="3533053"/>
              <a:ext cx="5218871" cy="587810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16701" y="370142"/>
            <a:ext cx="17266028" cy="9487001"/>
            <a:chOff x="516701" y="370142"/>
            <a:chExt cx="17266028" cy="9487001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7883185" y="-4197685"/>
              <a:ext cx="34532055" cy="18974002"/>
            </a:xfrm>
            <a:prstGeom prst="rect">
              <a:avLst/>
            </a:prstGeom>
          </p:spPr>
        </p:pic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6701" y="370142"/>
              <a:ext cx="17266028" cy="948700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14827" y="3533053"/>
            <a:ext cx="16545147" cy="6033818"/>
            <a:chOff x="914827" y="3533053"/>
            <a:chExt cx="16545147" cy="6033818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4827" y="3533053"/>
              <a:ext cx="16545147" cy="603381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8571206" y="-3791690"/>
            <a:ext cx="1674031" cy="12138053"/>
            <a:chOff x="8571206" y="-3791690"/>
            <a:chExt cx="1674031" cy="12138053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5400000">
              <a:off x="8571206" y="-3791690"/>
              <a:ext cx="1674031" cy="12138053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914827" y="152381"/>
            <a:ext cx="16279450" cy="926831"/>
            <a:chOff x="914827" y="152381"/>
            <a:chExt cx="16279450" cy="926831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4827" y="152381"/>
              <a:ext cx="16279450" cy="926831"/>
            </a:xfrm>
            <a:prstGeom prst="rect">
              <a:avLst/>
            </a:prstGeom>
          </p:spPr>
        </p:pic>
      </p:grpSp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736586" y="1618890"/>
            <a:ext cx="13522010" cy="1672677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3185295" y="1287645"/>
            <a:ext cx="493239" cy="982591"/>
            <a:chOff x="3185295" y="1287645"/>
            <a:chExt cx="493239" cy="982591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1200000">
              <a:off x="3185295" y="1287645"/>
              <a:ext cx="493239" cy="982591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7186749" y="2598829"/>
            <a:ext cx="5955075" cy="256146"/>
            <a:chOff x="7186749" y="2598829"/>
            <a:chExt cx="5955075" cy="256146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186749" y="2598829"/>
              <a:ext cx="5955075" cy="256146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2580170" y="3847605"/>
            <a:ext cx="4656631" cy="1380966"/>
            <a:chOff x="2580170" y="3847605"/>
            <a:chExt cx="4656631" cy="1380966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2580170" y="3847605"/>
              <a:ext cx="4656631" cy="1380966"/>
              <a:chOff x="2580170" y="3847605"/>
              <a:chExt cx="4656631" cy="1380966"/>
            </a:xfrm>
          </p:grpSpPr>
          <p:pic>
            <p:nvPicPr>
              <p:cNvPr id="28" name="Object 27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341992" y="3247260"/>
                <a:ext cx="9313262" cy="2761932"/>
              </a:xfrm>
              <a:prstGeom prst="rect">
                <a:avLst/>
              </a:prstGeom>
            </p:spPr>
          </p:pic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580170" y="3847605"/>
                <a:ext cx="4656631" cy="1380966"/>
              </a:xfrm>
              <a:prstGeom prst="rect">
                <a:avLst/>
              </a:prstGeom>
            </p:spPr>
          </p:pic>
        </p:grpSp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71648" y="3498715"/>
              <a:ext cx="6500320" cy="2703225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157263" y="5698864"/>
            <a:ext cx="468570" cy="468570"/>
            <a:chOff x="1157263" y="5698864"/>
            <a:chExt cx="468570" cy="468570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57263" y="5698864"/>
              <a:ext cx="468570" cy="468570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1157263" y="7166360"/>
            <a:ext cx="468570" cy="468570"/>
            <a:chOff x="1157263" y="7166360"/>
            <a:chExt cx="468570" cy="468570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57263" y="7166360"/>
              <a:ext cx="468570" cy="468570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10685255" y="3861236"/>
            <a:ext cx="4656631" cy="1380966"/>
            <a:chOff x="10685255" y="3861236"/>
            <a:chExt cx="4656631" cy="1380966"/>
          </a:xfrm>
        </p:grpSpPr>
        <p:pic>
          <p:nvPicPr>
            <p:cNvPr id="40" name="Object 39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447077" y="3260891"/>
              <a:ext cx="9313262" cy="2761932"/>
            </a:xfrm>
            <a:prstGeom prst="rect">
              <a:avLst/>
            </a:prstGeom>
          </p:spPr>
        </p:pic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685255" y="3861236"/>
              <a:ext cx="4656631" cy="1380966"/>
            </a:xfrm>
            <a:prstGeom prst="rect">
              <a:avLst/>
            </a:prstGeom>
          </p:spPr>
        </p:pic>
      </p:grpSp>
      <p:pic>
        <p:nvPicPr>
          <p:cNvPr id="43" name="Object 42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9645906" y="3512342"/>
            <a:ext cx="6569196" cy="2703225"/>
          </a:xfrm>
          <a:prstGeom prst="rect">
            <a:avLst/>
          </a:prstGeom>
        </p:spPr>
      </p:pic>
      <p:grpSp>
        <p:nvGrpSpPr>
          <p:cNvPr id="1013" name="그룹 1013"/>
          <p:cNvGrpSpPr/>
          <p:nvPr/>
        </p:nvGrpSpPr>
        <p:grpSpPr>
          <a:xfrm>
            <a:off x="11917178" y="3461088"/>
            <a:ext cx="2069232" cy="581134"/>
            <a:chOff x="11917178" y="3461088"/>
            <a:chExt cx="2069232" cy="581134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 rot="60000">
              <a:off x="11917178" y="3461088"/>
              <a:ext cx="2069232" cy="581134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6407616" y="6454638"/>
            <a:ext cx="5474527" cy="92327"/>
            <a:chOff x="6407616" y="6454638"/>
            <a:chExt cx="5474527" cy="92327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 rot="-16200000">
              <a:off x="6407616" y="6454638"/>
              <a:ext cx="5474527" cy="92327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3873870" y="3429461"/>
            <a:ext cx="2069232" cy="581134"/>
            <a:chOff x="3873870" y="3429461"/>
            <a:chExt cx="2069232" cy="581134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 rot="60000">
              <a:off x="3873870" y="3429461"/>
              <a:ext cx="2069232" cy="581134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8099004" y="8279852"/>
            <a:ext cx="669790" cy="593010"/>
            <a:chOff x="8099004" y="8279852"/>
            <a:chExt cx="669790" cy="593010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 rot="60000">
              <a:off x="8099004" y="8279852"/>
              <a:ext cx="669790" cy="593010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1680485" y="8867102"/>
            <a:ext cx="3472972" cy="593010"/>
            <a:chOff x="1680485" y="8867102"/>
            <a:chExt cx="3472972" cy="593010"/>
          </a:xfrm>
        </p:grpSpPr>
        <p:pic>
          <p:nvPicPr>
            <p:cNvPr id="57" name="Object 56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 rot="60000">
              <a:off x="1680485" y="8867102"/>
              <a:ext cx="3472972" cy="593010"/>
            </a:xfrm>
            <a:prstGeom prst="rect">
              <a:avLst/>
            </a:prstGeom>
          </p:spPr>
        </p:pic>
      </p:grpSp>
      <p:pic>
        <p:nvPicPr>
          <p:cNvPr id="59" name="Object 58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573832" y="6988684"/>
            <a:ext cx="7646228" cy="2751714"/>
          </a:xfrm>
          <a:prstGeom prst="rect">
            <a:avLst/>
          </a:prstGeom>
        </p:spPr>
      </p:pic>
      <p:grpSp>
        <p:nvGrpSpPr>
          <p:cNvPr id="1018" name="그룹 1018"/>
          <p:cNvGrpSpPr/>
          <p:nvPr/>
        </p:nvGrpSpPr>
        <p:grpSpPr>
          <a:xfrm>
            <a:off x="4107616" y="5684840"/>
            <a:ext cx="4620540" cy="593010"/>
            <a:chOff x="4107616" y="5684840"/>
            <a:chExt cx="4620540" cy="593010"/>
          </a:xfrm>
        </p:grpSpPr>
        <p:pic>
          <p:nvPicPr>
            <p:cNvPr id="61" name="Object 60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 rot="180000">
              <a:off x="4107616" y="5684840"/>
              <a:ext cx="4620540" cy="593010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1727590" y="6289340"/>
            <a:ext cx="2857856" cy="593010"/>
            <a:chOff x="1727590" y="6289340"/>
            <a:chExt cx="2857856" cy="593010"/>
          </a:xfrm>
        </p:grpSpPr>
        <p:pic>
          <p:nvPicPr>
            <p:cNvPr id="64" name="Object 63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 rot="180000">
              <a:off x="1727590" y="6289340"/>
              <a:ext cx="2857856" cy="593010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9387157" y="5698864"/>
            <a:ext cx="468570" cy="468570"/>
            <a:chOff x="9387157" y="5698864"/>
            <a:chExt cx="468570" cy="468570"/>
          </a:xfrm>
        </p:grpSpPr>
        <p:pic>
          <p:nvPicPr>
            <p:cNvPr id="67" name="Object 66"/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387157" y="5698864"/>
              <a:ext cx="468570" cy="468570"/>
            </a:xfrm>
            <a:prstGeom prst="rect">
              <a:avLst/>
            </a:prstGeom>
          </p:spPr>
        </p:pic>
      </p:grpSp>
      <p:pic>
        <p:nvPicPr>
          <p:cNvPr id="69" name="Object 68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1610923" y="5528073"/>
            <a:ext cx="7465237" cy="1618218"/>
          </a:xfrm>
          <a:prstGeom prst="rect">
            <a:avLst/>
          </a:prstGeom>
        </p:spPr>
      </p:pic>
      <p:pic>
        <p:nvPicPr>
          <p:cNvPr id="70" name="Object 69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9795336" y="5483660"/>
            <a:ext cx="8046256" cy="40501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9AD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509326" y="3533053"/>
            <a:ext cx="5218871" cy="5878105"/>
            <a:chOff x="6509326" y="3533053"/>
            <a:chExt cx="5218871" cy="587810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0690" y="754307"/>
              <a:ext cx="10437743" cy="11756209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9326" y="3533053"/>
              <a:ext cx="5218871" cy="587810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16701" y="370142"/>
            <a:ext cx="17266028" cy="9487001"/>
            <a:chOff x="516701" y="370142"/>
            <a:chExt cx="17266028" cy="9487001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7883185" y="-4197685"/>
              <a:ext cx="34532055" cy="18974002"/>
            </a:xfrm>
            <a:prstGeom prst="rect">
              <a:avLst/>
            </a:prstGeom>
          </p:spPr>
        </p:pic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6701" y="370142"/>
              <a:ext cx="17266028" cy="948700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14827" y="3533053"/>
            <a:ext cx="16545147" cy="6033818"/>
            <a:chOff x="914827" y="3533053"/>
            <a:chExt cx="16545147" cy="6033818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4827" y="3533053"/>
              <a:ext cx="16545147" cy="603381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8571206" y="-3791690"/>
            <a:ext cx="1674031" cy="12138053"/>
            <a:chOff x="8571206" y="-3791690"/>
            <a:chExt cx="1674031" cy="12138053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5400000">
              <a:off x="8571206" y="-3791690"/>
              <a:ext cx="1674031" cy="12138053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914827" y="152381"/>
            <a:ext cx="16279450" cy="926831"/>
            <a:chOff x="914827" y="152381"/>
            <a:chExt cx="16279450" cy="926831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4827" y="152381"/>
              <a:ext cx="16279450" cy="926831"/>
            </a:xfrm>
            <a:prstGeom prst="rect">
              <a:avLst/>
            </a:prstGeom>
          </p:spPr>
        </p:pic>
      </p:grpSp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91109" y="1612662"/>
            <a:ext cx="14117173" cy="1693811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3185295" y="1287645"/>
            <a:ext cx="493239" cy="982591"/>
            <a:chOff x="3185295" y="1287645"/>
            <a:chExt cx="493239" cy="982591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1200000">
              <a:off x="3185295" y="1287645"/>
              <a:ext cx="493239" cy="982591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0913826" y="2584081"/>
            <a:ext cx="1595214" cy="208492"/>
            <a:chOff x="10913826" y="2584081"/>
            <a:chExt cx="1595214" cy="208492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29828" y="2493443"/>
              <a:ext cx="3190428" cy="416983"/>
            </a:xfrm>
            <a:prstGeom prst="rect">
              <a:avLst/>
            </a:prstGeom>
          </p:spPr>
        </p:pic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913826" y="2584081"/>
              <a:ext cx="1595214" cy="208492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548010" y="3883363"/>
            <a:ext cx="2520058" cy="973644"/>
            <a:chOff x="1548010" y="3883363"/>
            <a:chExt cx="2520058" cy="973644"/>
          </a:xfrm>
        </p:grpSpPr>
        <p:grpSp>
          <p:nvGrpSpPr>
            <p:cNvPr id="1009" name="그룹 1009"/>
            <p:cNvGrpSpPr/>
            <p:nvPr/>
          </p:nvGrpSpPr>
          <p:grpSpPr>
            <a:xfrm>
              <a:off x="1548010" y="4109662"/>
              <a:ext cx="2520058" cy="747346"/>
              <a:chOff x="1548010" y="4109662"/>
              <a:chExt cx="2520058" cy="747346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336762" y="3784769"/>
                <a:ext cx="5040115" cy="1494692"/>
              </a:xfrm>
              <a:prstGeom prst="rect">
                <a:avLst/>
              </a:prstGeom>
            </p:spPr>
          </p:pic>
          <p:pic>
            <p:nvPicPr>
              <p:cNvPr id="30" name="Object 29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48010" y="4109662"/>
                <a:ext cx="2520058" cy="747346"/>
              </a:xfrm>
              <a:prstGeom prst="rect">
                <a:avLst/>
              </a:prstGeom>
            </p:spPr>
          </p:pic>
        </p:grpSp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7762" y="3905049"/>
              <a:ext cx="4004573" cy="1472897"/>
            </a:xfrm>
            <a:prstGeom prst="rect">
              <a:avLst/>
            </a:prstGeom>
          </p:spPr>
        </p:pic>
        <p:grpSp>
          <p:nvGrpSpPr>
            <p:cNvPr id="1010" name="그룹 1010"/>
            <p:cNvGrpSpPr/>
            <p:nvPr/>
          </p:nvGrpSpPr>
          <p:grpSpPr>
            <a:xfrm>
              <a:off x="2214698" y="3893111"/>
              <a:ext cx="1119819" cy="314496"/>
              <a:chOff x="2214698" y="3893111"/>
              <a:chExt cx="1119819" cy="314496"/>
            </a:xfrm>
          </p:grpSpPr>
          <p:pic>
            <p:nvPicPr>
              <p:cNvPr id="34" name="Object 33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 rot="60000">
                <a:off x="2214698" y="3893111"/>
                <a:ext cx="1119819" cy="314496"/>
              </a:xfrm>
              <a:prstGeom prst="rect">
                <a:avLst/>
              </a:prstGeom>
            </p:spPr>
          </p:pic>
        </p:grpSp>
      </p:grpSp>
      <p:grpSp>
        <p:nvGrpSpPr>
          <p:cNvPr id="1011" name="그룹 1011"/>
          <p:cNvGrpSpPr/>
          <p:nvPr/>
        </p:nvGrpSpPr>
        <p:grpSpPr>
          <a:xfrm>
            <a:off x="1512494" y="5520423"/>
            <a:ext cx="15681783" cy="2372119"/>
            <a:chOff x="1512494" y="5520423"/>
            <a:chExt cx="15681783" cy="2372119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6603996" y="6037912"/>
              <a:ext cx="2196974" cy="517489"/>
              <a:chOff x="6603996" y="6037912"/>
              <a:chExt cx="2196974" cy="517489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6603996" y="6037912"/>
                <a:ext cx="2196974" cy="517489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7403574" y="5520423"/>
              <a:ext cx="2462338" cy="517489"/>
              <a:chOff x="7403574" y="5520423"/>
              <a:chExt cx="2462338" cy="517489"/>
            </a:xfrm>
          </p:grpSpPr>
          <p:pic>
            <p:nvPicPr>
              <p:cNvPr id="42" name="Object 41"/>
              <p:cNvPicPr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7403574" y="5520423"/>
                <a:ext cx="2462338" cy="517489"/>
              </a:xfrm>
              <a:prstGeom prst="rect">
                <a:avLst/>
              </a:prstGeom>
            </p:spPr>
          </p:pic>
        </p:grpSp>
        <p:grpSp>
          <p:nvGrpSpPr>
            <p:cNvPr id="1014" name="그룹 1014"/>
            <p:cNvGrpSpPr/>
            <p:nvPr/>
          </p:nvGrpSpPr>
          <p:grpSpPr>
            <a:xfrm>
              <a:off x="9195316" y="6443843"/>
              <a:ext cx="2190994" cy="517489"/>
              <a:chOff x="9195316" y="6443843"/>
              <a:chExt cx="2190994" cy="517489"/>
            </a:xfrm>
          </p:grpSpPr>
          <p:pic>
            <p:nvPicPr>
              <p:cNvPr id="45" name="Object 44"/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9195316" y="6443843"/>
                <a:ext cx="2190994" cy="517489"/>
              </a:xfrm>
              <a:prstGeom prst="rect">
                <a:avLst/>
              </a:prstGeom>
            </p:spPr>
          </p:pic>
        </p:grpSp>
        <p:grpSp>
          <p:nvGrpSpPr>
            <p:cNvPr id="1015" name="그룹 1015"/>
            <p:cNvGrpSpPr/>
            <p:nvPr/>
          </p:nvGrpSpPr>
          <p:grpSpPr>
            <a:xfrm>
              <a:off x="5494476" y="6923236"/>
              <a:ext cx="1497842" cy="517489"/>
              <a:chOff x="5494476" y="6923236"/>
              <a:chExt cx="1497842" cy="517489"/>
            </a:xfrm>
          </p:grpSpPr>
          <p:pic>
            <p:nvPicPr>
              <p:cNvPr id="48" name="Object 47"/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5494476" y="6923236"/>
                <a:ext cx="1497842" cy="517489"/>
              </a:xfrm>
              <a:prstGeom prst="rect">
                <a:avLst/>
              </a:prstGeom>
            </p:spPr>
          </p:pic>
        </p:grpSp>
        <p:grpSp>
          <p:nvGrpSpPr>
            <p:cNvPr id="1016" name="그룹 1016"/>
            <p:cNvGrpSpPr/>
            <p:nvPr/>
          </p:nvGrpSpPr>
          <p:grpSpPr>
            <a:xfrm>
              <a:off x="10400511" y="7375054"/>
              <a:ext cx="4886173" cy="517489"/>
              <a:chOff x="10400511" y="7375054"/>
              <a:chExt cx="4886173" cy="517489"/>
            </a:xfrm>
          </p:grpSpPr>
          <p:pic>
            <p:nvPicPr>
              <p:cNvPr id="51" name="Object 50"/>
              <p:cNvPicPr>
                <a:picLocks noChangeAspect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10400511" y="7375054"/>
                <a:ext cx="4886173" cy="517489"/>
              </a:xfrm>
              <a:prstGeom prst="rect">
                <a:avLst/>
              </a:prstGeom>
            </p:spPr>
          </p:pic>
        </p:grpSp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398211" y="5406141"/>
              <a:ext cx="16016265" cy="28189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9AD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509326" y="3533053"/>
            <a:ext cx="5218871" cy="5878105"/>
            <a:chOff x="6509326" y="3533053"/>
            <a:chExt cx="5218871" cy="587810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0690" y="754307"/>
              <a:ext cx="10437743" cy="11756209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9326" y="3533053"/>
              <a:ext cx="5218871" cy="587810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16701" y="370142"/>
            <a:ext cx="17266028" cy="9487001"/>
            <a:chOff x="516701" y="370142"/>
            <a:chExt cx="17266028" cy="9487001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7883185" y="-4197685"/>
              <a:ext cx="34532055" cy="18974002"/>
            </a:xfrm>
            <a:prstGeom prst="rect">
              <a:avLst/>
            </a:prstGeom>
          </p:spPr>
        </p:pic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6701" y="370142"/>
              <a:ext cx="17266028" cy="948700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14827" y="3533053"/>
            <a:ext cx="16545147" cy="6033818"/>
            <a:chOff x="914827" y="3533053"/>
            <a:chExt cx="16545147" cy="6033818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4827" y="3533053"/>
              <a:ext cx="16545147" cy="603381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8571206" y="-3791690"/>
            <a:ext cx="1674031" cy="12138053"/>
            <a:chOff x="8571206" y="-3791690"/>
            <a:chExt cx="1674031" cy="12138053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5400000">
              <a:off x="8571206" y="-3791690"/>
              <a:ext cx="1674031" cy="12138053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914827" y="152381"/>
            <a:ext cx="16279450" cy="926831"/>
            <a:chOff x="914827" y="152381"/>
            <a:chExt cx="16279450" cy="926831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4827" y="152381"/>
              <a:ext cx="16279450" cy="926831"/>
            </a:xfrm>
            <a:prstGeom prst="rect">
              <a:avLst/>
            </a:prstGeom>
          </p:spPr>
        </p:pic>
      </p:grpSp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898481" y="1611929"/>
            <a:ext cx="13509552" cy="1684362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3185295" y="1287645"/>
            <a:ext cx="493239" cy="982591"/>
            <a:chOff x="3185295" y="1287645"/>
            <a:chExt cx="493239" cy="982591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1200000">
              <a:off x="3185295" y="1287645"/>
              <a:ext cx="493239" cy="982591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1580493" y="2593604"/>
            <a:ext cx="1472320" cy="208492"/>
            <a:chOff x="11580493" y="2593604"/>
            <a:chExt cx="1472320" cy="208492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857941" y="2502967"/>
              <a:ext cx="2944641" cy="416983"/>
            </a:xfrm>
            <a:prstGeom prst="rect">
              <a:avLst/>
            </a:prstGeom>
          </p:spPr>
        </p:pic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580493" y="2593604"/>
              <a:ext cx="1472320" cy="208492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6467113" y="3583903"/>
            <a:ext cx="5379406" cy="6058918"/>
            <a:chOff x="6467113" y="3583903"/>
            <a:chExt cx="5379406" cy="6058918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01925" y="719682"/>
              <a:ext cx="10758812" cy="12117836"/>
            </a:xfrm>
            <a:prstGeom prst="rect">
              <a:avLst/>
            </a:prstGeom>
          </p:spPr>
        </p:pic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67113" y="3583903"/>
              <a:ext cx="5379406" cy="6058918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680003" y="3530813"/>
            <a:ext cx="5379406" cy="6112007"/>
            <a:chOff x="680003" y="3530813"/>
            <a:chExt cx="5379406" cy="6112007"/>
          </a:xfrm>
        </p:grpSpPr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-1885184" y="640048"/>
              <a:ext cx="10758812" cy="12224014"/>
            </a:xfrm>
            <a:prstGeom prst="rect">
              <a:avLst/>
            </a:prstGeom>
          </p:spPr>
        </p:pic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0003" y="3530813"/>
              <a:ext cx="5379406" cy="6112007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335922" y="3938861"/>
            <a:ext cx="4053160" cy="1231871"/>
            <a:chOff x="1335922" y="3938861"/>
            <a:chExt cx="4053160" cy="1231871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-610252" y="3403331"/>
              <a:ext cx="8106320" cy="2463742"/>
            </a:xfrm>
            <a:prstGeom prst="rect">
              <a:avLst/>
            </a:prstGeom>
          </p:spPr>
        </p:pic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35922" y="3938861"/>
              <a:ext cx="4053160" cy="1231871"/>
            </a:xfrm>
            <a:prstGeom prst="rect">
              <a:avLst/>
            </a:prstGeom>
          </p:spPr>
        </p:pic>
      </p:grpSp>
      <p:pic>
        <p:nvPicPr>
          <p:cNvPr id="39" name="Object 38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157238" y="3825744"/>
            <a:ext cx="4354149" cy="1675882"/>
          </a:xfrm>
          <a:prstGeom prst="rect">
            <a:avLst/>
          </a:prstGeom>
        </p:spPr>
      </p:pic>
      <p:pic>
        <p:nvPicPr>
          <p:cNvPr id="40" name="Object 39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362801" y="5526851"/>
            <a:ext cx="6102548" cy="3670786"/>
          </a:xfrm>
          <a:prstGeom prst="rect">
            <a:avLst/>
          </a:prstGeom>
        </p:spPr>
      </p:pic>
      <p:grpSp>
        <p:nvGrpSpPr>
          <p:cNvPr id="1011" name="그룹 1011"/>
          <p:cNvGrpSpPr/>
          <p:nvPr/>
        </p:nvGrpSpPr>
        <p:grpSpPr>
          <a:xfrm>
            <a:off x="12262854" y="3530813"/>
            <a:ext cx="5379406" cy="6112007"/>
            <a:chOff x="12262854" y="3530813"/>
            <a:chExt cx="5379406" cy="6112007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697667" y="640048"/>
              <a:ext cx="10758812" cy="12224014"/>
            </a:xfrm>
            <a:prstGeom prst="rect">
              <a:avLst/>
            </a:prstGeom>
          </p:spPr>
        </p:pic>
        <p:pic>
          <p:nvPicPr>
            <p:cNvPr id="43" name="Object 42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262854" y="3530813"/>
              <a:ext cx="5379406" cy="6112007"/>
            </a:xfrm>
            <a:prstGeom prst="rect">
              <a:avLst/>
            </a:prstGeom>
          </p:spPr>
        </p:pic>
      </p:grpSp>
      <p:pic>
        <p:nvPicPr>
          <p:cNvPr id="45" name="Object 44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2169982" y="5452239"/>
            <a:ext cx="5914405" cy="4070339"/>
          </a:xfrm>
          <a:prstGeom prst="rect">
            <a:avLst/>
          </a:prstGeom>
        </p:spPr>
      </p:pic>
      <p:grpSp>
        <p:nvGrpSpPr>
          <p:cNvPr id="1012" name="그룹 1012"/>
          <p:cNvGrpSpPr/>
          <p:nvPr/>
        </p:nvGrpSpPr>
        <p:grpSpPr>
          <a:xfrm>
            <a:off x="2375475" y="3181559"/>
            <a:ext cx="1988463" cy="619974"/>
            <a:chOff x="2375475" y="3181559"/>
            <a:chExt cx="1988463" cy="619974"/>
          </a:xfrm>
        </p:grpSpPr>
        <p:pic>
          <p:nvPicPr>
            <p:cNvPr id="47" name="Object 46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 rot="-240000">
              <a:off x="2375475" y="3181559"/>
              <a:ext cx="1988463" cy="619974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14119698" y="2667576"/>
            <a:ext cx="1826688" cy="1566375"/>
            <a:chOff x="14119698" y="2667576"/>
            <a:chExt cx="1826688" cy="1566375"/>
          </a:xfrm>
        </p:grpSpPr>
        <p:pic>
          <p:nvPicPr>
            <p:cNvPr id="50" name="Object 49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 rot="1740000">
              <a:off x="14119698" y="2667576"/>
              <a:ext cx="1826688" cy="1566375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8348341" y="3248783"/>
            <a:ext cx="1807375" cy="584255"/>
            <a:chOff x="8348341" y="3248783"/>
            <a:chExt cx="1807375" cy="584255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348341" y="3248783"/>
              <a:ext cx="1807375" cy="584255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7221039" y="3977653"/>
            <a:ext cx="4053160" cy="1231871"/>
            <a:chOff x="7221039" y="3977653"/>
            <a:chExt cx="4053160" cy="1231871"/>
          </a:xfrm>
        </p:grpSpPr>
        <p:pic>
          <p:nvPicPr>
            <p:cNvPr id="56" name="Object 55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274865" y="3442123"/>
              <a:ext cx="8106320" cy="2463742"/>
            </a:xfrm>
            <a:prstGeom prst="rect">
              <a:avLst/>
            </a:prstGeom>
          </p:spPr>
        </p:pic>
        <p:pic>
          <p:nvPicPr>
            <p:cNvPr id="57" name="Object 56"/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221039" y="3977653"/>
              <a:ext cx="4053160" cy="1231871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2988736" y="3938861"/>
            <a:ext cx="4053160" cy="1231871"/>
            <a:chOff x="12988736" y="3938861"/>
            <a:chExt cx="4053160" cy="1231871"/>
          </a:xfrm>
        </p:grpSpPr>
        <p:pic>
          <p:nvPicPr>
            <p:cNvPr id="60" name="Object 59"/>
            <p:cNvPicPr>
              <a:picLocks noChangeAspect="1"/>
            </p:cNvPicPr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042562" y="3403331"/>
              <a:ext cx="8106320" cy="2463742"/>
            </a:xfrm>
            <a:prstGeom prst="rect">
              <a:avLst/>
            </a:prstGeom>
          </p:spPr>
        </p:pic>
        <p:pic>
          <p:nvPicPr>
            <p:cNvPr id="61" name="Object 60"/>
            <p:cNvPicPr>
              <a:picLocks noChangeAspect="1"/>
            </p:cNvPicPr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988736" y="3938861"/>
              <a:ext cx="4053160" cy="1231871"/>
            </a:xfrm>
            <a:prstGeom prst="rect">
              <a:avLst/>
            </a:prstGeom>
          </p:spPr>
        </p:pic>
      </p:grpSp>
      <p:pic>
        <p:nvPicPr>
          <p:cNvPr id="63" name="Object 62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6749801" y="5181982"/>
            <a:ext cx="5295214" cy="4897214"/>
          </a:xfrm>
          <a:prstGeom prst="rect">
            <a:avLst/>
          </a:prstGeom>
        </p:spPr>
      </p:pic>
      <p:pic>
        <p:nvPicPr>
          <p:cNvPr id="64" name="Object 63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7289567" y="3849330"/>
            <a:ext cx="3959710" cy="1685406"/>
          </a:xfrm>
          <a:prstGeom prst="rect">
            <a:avLst/>
          </a:prstGeom>
        </p:spPr>
      </p:pic>
      <p:pic>
        <p:nvPicPr>
          <p:cNvPr id="65" name="Object 64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11599518" y="3837213"/>
            <a:ext cx="5977101" cy="163970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9AD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509326" y="3533053"/>
            <a:ext cx="5218871" cy="5878105"/>
            <a:chOff x="6509326" y="3533053"/>
            <a:chExt cx="5218871" cy="587810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0690" y="754307"/>
              <a:ext cx="10437743" cy="11756209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9326" y="3533053"/>
              <a:ext cx="5218871" cy="587810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16701" y="370142"/>
            <a:ext cx="17266028" cy="9487001"/>
            <a:chOff x="516701" y="370142"/>
            <a:chExt cx="17266028" cy="9487001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7883185" y="-4197685"/>
              <a:ext cx="34532055" cy="18974002"/>
            </a:xfrm>
            <a:prstGeom prst="rect">
              <a:avLst/>
            </a:prstGeom>
          </p:spPr>
        </p:pic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6701" y="370142"/>
              <a:ext cx="17266028" cy="948700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14827" y="3533053"/>
            <a:ext cx="16545147" cy="6033818"/>
            <a:chOff x="914827" y="3533053"/>
            <a:chExt cx="16545147" cy="6033818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4827" y="3533053"/>
              <a:ext cx="16545147" cy="603381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8571206" y="-3791690"/>
            <a:ext cx="1674031" cy="12138053"/>
            <a:chOff x="8571206" y="-3791690"/>
            <a:chExt cx="1674031" cy="12138053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5400000">
              <a:off x="8571206" y="-3791690"/>
              <a:ext cx="1674031" cy="12138053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914827" y="152381"/>
            <a:ext cx="16279450" cy="926831"/>
            <a:chOff x="914827" y="152381"/>
            <a:chExt cx="16279450" cy="926831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4827" y="152381"/>
              <a:ext cx="16279450" cy="926831"/>
            </a:xfrm>
            <a:prstGeom prst="rect">
              <a:avLst/>
            </a:prstGeom>
          </p:spPr>
        </p:pic>
      </p:grpSp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898481" y="1611929"/>
            <a:ext cx="13509552" cy="1684362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3185295" y="1287645"/>
            <a:ext cx="493239" cy="982591"/>
            <a:chOff x="3185295" y="1287645"/>
            <a:chExt cx="493239" cy="982591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1200000">
              <a:off x="3185295" y="1287645"/>
              <a:ext cx="493239" cy="982591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1561445" y="2593604"/>
            <a:ext cx="1472320" cy="208492"/>
            <a:chOff x="11561445" y="2593604"/>
            <a:chExt cx="1472320" cy="208492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838894" y="2502967"/>
              <a:ext cx="2944641" cy="416983"/>
            </a:xfrm>
            <a:prstGeom prst="rect">
              <a:avLst/>
            </a:prstGeom>
          </p:spPr>
        </p:pic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561445" y="2593604"/>
              <a:ext cx="1472320" cy="208492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6467113" y="3583903"/>
            <a:ext cx="5379406" cy="6058918"/>
            <a:chOff x="6467113" y="3583903"/>
            <a:chExt cx="5379406" cy="6058918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01925" y="719682"/>
              <a:ext cx="10758812" cy="12117836"/>
            </a:xfrm>
            <a:prstGeom prst="rect">
              <a:avLst/>
            </a:prstGeom>
          </p:spPr>
        </p:pic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67113" y="3583903"/>
              <a:ext cx="5379406" cy="6058918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680003" y="3530813"/>
            <a:ext cx="5379406" cy="6112007"/>
            <a:chOff x="680003" y="3530813"/>
            <a:chExt cx="5379406" cy="6112007"/>
          </a:xfrm>
        </p:grpSpPr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-1885184" y="640048"/>
              <a:ext cx="10758812" cy="12224014"/>
            </a:xfrm>
            <a:prstGeom prst="rect">
              <a:avLst/>
            </a:prstGeom>
          </p:spPr>
        </p:pic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0003" y="3530813"/>
              <a:ext cx="5379406" cy="6112007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335922" y="3938861"/>
            <a:ext cx="4053160" cy="1231871"/>
            <a:chOff x="1335922" y="3938861"/>
            <a:chExt cx="4053160" cy="1231871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-610252" y="3403331"/>
              <a:ext cx="8106320" cy="2463742"/>
            </a:xfrm>
            <a:prstGeom prst="rect">
              <a:avLst/>
            </a:prstGeom>
          </p:spPr>
        </p:pic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35922" y="3938861"/>
              <a:ext cx="4053160" cy="1231871"/>
            </a:xfrm>
            <a:prstGeom prst="rect">
              <a:avLst/>
            </a:prstGeom>
          </p:spPr>
        </p:pic>
      </p:grpSp>
      <p:pic>
        <p:nvPicPr>
          <p:cNvPr id="39" name="Object 38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966565" y="4053460"/>
            <a:ext cx="4544920" cy="1231787"/>
          </a:xfrm>
          <a:prstGeom prst="rect">
            <a:avLst/>
          </a:prstGeom>
        </p:spPr>
      </p:pic>
      <p:pic>
        <p:nvPicPr>
          <p:cNvPr id="40" name="Object 39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562456" y="5069325"/>
            <a:ext cx="5853633" cy="4897205"/>
          </a:xfrm>
          <a:prstGeom prst="rect">
            <a:avLst/>
          </a:prstGeom>
        </p:spPr>
      </p:pic>
      <p:grpSp>
        <p:nvGrpSpPr>
          <p:cNvPr id="1011" name="그룹 1011"/>
          <p:cNvGrpSpPr/>
          <p:nvPr/>
        </p:nvGrpSpPr>
        <p:grpSpPr>
          <a:xfrm>
            <a:off x="12262854" y="3530813"/>
            <a:ext cx="5379406" cy="6112007"/>
            <a:chOff x="12262854" y="3530813"/>
            <a:chExt cx="5379406" cy="6112007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697667" y="640048"/>
              <a:ext cx="10758812" cy="12224014"/>
            </a:xfrm>
            <a:prstGeom prst="rect">
              <a:avLst/>
            </a:prstGeom>
          </p:spPr>
        </p:pic>
        <p:pic>
          <p:nvPicPr>
            <p:cNvPr id="43" name="Object 42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262854" y="3530813"/>
              <a:ext cx="5379406" cy="6112007"/>
            </a:xfrm>
            <a:prstGeom prst="rect">
              <a:avLst/>
            </a:prstGeom>
          </p:spPr>
        </p:pic>
      </p:grpSp>
      <p:pic>
        <p:nvPicPr>
          <p:cNvPr id="45" name="Object 44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2177030" y="5050287"/>
            <a:ext cx="5822386" cy="4897214"/>
          </a:xfrm>
          <a:prstGeom prst="rect">
            <a:avLst/>
          </a:prstGeom>
        </p:spPr>
      </p:pic>
      <p:grpSp>
        <p:nvGrpSpPr>
          <p:cNvPr id="1012" name="그룹 1012"/>
          <p:cNvGrpSpPr/>
          <p:nvPr/>
        </p:nvGrpSpPr>
        <p:grpSpPr>
          <a:xfrm>
            <a:off x="2375475" y="3181559"/>
            <a:ext cx="1988463" cy="619974"/>
            <a:chOff x="2375475" y="3181559"/>
            <a:chExt cx="1988463" cy="619974"/>
          </a:xfrm>
        </p:grpSpPr>
        <p:pic>
          <p:nvPicPr>
            <p:cNvPr id="47" name="Object 46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 rot="-240000">
              <a:off x="2375475" y="3181559"/>
              <a:ext cx="1988463" cy="619974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14119698" y="2667576"/>
            <a:ext cx="1826688" cy="1566375"/>
            <a:chOff x="14119698" y="2667576"/>
            <a:chExt cx="1826688" cy="1566375"/>
          </a:xfrm>
        </p:grpSpPr>
        <p:pic>
          <p:nvPicPr>
            <p:cNvPr id="50" name="Object 49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 rot="1740000">
              <a:off x="14119698" y="2667576"/>
              <a:ext cx="1826688" cy="1566375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8348341" y="3248783"/>
            <a:ext cx="1807375" cy="584255"/>
            <a:chOff x="8348341" y="3248783"/>
            <a:chExt cx="1807375" cy="584255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348341" y="3248783"/>
              <a:ext cx="1807375" cy="584255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7221039" y="3977653"/>
            <a:ext cx="4053160" cy="1231871"/>
            <a:chOff x="7221039" y="3977653"/>
            <a:chExt cx="4053160" cy="1231871"/>
          </a:xfrm>
        </p:grpSpPr>
        <p:pic>
          <p:nvPicPr>
            <p:cNvPr id="56" name="Object 55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274865" y="3442123"/>
              <a:ext cx="8106320" cy="2463742"/>
            </a:xfrm>
            <a:prstGeom prst="rect">
              <a:avLst/>
            </a:prstGeom>
          </p:spPr>
        </p:pic>
        <p:pic>
          <p:nvPicPr>
            <p:cNvPr id="57" name="Object 56"/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221039" y="3977653"/>
              <a:ext cx="4053160" cy="1231871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2988736" y="3938861"/>
            <a:ext cx="4053160" cy="1231871"/>
            <a:chOff x="12988736" y="3938861"/>
            <a:chExt cx="4053160" cy="1231871"/>
          </a:xfrm>
        </p:grpSpPr>
        <p:pic>
          <p:nvPicPr>
            <p:cNvPr id="60" name="Object 59"/>
            <p:cNvPicPr>
              <a:picLocks noChangeAspect="1"/>
            </p:cNvPicPr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042562" y="3403331"/>
              <a:ext cx="8106320" cy="2463742"/>
            </a:xfrm>
            <a:prstGeom prst="rect">
              <a:avLst/>
            </a:prstGeom>
          </p:spPr>
        </p:pic>
        <p:pic>
          <p:nvPicPr>
            <p:cNvPr id="61" name="Object 60"/>
            <p:cNvPicPr>
              <a:picLocks noChangeAspect="1"/>
            </p:cNvPicPr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988736" y="3938861"/>
              <a:ext cx="4053160" cy="1231871"/>
            </a:xfrm>
            <a:prstGeom prst="rect">
              <a:avLst/>
            </a:prstGeom>
          </p:spPr>
        </p:pic>
      </p:grpSp>
      <p:pic>
        <p:nvPicPr>
          <p:cNvPr id="63" name="Object 62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6619264" y="5641218"/>
            <a:ext cx="5428681" cy="3665071"/>
          </a:xfrm>
          <a:prstGeom prst="rect">
            <a:avLst/>
          </a:prstGeom>
        </p:spPr>
      </p:pic>
      <p:pic>
        <p:nvPicPr>
          <p:cNvPr id="64" name="Object 63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7204794" y="3849330"/>
            <a:ext cx="4238549" cy="1675882"/>
          </a:xfrm>
          <a:prstGeom prst="rect">
            <a:avLst/>
          </a:prstGeom>
        </p:spPr>
      </p:pic>
      <p:pic>
        <p:nvPicPr>
          <p:cNvPr id="65" name="Object 64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11790194" y="3837213"/>
            <a:ext cx="5786425" cy="16397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9AD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509326" y="3533053"/>
            <a:ext cx="5218871" cy="5878105"/>
            <a:chOff x="6509326" y="3533053"/>
            <a:chExt cx="5218871" cy="587810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0690" y="754307"/>
              <a:ext cx="10437743" cy="11756209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9326" y="3533053"/>
              <a:ext cx="5218871" cy="587810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16701" y="370142"/>
            <a:ext cx="17266028" cy="9487001"/>
            <a:chOff x="516701" y="370142"/>
            <a:chExt cx="17266028" cy="9487001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7883185" y="-4197685"/>
              <a:ext cx="34532055" cy="18974002"/>
            </a:xfrm>
            <a:prstGeom prst="rect">
              <a:avLst/>
            </a:prstGeom>
          </p:spPr>
        </p:pic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6701" y="370142"/>
              <a:ext cx="17266028" cy="948700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14827" y="3533053"/>
            <a:ext cx="16545147" cy="6033818"/>
            <a:chOff x="914827" y="3533053"/>
            <a:chExt cx="16545147" cy="6033818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4827" y="3533053"/>
              <a:ext cx="16545147" cy="603381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8571206" y="-3791690"/>
            <a:ext cx="1674031" cy="12138053"/>
            <a:chOff x="8571206" y="-3791690"/>
            <a:chExt cx="1674031" cy="12138053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5400000">
              <a:off x="8571206" y="-3791690"/>
              <a:ext cx="1674031" cy="12138053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914827" y="152381"/>
            <a:ext cx="16279450" cy="926831"/>
            <a:chOff x="914827" y="152381"/>
            <a:chExt cx="16279450" cy="926831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4827" y="152381"/>
              <a:ext cx="16279450" cy="926831"/>
            </a:xfrm>
            <a:prstGeom prst="rect">
              <a:avLst/>
            </a:prstGeom>
          </p:spPr>
        </p:pic>
      </p:grpSp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898481" y="1611929"/>
            <a:ext cx="13509552" cy="1684362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3185295" y="1287645"/>
            <a:ext cx="493239" cy="982591"/>
            <a:chOff x="3185295" y="1287645"/>
            <a:chExt cx="493239" cy="982591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1200000">
              <a:off x="3185295" y="1287645"/>
              <a:ext cx="493239" cy="982591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1599541" y="2593604"/>
            <a:ext cx="1472320" cy="208492"/>
            <a:chOff x="11599541" y="2593604"/>
            <a:chExt cx="1472320" cy="208492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876989" y="2502967"/>
              <a:ext cx="2944641" cy="416983"/>
            </a:xfrm>
            <a:prstGeom prst="rect">
              <a:avLst/>
            </a:prstGeom>
          </p:spPr>
        </p:pic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599541" y="2593604"/>
              <a:ext cx="1472320" cy="208492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6467113" y="3583903"/>
            <a:ext cx="5379406" cy="6058918"/>
            <a:chOff x="6467113" y="3583903"/>
            <a:chExt cx="5379406" cy="6058918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901925" y="719682"/>
              <a:ext cx="10758812" cy="12117836"/>
            </a:xfrm>
            <a:prstGeom prst="rect">
              <a:avLst/>
            </a:prstGeom>
          </p:spPr>
        </p:pic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67113" y="3583903"/>
              <a:ext cx="5379406" cy="6058918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680003" y="3530813"/>
            <a:ext cx="5379406" cy="6112007"/>
            <a:chOff x="680003" y="3530813"/>
            <a:chExt cx="5379406" cy="6112007"/>
          </a:xfrm>
        </p:grpSpPr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-1885184" y="640048"/>
              <a:ext cx="10758812" cy="12224014"/>
            </a:xfrm>
            <a:prstGeom prst="rect">
              <a:avLst/>
            </a:prstGeom>
          </p:spPr>
        </p:pic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0003" y="3530813"/>
              <a:ext cx="5379406" cy="6112007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335922" y="3938861"/>
            <a:ext cx="4053160" cy="1231871"/>
            <a:chOff x="1335922" y="3938861"/>
            <a:chExt cx="4053160" cy="1231871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-610252" y="3403331"/>
              <a:ext cx="8106320" cy="2463742"/>
            </a:xfrm>
            <a:prstGeom prst="rect">
              <a:avLst/>
            </a:prstGeom>
          </p:spPr>
        </p:pic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35922" y="3938861"/>
              <a:ext cx="4053160" cy="1231871"/>
            </a:xfrm>
            <a:prstGeom prst="rect">
              <a:avLst/>
            </a:prstGeom>
          </p:spPr>
        </p:pic>
      </p:grpSp>
      <p:pic>
        <p:nvPicPr>
          <p:cNvPr id="39" name="Object 38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030880" y="3825737"/>
            <a:ext cx="4792568" cy="1695320"/>
          </a:xfrm>
          <a:prstGeom prst="rect">
            <a:avLst/>
          </a:prstGeom>
        </p:spPr>
      </p:pic>
      <p:pic>
        <p:nvPicPr>
          <p:cNvPr id="40" name="Object 39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620409" y="5257625"/>
            <a:ext cx="5781348" cy="4478462"/>
          </a:xfrm>
          <a:prstGeom prst="rect">
            <a:avLst/>
          </a:prstGeom>
        </p:spPr>
      </p:pic>
      <p:grpSp>
        <p:nvGrpSpPr>
          <p:cNvPr id="1011" name="그룹 1011"/>
          <p:cNvGrpSpPr/>
          <p:nvPr/>
        </p:nvGrpSpPr>
        <p:grpSpPr>
          <a:xfrm>
            <a:off x="12262854" y="3530813"/>
            <a:ext cx="5379406" cy="6112007"/>
            <a:chOff x="12262854" y="3530813"/>
            <a:chExt cx="5379406" cy="6112007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697667" y="640048"/>
              <a:ext cx="10758812" cy="12224014"/>
            </a:xfrm>
            <a:prstGeom prst="rect">
              <a:avLst/>
            </a:prstGeom>
          </p:spPr>
        </p:pic>
        <p:pic>
          <p:nvPicPr>
            <p:cNvPr id="43" name="Object 42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262854" y="3530813"/>
              <a:ext cx="5379406" cy="6112007"/>
            </a:xfrm>
            <a:prstGeom prst="rect">
              <a:avLst/>
            </a:prstGeom>
          </p:spPr>
        </p:pic>
      </p:grpSp>
      <p:pic>
        <p:nvPicPr>
          <p:cNvPr id="45" name="Object 44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1665154" y="5879259"/>
            <a:ext cx="6520460" cy="3273441"/>
          </a:xfrm>
          <a:prstGeom prst="rect">
            <a:avLst/>
          </a:prstGeom>
        </p:spPr>
      </p:pic>
      <p:grpSp>
        <p:nvGrpSpPr>
          <p:cNvPr id="1012" name="그룹 1012"/>
          <p:cNvGrpSpPr/>
          <p:nvPr/>
        </p:nvGrpSpPr>
        <p:grpSpPr>
          <a:xfrm>
            <a:off x="2375475" y="3181559"/>
            <a:ext cx="1988463" cy="619974"/>
            <a:chOff x="2375475" y="3181559"/>
            <a:chExt cx="1988463" cy="619974"/>
          </a:xfrm>
        </p:grpSpPr>
        <p:pic>
          <p:nvPicPr>
            <p:cNvPr id="47" name="Object 46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 rot="-240000">
              <a:off x="2375475" y="3181559"/>
              <a:ext cx="1988463" cy="619974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14119698" y="2667576"/>
            <a:ext cx="1826688" cy="1566375"/>
            <a:chOff x="14119698" y="2667576"/>
            <a:chExt cx="1826688" cy="1566375"/>
          </a:xfrm>
        </p:grpSpPr>
        <p:pic>
          <p:nvPicPr>
            <p:cNvPr id="50" name="Object 49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 rot="1740000">
              <a:off x="14119698" y="2667576"/>
              <a:ext cx="1826688" cy="1566375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8348341" y="3248783"/>
            <a:ext cx="1807375" cy="584255"/>
            <a:chOff x="8348341" y="3248783"/>
            <a:chExt cx="1807375" cy="584255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348341" y="3248783"/>
              <a:ext cx="1807375" cy="584255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7221039" y="3977653"/>
            <a:ext cx="4053160" cy="1231871"/>
            <a:chOff x="7221039" y="3977653"/>
            <a:chExt cx="4053160" cy="1231871"/>
          </a:xfrm>
        </p:grpSpPr>
        <p:pic>
          <p:nvPicPr>
            <p:cNvPr id="56" name="Object 55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274865" y="3442123"/>
              <a:ext cx="8106320" cy="2463742"/>
            </a:xfrm>
            <a:prstGeom prst="rect">
              <a:avLst/>
            </a:prstGeom>
          </p:spPr>
        </p:pic>
        <p:pic>
          <p:nvPicPr>
            <p:cNvPr id="57" name="Object 56"/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221039" y="3977653"/>
              <a:ext cx="4053160" cy="1231871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2988736" y="3938861"/>
            <a:ext cx="4053160" cy="1231871"/>
            <a:chOff x="12988736" y="3938861"/>
            <a:chExt cx="4053160" cy="1231871"/>
          </a:xfrm>
        </p:grpSpPr>
        <p:pic>
          <p:nvPicPr>
            <p:cNvPr id="60" name="Object 59"/>
            <p:cNvPicPr>
              <a:picLocks noChangeAspect="1"/>
            </p:cNvPicPr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042562" y="3403331"/>
              <a:ext cx="8106320" cy="2463742"/>
            </a:xfrm>
            <a:prstGeom prst="rect">
              <a:avLst/>
            </a:prstGeom>
          </p:spPr>
        </p:pic>
        <p:pic>
          <p:nvPicPr>
            <p:cNvPr id="61" name="Object 60"/>
            <p:cNvPicPr>
              <a:picLocks noChangeAspect="1"/>
            </p:cNvPicPr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988736" y="3938861"/>
              <a:ext cx="4053160" cy="1231871"/>
            </a:xfrm>
            <a:prstGeom prst="rect">
              <a:avLst/>
            </a:prstGeom>
          </p:spPr>
        </p:pic>
      </p:grpSp>
      <p:pic>
        <p:nvPicPr>
          <p:cNvPr id="63" name="Object 62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6340930" y="5295710"/>
            <a:ext cx="6034252" cy="4478490"/>
          </a:xfrm>
          <a:prstGeom prst="rect">
            <a:avLst/>
          </a:prstGeom>
        </p:spPr>
      </p:pic>
      <p:pic>
        <p:nvPicPr>
          <p:cNvPr id="64" name="Object 63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7291880" y="3849318"/>
            <a:ext cx="4005520" cy="1695320"/>
          </a:xfrm>
          <a:prstGeom prst="rect">
            <a:avLst/>
          </a:prstGeom>
        </p:spPr>
      </p:pic>
      <p:pic>
        <p:nvPicPr>
          <p:cNvPr id="65" name="Object 64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12037003" y="4050460"/>
            <a:ext cx="5510568" cy="12144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Slide 13">
    <p:bg>
      <p:bgPr shadeToTitle="0">
        <a:solidFill>
          <a:srgbClr val="89ad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509326" y="3533053"/>
            <a:ext cx="5218871" cy="5878105"/>
            <a:chOff x="6509326" y="3533053"/>
            <a:chExt cx="5218871" cy="587810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0690" y="754307"/>
              <a:ext cx="10437743" cy="11756209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9326" y="3533053"/>
              <a:ext cx="5218871" cy="587810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16701" y="370142"/>
            <a:ext cx="17266028" cy="9487001"/>
            <a:chOff x="516701" y="370142"/>
            <a:chExt cx="17266028" cy="9487001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7883185" y="-4197685"/>
              <a:ext cx="34532055" cy="18974002"/>
            </a:xfrm>
            <a:prstGeom prst="rect">
              <a:avLst/>
            </a:prstGeom>
          </p:spPr>
        </p:pic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6701" y="370142"/>
              <a:ext cx="17266028" cy="948700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914827" y="3533053"/>
            <a:ext cx="16545147" cy="6033818"/>
            <a:chOff x="914827" y="3533053"/>
            <a:chExt cx="16545147" cy="6033818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4827" y="3533053"/>
              <a:ext cx="16545147" cy="603381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8571206" y="-3791690"/>
            <a:ext cx="1674031" cy="12138053"/>
            <a:chOff x="8571206" y="-3791690"/>
            <a:chExt cx="1674031" cy="12138053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5400000">
              <a:off x="8571206" y="-3791690"/>
              <a:ext cx="1674031" cy="12138053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914827" y="152381"/>
            <a:ext cx="16279450" cy="926831"/>
            <a:chOff x="914827" y="152381"/>
            <a:chExt cx="16279450" cy="926831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4827" y="152381"/>
              <a:ext cx="16279450" cy="926831"/>
            </a:xfrm>
            <a:prstGeom prst="rect">
              <a:avLst/>
            </a:prstGeom>
          </p:spPr>
        </p:pic>
      </p:grpSp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97319" y="1612672"/>
            <a:ext cx="14076066" cy="1693809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3185295" y="1287645"/>
            <a:ext cx="493239" cy="982591"/>
            <a:chOff x="3185295" y="1287645"/>
            <a:chExt cx="493239" cy="982591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1200000">
              <a:off x="3185295" y="1287645"/>
              <a:ext cx="493239" cy="982591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0990017" y="2603128"/>
            <a:ext cx="1437698" cy="208492"/>
            <a:chOff x="10990017" y="2603128"/>
            <a:chExt cx="1437698" cy="208492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284776" y="2512491"/>
              <a:ext cx="2875396" cy="416983"/>
            </a:xfrm>
            <a:prstGeom prst="rect">
              <a:avLst/>
            </a:prstGeom>
          </p:spPr>
        </p:pic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990017" y="2603128"/>
              <a:ext cx="1437698" cy="208492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876731" y="3409243"/>
            <a:ext cx="7372360" cy="6044141"/>
            <a:chOff x="876731" y="3409243"/>
            <a:chExt cx="7372360" cy="6044141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6731" y="3409243"/>
              <a:ext cx="7372360" cy="6044141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9457874" y="3723488"/>
            <a:ext cx="6274484" cy="5264848"/>
            <a:chOff x="9457874" y="3723488"/>
            <a:chExt cx="6274484" cy="5264848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9457874" y="3723488"/>
              <a:ext cx="6274484" cy="5264848"/>
              <a:chOff x="9457874" y="3723488"/>
              <a:chExt cx="6274484" cy="5264848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6442495" y="1252783"/>
                <a:ext cx="12548968" cy="10529695"/>
              </a:xfrm>
              <a:prstGeom prst="rect">
                <a:avLst/>
              </a:prstGeom>
            </p:spPr>
          </p:pic>
          <p:pic>
            <p:nvPicPr>
              <p:cNvPr id="33" name="Object 32"/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9457874" y="3723488"/>
                <a:ext cx="6274484" cy="5264848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9805011" y="3999390"/>
              <a:ext cx="5612092" cy="4706442"/>
              <a:chOff x="9805011" y="3999390"/>
              <a:chExt cx="5612092" cy="4706442"/>
            </a:xfrm>
          </p:grpSpPr>
          <p:pic>
            <p:nvPicPr>
              <p:cNvPr id="36" name="Object 35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7306161" y="1953365"/>
                <a:ext cx="11224184" cy="9412883"/>
              </a:xfrm>
              <a:prstGeom prst="rect">
                <a:avLst/>
              </a:prstGeom>
            </p:spPr>
          </p:pic>
          <p:pic>
            <p:nvPicPr>
              <p:cNvPr id="37" name="Object 36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9805011" y="3999390"/>
                <a:ext cx="5612092" cy="4706442"/>
              </a:xfrm>
              <a:prstGeom prst="rect">
                <a:avLst/>
              </a:prstGeom>
            </p:spPr>
          </p:pic>
        </p:grpSp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906566" y="4089720"/>
              <a:ext cx="5247547" cy="4872747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8923810" y="9007626"/>
            <a:ext cx="7089070" cy="864205"/>
            <a:chOff x="8923810" y="9007626"/>
            <a:chExt cx="7089070" cy="864205"/>
          </a:xfrm>
        </p:grpSpPr>
        <p:grpSp>
          <p:nvGrpSpPr>
            <p:cNvPr id="1013" name="그룹 1013"/>
            <p:cNvGrpSpPr/>
            <p:nvPr/>
          </p:nvGrpSpPr>
          <p:grpSpPr>
            <a:xfrm>
              <a:off x="8923810" y="9007626"/>
              <a:ext cx="864205" cy="864205"/>
              <a:chOff x="8923810" y="9007626"/>
              <a:chExt cx="864205" cy="864205"/>
            </a:xfrm>
          </p:grpSpPr>
          <p:pic>
            <p:nvPicPr>
              <p:cNvPr id="43" name="Object 42"/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 rot="5400000">
                <a:off x="8923810" y="9007626"/>
                <a:ext cx="864205" cy="864205"/>
              </a:xfrm>
              <a:prstGeom prst="rect">
                <a:avLst/>
              </a:prstGeom>
            </p:spPr>
          </p:pic>
        </p:grpSp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603516" y="9022281"/>
              <a:ext cx="6765712" cy="106029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5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8438394" y="-1102853"/>
            <a:ext cx="1408927" cy="12491420"/>
            <a:chOff x="8438394" y="-1102853"/>
            <a:chExt cx="1408927" cy="1249142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7825893" y="-7256600"/>
              <a:ext cx="2817854" cy="24982840"/>
            </a:xfrm>
            <a:prstGeom prst="rect">
              <a:avLst/>
            </a:prstGeom>
          </p:spPr>
        </p:pic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0">
              <a:off x="8438394" y="-1102853"/>
              <a:ext cx="1408927" cy="12491420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65484" y="4437008"/>
            <a:ext cx="13342904" cy="171028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5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8438394" y="-4151148"/>
            <a:ext cx="1408927" cy="12491420"/>
            <a:chOff x="8438394" y="-4151148"/>
            <a:chExt cx="1408927" cy="1249142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7825893" y="-10304896"/>
              <a:ext cx="2817854" cy="24982840"/>
            </a:xfrm>
            <a:prstGeom prst="rect">
              <a:avLst/>
            </a:prstGeom>
          </p:spPr>
        </p:pic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0">
              <a:off x="8438394" y="-4151148"/>
              <a:ext cx="1408927" cy="1249142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929473" y="3236030"/>
            <a:ext cx="4893750" cy="6171429"/>
            <a:chOff x="1929473" y="3236030"/>
            <a:chExt cx="4893750" cy="6171429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29473" y="3236030"/>
              <a:ext cx="4893750" cy="6171429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86617" y="1388712"/>
            <a:ext cx="13842133" cy="1710285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221217" y="5221361"/>
            <a:ext cx="2074505" cy="972095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354926" y="7257344"/>
            <a:ext cx="1948099" cy="1034280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10593993" y="6707133"/>
            <a:ext cx="1129399" cy="496329"/>
            <a:chOff x="10593993" y="6707133"/>
            <a:chExt cx="1129399" cy="496329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93993" y="6707133"/>
              <a:ext cx="1129399" cy="496329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7831538" y="8072735"/>
            <a:ext cx="2240063" cy="533889"/>
            <a:chOff x="7831538" y="8072735"/>
            <a:chExt cx="2240063" cy="533889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31538" y="8072735"/>
              <a:ext cx="2240063" cy="533889"/>
            </a:xfrm>
            <a:prstGeom prst="rect">
              <a:avLst/>
            </a:prstGeom>
          </p:spPr>
        </p:pic>
      </p:grpSp>
      <p:pic>
        <p:nvPicPr>
          <p:cNvPr id="27" name="Object 26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346370" y="5789923"/>
            <a:ext cx="5200257" cy="1678438"/>
          </a:xfrm>
          <a:prstGeom prst="rect">
            <a:avLst/>
          </a:prstGeom>
        </p:spPr>
      </p:pic>
      <p:pic>
        <p:nvPicPr>
          <p:cNvPr id="28" name="Object 27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435019" y="7990371"/>
            <a:ext cx="7963410" cy="1778734"/>
          </a:xfrm>
          <a:prstGeom prst="rect">
            <a:avLst/>
          </a:prstGeom>
        </p:spPr>
      </p:pic>
      <p:pic>
        <p:nvPicPr>
          <p:cNvPr id="29" name="Object 2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386286" y="3659038"/>
            <a:ext cx="8913400" cy="1780962"/>
          </a:xfrm>
          <a:prstGeom prst="rect">
            <a:avLst/>
          </a:prstGeom>
        </p:spPr>
      </p:pic>
      <p:pic>
        <p:nvPicPr>
          <p:cNvPr id="30" name="Object 29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326575" y="3061840"/>
            <a:ext cx="1143943" cy="97209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5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8438394" y="-4151148"/>
            <a:ext cx="1408927" cy="12491420"/>
            <a:chOff x="8438394" y="-4151148"/>
            <a:chExt cx="1408927" cy="1249142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7825893" y="-10304896"/>
              <a:ext cx="2817854" cy="24982840"/>
            </a:xfrm>
            <a:prstGeom prst="rect">
              <a:avLst/>
            </a:prstGeom>
          </p:spPr>
        </p:pic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0">
              <a:off x="8438394" y="-4151148"/>
              <a:ext cx="1408927" cy="1249142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641441" y="4756435"/>
            <a:ext cx="11690605" cy="1681844"/>
            <a:chOff x="641441" y="4756435"/>
            <a:chExt cx="11690605" cy="1681844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566535" y="6311694"/>
              <a:ext cx="1829220" cy="126585"/>
              <a:chOff x="1566535" y="6311694"/>
              <a:chExt cx="1829220" cy="126585"/>
            </a:xfrm>
          </p:grpSpPr>
          <p:pic>
            <p:nvPicPr>
              <p:cNvPr id="17" name="Object 1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566535" y="631169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234067" y="5528338"/>
              <a:ext cx="1848749" cy="126585"/>
              <a:chOff x="234067" y="5528338"/>
              <a:chExt cx="1848749" cy="126585"/>
            </a:xfrm>
          </p:grpSpPr>
          <p:pic>
            <p:nvPicPr>
              <p:cNvPr id="20" name="Object 19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3600000">
                <a:off x="234067" y="5528338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08" name="그룹 1008"/>
            <p:cNvGrpSpPr/>
            <p:nvPr/>
          </p:nvGrpSpPr>
          <p:grpSpPr>
            <a:xfrm>
              <a:off x="2887210" y="5549984"/>
              <a:ext cx="1829220" cy="126585"/>
              <a:chOff x="2887210" y="5549984"/>
              <a:chExt cx="1829220" cy="126585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7200000">
                <a:off x="2887210" y="554998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6901383" y="6311694"/>
              <a:ext cx="1829220" cy="126585"/>
              <a:chOff x="6901383" y="6311694"/>
              <a:chExt cx="1829220" cy="126585"/>
            </a:xfrm>
          </p:grpSpPr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6901383" y="631169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8214322" y="5528338"/>
              <a:ext cx="1848749" cy="126585"/>
              <a:chOff x="8214322" y="5528338"/>
              <a:chExt cx="1848749" cy="126585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 rot="-3600000">
                <a:off x="8214322" y="5528338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5580709" y="5549984"/>
              <a:ext cx="1829220" cy="126585"/>
              <a:chOff x="5580709" y="5549984"/>
              <a:chExt cx="1829220" cy="126585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 rot="-7200000">
                <a:off x="5580709" y="554998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4231186" y="4796167"/>
              <a:ext cx="1848749" cy="126585"/>
              <a:chOff x="4231186" y="4796167"/>
              <a:chExt cx="1848749" cy="126585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 rot="-10800000">
                <a:off x="4231186" y="4796167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0905318" y="5516864"/>
              <a:ext cx="1829220" cy="126585"/>
              <a:chOff x="10905318" y="5516864"/>
              <a:chExt cx="1829220" cy="126585"/>
            </a:xfrm>
          </p:grpSpPr>
          <p:pic>
            <p:nvPicPr>
              <p:cNvPr id="38" name="Object 37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 rot="-7200000">
                <a:off x="10905318" y="551686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14" name="그룹 1014"/>
            <p:cNvGrpSpPr/>
            <p:nvPr/>
          </p:nvGrpSpPr>
          <p:grpSpPr>
            <a:xfrm>
              <a:off x="9555795" y="4763047"/>
              <a:ext cx="1848749" cy="126585"/>
              <a:chOff x="9555795" y="4763047"/>
              <a:chExt cx="1848749" cy="126585"/>
            </a:xfrm>
          </p:grpSpPr>
          <p:pic>
            <p:nvPicPr>
              <p:cNvPr id="41" name="Object 40"/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 rot="-10800000">
                <a:off x="9555795" y="4763047"/>
                <a:ext cx="1848749" cy="126585"/>
              </a:xfrm>
              <a:prstGeom prst="rect">
                <a:avLst/>
              </a:prstGeom>
            </p:spPr>
          </p:pic>
        </p:grpSp>
      </p:grpSp>
      <p:grpSp>
        <p:nvGrpSpPr>
          <p:cNvPr id="1015" name="그룹 1015"/>
          <p:cNvGrpSpPr/>
          <p:nvPr/>
        </p:nvGrpSpPr>
        <p:grpSpPr>
          <a:xfrm>
            <a:off x="2080282" y="5978472"/>
            <a:ext cx="796693" cy="198920"/>
            <a:chOff x="2080282" y="5978472"/>
            <a:chExt cx="796693" cy="198920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 rot="5400000">
              <a:off x="2080282" y="5978472"/>
              <a:ext cx="796693" cy="198920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4750223" y="5037237"/>
            <a:ext cx="796693" cy="198920"/>
            <a:chOff x="4750223" y="5037237"/>
            <a:chExt cx="796693" cy="198920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 rot="5400000">
              <a:off x="4750223" y="5037237"/>
              <a:ext cx="796693" cy="198920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7447681" y="5989305"/>
            <a:ext cx="796693" cy="198920"/>
            <a:chOff x="7447681" y="5989305"/>
            <a:chExt cx="796693" cy="198920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5400000">
              <a:off x="7447681" y="5989305"/>
              <a:ext cx="796693" cy="198920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10117621" y="5023959"/>
            <a:ext cx="796693" cy="198920"/>
            <a:chOff x="10117621" y="5023959"/>
            <a:chExt cx="796693" cy="198920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 rot="5400000">
              <a:off x="10117621" y="5023959"/>
              <a:ext cx="796693" cy="198920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3296425" y="4777483"/>
            <a:ext cx="11690605" cy="1681844"/>
            <a:chOff x="3296425" y="4777483"/>
            <a:chExt cx="11690605" cy="1681844"/>
          </a:xfrm>
        </p:grpSpPr>
        <p:grpSp>
          <p:nvGrpSpPr>
            <p:cNvPr id="1020" name="그룹 1020"/>
            <p:cNvGrpSpPr/>
            <p:nvPr/>
          </p:nvGrpSpPr>
          <p:grpSpPr>
            <a:xfrm>
              <a:off x="4221520" y="4777483"/>
              <a:ext cx="1829220" cy="126585"/>
              <a:chOff x="4221520" y="4777483"/>
              <a:chExt cx="1829220" cy="126585"/>
            </a:xfrm>
          </p:grpSpPr>
          <p:pic>
            <p:nvPicPr>
              <p:cNvPr id="58" name="Object 57"/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4221520" y="4777483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1" name="그룹 1021"/>
            <p:cNvGrpSpPr/>
            <p:nvPr/>
          </p:nvGrpSpPr>
          <p:grpSpPr>
            <a:xfrm>
              <a:off x="2889051" y="5560839"/>
              <a:ext cx="1848749" cy="126585"/>
              <a:chOff x="2889051" y="5560839"/>
              <a:chExt cx="1848749" cy="126585"/>
            </a:xfrm>
          </p:grpSpPr>
          <p:pic>
            <p:nvPicPr>
              <p:cNvPr id="61" name="Object 60"/>
              <p:cNvPicPr>
                <a:picLocks noChangeAspect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 rot="-3600000">
                <a:off x="2889051" y="5560839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22" name="그룹 1022"/>
            <p:cNvGrpSpPr/>
            <p:nvPr/>
          </p:nvGrpSpPr>
          <p:grpSpPr>
            <a:xfrm>
              <a:off x="5542194" y="5539194"/>
              <a:ext cx="1829220" cy="126585"/>
              <a:chOff x="5542194" y="5539194"/>
              <a:chExt cx="1829220" cy="126585"/>
            </a:xfrm>
          </p:grpSpPr>
          <p:pic>
            <p:nvPicPr>
              <p:cNvPr id="64" name="Object 63"/>
              <p:cNvPicPr>
                <a:picLocks noChangeAspect="1"/>
              </p:cNvPicPr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 rot="-7200000">
                <a:off x="5542194" y="553919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3" name="그룹 1023"/>
            <p:cNvGrpSpPr/>
            <p:nvPr/>
          </p:nvGrpSpPr>
          <p:grpSpPr>
            <a:xfrm>
              <a:off x="9556367" y="4777483"/>
              <a:ext cx="1829220" cy="126585"/>
              <a:chOff x="9556367" y="4777483"/>
              <a:chExt cx="1829220" cy="126585"/>
            </a:xfrm>
          </p:grpSpPr>
          <p:pic>
            <p:nvPicPr>
              <p:cNvPr id="67" name="Object 66"/>
              <p:cNvPicPr>
                <a:picLocks noChangeAspect="1"/>
              </p:cNvPicPr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9556367" y="4777483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4" name="그룹 1024"/>
            <p:cNvGrpSpPr/>
            <p:nvPr/>
          </p:nvGrpSpPr>
          <p:grpSpPr>
            <a:xfrm>
              <a:off x="10869306" y="5560839"/>
              <a:ext cx="1848749" cy="126585"/>
              <a:chOff x="10869306" y="5560839"/>
              <a:chExt cx="1848749" cy="126585"/>
            </a:xfrm>
          </p:grpSpPr>
          <p:pic>
            <p:nvPicPr>
              <p:cNvPr id="70" name="Object 69"/>
              <p:cNvPicPr>
                <a:picLocks noChangeAspect="1"/>
              </p:cNvPicPr>
              <p:nvPr/>
            </p:nvPicPr>
            <p:blipFill>
              <a:blip r:embed="rId24" cstate="print"/>
              <a:stretch>
                <a:fillRect/>
              </a:stretch>
            </p:blipFill>
            <p:spPr>
              <a:xfrm rot="3600000">
                <a:off x="10869306" y="5560839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25" name="그룹 1025"/>
            <p:cNvGrpSpPr/>
            <p:nvPr/>
          </p:nvGrpSpPr>
          <p:grpSpPr>
            <a:xfrm>
              <a:off x="8235693" y="5539194"/>
              <a:ext cx="1829220" cy="126585"/>
              <a:chOff x="8235693" y="5539194"/>
              <a:chExt cx="1829220" cy="126585"/>
            </a:xfrm>
          </p:grpSpPr>
          <p:pic>
            <p:nvPicPr>
              <p:cNvPr id="73" name="Object 72"/>
              <p:cNvPicPr>
                <a:picLocks noChangeAspect="1"/>
              </p:cNvPicPr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 rot="7200000">
                <a:off x="8235693" y="553919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6" name="그룹 1026"/>
            <p:cNvGrpSpPr/>
            <p:nvPr/>
          </p:nvGrpSpPr>
          <p:grpSpPr>
            <a:xfrm>
              <a:off x="6886170" y="6293011"/>
              <a:ext cx="1848749" cy="126585"/>
              <a:chOff x="6886170" y="6293011"/>
              <a:chExt cx="1848749" cy="126585"/>
            </a:xfrm>
          </p:grpSpPr>
          <p:pic>
            <p:nvPicPr>
              <p:cNvPr id="76" name="Object 75"/>
              <p:cNvPicPr>
                <a:picLocks noChangeAspect="1"/>
              </p:cNvPicPr>
              <p:nvPr/>
            </p:nvPicPr>
            <p:blipFill>
              <a:blip r:embed="rId26" cstate="print"/>
              <a:stretch>
                <a:fillRect/>
              </a:stretch>
            </p:blipFill>
            <p:spPr>
              <a:xfrm rot="10800000">
                <a:off x="6886170" y="6293011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27" name="그룹 1027"/>
            <p:cNvGrpSpPr/>
            <p:nvPr/>
          </p:nvGrpSpPr>
          <p:grpSpPr>
            <a:xfrm>
              <a:off x="13560302" y="5572313"/>
              <a:ext cx="1829220" cy="126585"/>
              <a:chOff x="13560302" y="5572313"/>
              <a:chExt cx="1829220" cy="126585"/>
            </a:xfrm>
          </p:grpSpPr>
          <p:pic>
            <p:nvPicPr>
              <p:cNvPr id="79" name="Object 78"/>
              <p:cNvPicPr>
                <a:picLocks noChangeAspect="1"/>
              </p:cNvPicPr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 rot="7200000">
                <a:off x="13560302" y="5572313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8" name="그룹 1028"/>
            <p:cNvGrpSpPr/>
            <p:nvPr/>
          </p:nvGrpSpPr>
          <p:grpSpPr>
            <a:xfrm>
              <a:off x="12210779" y="6326130"/>
              <a:ext cx="1848749" cy="126585"/>
              <a:chOff x="12210779" y="6326130"/>
              <a:chExt cx="1848749" cy="126585"/>
            </a:xfrm>
          </p:grpSpPr>
          <p:pic>
            <p:nvPicPr>
              <p:cNvPr id="82" name="Object 81"/>
              <p:cNvPicPr>
                <a:picLocks noChangeAspect="1"/>
              </p:cNvPicPr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 rot="10800000">
                <a:off x="12210779" y="6326130"/>
                <a:ext cx="1848749" cy="126585"/>
              </a:xfrm>
              <a:prstGeom prst="rect">
                <a:avLst/>
              </a:prstGeom>
            </p:spPr>
          </p:pic>
        </p:grpSp>
      </p:grpSp>
      <p:grpSp>
        <p:nvGrpSpPr>
          <p:cNvPr id="1029" name="그룹 1029"/>
          <p:cNvGrpSpPr/>
          <p:nvPr/>
        </p:nvGrpSpPr>
        <p:grpSpPr>
          <a:xfrm>
            <a:off x="5953669" y="4757679"/>
            <a:ext cx="11690605" cy="1681844"/>
            <a:chOff x="5953669" y="4757679"/>
            <a:chExt cx="11690605" cy="1681844"/>
          </a:xfrm>
        </p:grpSpPr>
        <p:grpSp>
          <p:nvGrpSpPr>
            <p:cNvPr id="1030" name="그룹 1030"/>
            <p:cNvGrpSpPr/>
            <p:nvPr/>
          </p:nvGrpSpPr>
          <p:grpSpPr>
            <a:xfrm>
              <a:off x="6878763" y="6312937"/>
              <a:ext cx="1829220" cy="126585"/>
              <a:chOff x="6878763" y="6312937"/>
              <a:chExt cx="1829220" cy="126585"/>
            </a:xfrm>
          </p:grpSpPr>
          <p:pic>
            <p:nvPicPr>
              <p:cNvPr id="87" name="Object 86"/>
              <p:cNvPicPr>
                <a:picLocks noChangeAspect="1"/>
              </p:cNvPicPr>
              <p:nvPr/>
            </p:nvPicPr>
            <p:blipFill>
              <a:blip r:embed="rId29" cstate="print"/>
              <a:stretch>
                <a:fillRect/>
              </a:stretch>
            </p:blipFill>
            <p:spPr>
              <a:xfrm>
                <a:off x="6878763" y="6312937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1" name="그룹 1031"/>
            <p:cNvGrpSpPr/>
            <p:nvPr/>
          </p:nvGrpSpPr>
          <p:grpSpPr>
            <a:xfrm>
              <a:off x="5546294" y="5529581"/>
              <a:ext cx="1848749" cy="126585"/>
              <a:chOff x="5546294" y="5529581"/>
              <a:chExt cx="1848749" cy="126585"/>
            </a:xfrm>
          </p:grpSpPr>
          <p:pic>
            <p:nvPicPr>
              <p:cNvPr id="90" name="Object 89"/>
              <p:cNvPicPr>
                <a:picLocks noChangeAspect="1"/>
              </p:cNvPicPr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 rot="3600000">
                <a:off x="5546294" y="5529581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32" name="그룹 1032"/>
            <p:cNvGrpSpPr/>
            <p:nvPr/>
          </p:nvGrpSpPr>
          <p:grpSpPr>
            <a:xfrm>
              <a:off x="8199437" y="5551227"/>
              <a:ext cx="1829220" cy="126585"/>
              <a:chOff x="8199437" y="5551227"/>
              <a:chExt cx="1829220" cy="126585"/>
            </a:xfrm>
          </p:grpSpPr>
          <p:pic>
            <p:nvPicPr>
              <p:cNvPr id="93" name="Object 92"/>
              <p:cNvPicPr>
                <a:picLocks noChangeAspect="1"/>
              </p:cNvPicPr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 rot="7200000">
                <a:off x="8199437" y="5551227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3" name="그룹 1033"/>
            <p:cNvGrpSpPr/>
            <p:nvPr/>
          </p:nvGrpSpPr>
          <p:grpSpPr>
            <a:xfrm>
              <a:off x="12213611" y="6312937"/>
              <a:ext cx="1829220" cy="126585"/>
              <a:chOff x="12213611" y="6312937"/>
              <a:chExt cx="1829220" cy="126585"/>
            </a:xfrm>
          </p:grpSpPr>
          <p:pic>
            <p:nvPicPr>
              <p:cNvPr id="96" name="Object 95"/>
              <p:cNvPicPr>
                <a:picLocks noChangeAspect="1"/>
              </p:cNvPicPr>
              <p:nvPr/>
            </p:nvPicPr>
            <p:blipFill>
              <a:blip r:embed="rId32" cstate="print"/>
              <a:stretch>
                <a:fillRect/>
              </a:stretch>
            </p:blipFill>
            <p:spPr>
              <a:xfrm>
                <a:off x="12213611" y="6312937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4" name="그룹 1034"/>
            <p:cNvGrpSpPr/>
            <p:nvPr/>
          </p:nvGrpSpPr>
          <p:grpSpPr>
            <a:xfrm>
              <a:off x="13526550" y="5529581"/>
              <a:ext cx="1848749" cy="126585"/>
              <a:chOff x="13526550" y="5529581"/>
              <a:chExt cx="1848749" cy="126585"/>
            </a:xfrm>
          </p:grpSpPr>
          <p:pic>
            <p:nvPicPr>
              <p:cNvPr id="99" name="Object 98"/>
              <p:cNvPicPr>
                <a:picLocks noChangeAspect="1"/>
              </p:cNvPicPr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 rot="-3600000">
                <a:off x="13526550" y="5529581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35" name="그룹 1035"/>
            <p:cNvGrpSpPr/>
            <p:nvPr/>
          </p:nvGrpSpPr>
          <p:grpSpPr>
            <a:xfrm>
              <a:off x="10892936" y="5551227"/>
              <a:ext cx="1829220" cy="126585"/>
              <a:chOff x="10892936" y="5551227"/>
              <a:chExt cx="1829220" cy="126585"/>
            </a:xfrm>
          </p:grpSpPr>
          <p:pic>
            <p:nvPicPr>
              <p:cNvPr id="102" name="Object 101"/>
              <p:cNvPicPr>
                <a:picLocks noChangeAspect="1"/>
              </p:cNvPicPr>
              <p:nvPr/>
            </p:nvPicPr>
            <p:blipFill>
              <a:blip r:embed="rId34" cstate="print"/>
              <a:stretch>
                <a:fillRect/>
              </a:stretch>
            </p:blipFill>
            <p:spPr>
              <a:xfrm rot="-7200000">
                <a:off x="10892936" y="5551227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6" name="그룹 1036"/>
            <p:cNvGrpSpPr/>
            <p:nvPr/>
          </p:nvGrpSpPr>
          <p:grpSpPr>
            <a:xfrm>
              <a:off x="9543413" y="4797410"/>
              <a:ext cx="1848749" cy="126585"/>
              <a:chOff x="9543413" y="4797410"/>
              <a:chExt cx="1848749" cy="126585"/>
            </a:xfrm>
          </p:grpSpPr>
          <p:pic>
            <p:nvPicPr>
              <p:cNvPr id="105" name="Object 104"/>
              <p:cNvPicPr>
                <a:picLocks noChangeAspect="1"/>
              </p:cNvPicPr>
              <p:nvPr/>
            </p:nvPicPr>
            <p:blipFill>
              <a:blip r:embed="rId35" cstate="print"/>
              <a:stretch>
                <a:fillRect/>
              </a:stretch>
            </p:blipFill>
            <p:spPr>
              <a:xfrm rot="-10800000">
                <a:off x="9543413" y="4797410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37" name="그룹 1037"/>
            <p:cNvGrpSpPr/>
            <p:nvPr/>
          </p:nvGrpSpPr>
          <p:grpSpPr>
            <a:xfrm>
              <a:off x="16217545" y="5518108"/>
              <a:ext cx="1829220" cy="126585"/>
              <a:chOff x="16217545" y="5518108"/>
              <a:chExt cx="1829220" cy="126585"/>
            </a:xfrm>
          </p:grpSpPr>
          <p:pic>
            <p:nvPicPr>
              <p:cNvPr id="108" name="Object 107"/>
              <p:cNvPicPr>
                <a:picLocks noChangeAspect="1"/>
              </p:cNvPicPr>
              <p:nvPr/>
            </p:nvPicPr>
            <p:blipFill>
              <a:blip r:embed="rId36" cstate="print"/>
              <a:stretch>
                <a:fillRect/>
              </a:stretch>
            </p:blipFill>
            <p:spPr>
              <a:xfrm rot="-7200000">
                <a:off x="16217545" y="5518108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8" name="그룹 1038"/>
            <p:cNvGrpSpPr/>
            <p:nvPr/>
          </p:nvGrpSpPr>
          <p:grpSpPr>
            <a:xfrm>
              <a:off x="14868022" y="4764291"/>
              <a:ext cx="1848749" cy="126585"/>
              <a:chOff x="14868022" y="4764291"/>
              <a:chExt cx="1848749" cy="126585"/>
            </a:xfrm>
          </p:grpSpPr>
          <p:pic>
            <p:nvPicPr>
              <p:cNvPr id="111" name="Object 110"/>
              <p:cNvPicPr>
                <a:picLocks noChangeAspect="1"/>
              </p:cNvPicPr>
              <p:nvPr/>
            </p:nvPicPr>
            <p:blipFill>
              <a:blip r:embed="rId37" cstate="print"/>
              <a:stretch>
                <a:fillRect/>
              </a:stretch>
            </p:blipFill>
            <p:spPr>
              <a:xfrm rot="-10800000">
                <a:off x="14868022" y="4764291"/>
                <a:ext cx="1848749" cy="126585"/>
              </a:xfrm>
              <a:prstGeom prst="rect">
                <a:avLst/>
              </a:prstGeom>
            </p:spPr>
          </p:pic>
        </p:grpSp>
      </p:grpSp>
      <p:grpSp>
        <p:nvGrpSpPr>
          <p:cNvPr id="1039" name="그룹 1039"/>
          <p:cNvGrpSpPr/>
          <p:nvPr/>
        </p:nvGrpSpPr>
        <p:grpSpPr>
          <a:xfrm>
            <a:off x="15464995" y="5026625"/>
            <a:ext cx="796693" cy="198920"/>
            <a:chOff x="15464995" y="5026625"/>
            <a:chExt cx="796693" cy="198920"/>
          </a:xfrm>
        </p:grpSpPr>
        <p:pic>
          <p:nvPicPr>
            <p:cNvPr id="115" name="Object 114"/>
            <p:cNvPicPr>
              <a:picLocks noChangeAspect="1"/>
            </p:cNvPicPr>
            <p:nvPr/>
          </p:nvPicPr>
          <p:blipFill>
            <a:blip r:embed="rId38" cstate="print"/>
            <a:stretch>
              <a:fillRect/>
            </a:stretch>
          </p:blipFill>
          <p:spPr>
            <a:xfrm rot="5400000">
              <a:off x="15464995" y="5026625"/>
              <a:ext cx="796693" cy="198920"/>
            </a:xfrm>
            <a:prstGeom prst="rect">
              <a:avLst/>
            </a:prstGeom>
          </p:spPr>
        </p:pic>
      </p:grpSp>
      <p:grpSp>
        <p:nvGrpSpPr>
          <p:cNvPr id="1040" name="그룹 1040"/>
          <p:cNvGrpSpPr/>
          <p:nvPr/>
        </p:nvGrpSpPr>
        <p:grpSpPr>
          <a:xfrm>
            <a:off x="12731573" y="6015747"/>
            <a:ext cx="796693" cy="198920"/>
            <a:chOff x="12731573" y="6015747"/>
            <a:chExt cx="796693" cy="198920"/>
          </a:xfrm>
        </p:grpSpPr>
        <p:pic>
          <p:nvPicPr>
            <p:cNvPr id="118" name="Object 117"/>
            <p:cNvPicPr>
              <a:picLocks noChangeAspect="1"/>
            </p:cNvPicPr>
            <p:nvPr/>
          </p:nvPicPr>
          <p:blipFill>
            <a:blip r:embed="rId39" cstate="print"/>
            <a:stretch>
              <a:fillRect/>
            </a:stretch>
          </p:blipFill>
          <p:spPr>
            <a:xfrm rot="5400000">
              <a:off x="12731573" y="6015747"/>
              <a:ext cx="796693" cy="198920"/>
            </a:xfrm>
            <a:prstGeom prst="rect">
              <a:avLst/>
            </a:prstGeom>
          </p:spPr>
        </p:pic>
      </p:grpSp>
      <p:pic>
        <p:nvPicPr>
          <p:cNvPr id="120" name="Object 119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1342302" y="1397417"/>
            <a:ext cx="14092533" cy="1693248"/>
          </a:xfrm>
          <a:prstGeom prst="rect">
            <a:avLst/>
          </a:prstGeom>
        </p:spPr>
      </p:pic>
      <p:pic>
        <p:nvPicPr>
          <p:cNvPr id="121" name="Object 120"/>
          <p:cNvPicPr>
            <a:picLocks noChangeAspect="1"/>
          </p:cNvPicPr>
          <p:nvPr/>
        </p:nvPicPr>
        <p:blipFill>
          <a:blip r:embed="rId41" cstate="print"/>
          <a:stretch>
            <a:fillRect/>
          </a:stretch>
        </p:blipFill>
        <p:spPr>
          <a:xfrm>
            <a:off x="13496419" y="6148848"/>
            <a:ext cx="4210618" cy="1168599"/>
          </a:xfrm>
          <a:prstGeom prst="rect">
            <a:avLst/>
          </a:prstGeom>
        </p:spPr>
      </p:pic>
      <p:pic>
        <p:nvPicPr>
          <p:cNvPr id="122" name="Object 121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11200980" y="3411531"/>
            <a:ext cx="4018799" cy="1695590"/>
          </a:xfrm>
          <a:prstGeom prst="rect">
            <a:avLst/>
          </a:prstGeom>
        </p:spPr>
      </p:pic>
      <p:pic>
        <p:nvPicPr>
          <p:cNvPr id="123" name="Object 122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>
            <a:off x="8295313" y="6090394"/>
            <a:ext cx="4471856" cy="1629180"/>
          </a:xfrm>
          <a:prstGeom prst="rect">
            <a:avLst/>
          </a:prstGeom>
        </p:spPr>
      </p:pic>
      <p:pic>
        <p:nvPicPr>
          <p:cNvPr id="124" name="Object 123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6488070" y="3491677"/>
            <a:ext cx="2784475" cy="1629180"/>
          </a:xfrm>
          <a:prstGeom prst="rect">
            <a:avLst/>
          </a:prstGeom>
        </p:spPr>
      </p:pic>
      <p:pic>
        <p:nvPicPr>
          <p:cNvPr id="125" name="Object 124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>
            <a:off x="3501246" y="6071347"/>
            <a:ext cx="3537722" cy="1695589"/>
          </a:xfrm>
          <a:prstGeom prst="rect">
            <a:avLst/>
          </a:prstGeom>
        </p:spPr>
      </p:pic>
      <p:pic>
        <p:nvPicPr>
          <p:cNvPr id="126" name="Object 125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703905" y="3482153"/>
            <a:ext cx="3522799" cy="169558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5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8438394" y="-4151148"/>
            <a:ext cx="1408927" cy="12491420"/>
            <a:chOff x="8438394" y="-4151148"/>
            <a:chExt cx="1408927" cy="1249142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7825893" y="-10304896"/>
              <a:ext cx="2817854" cy="24982840"/>
            </a:xfrm>
            <a:prstGeom prst="rect">
              <a:avLst/>
            </a:prstGeom>
          </p:spPr>
        </p:pic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0">
              <a:off x="8438394" y="-4151148"/>
              <a:ext cx="1408927" cy="1249142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641441" y="4756435"/>
            <a:ext cx="11690605" cy="1681844"/>
            <a:chOff x="641441" y="4756435"/>
            <a:chExt cx="11690605" cy="1681844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566535" y="6311694"/>
              <a:ext cx="1829220" cy="126585"/>
              <a:chOff x="1566535" y="6311694"/>
              <a:chExt cx="1829220" cy="126585"/>
            </a:xfrm>
          </p:grpSpPr>
          <p:pic>
            <p:nvPicPr>
              <p:cNvPr id="17" name="Object 1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566535" y="631169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234067" y="5528338"/>
              <a:ext cx="1848749" cy="126585"/>
              <a:chOff x="234067" y="5528338"/>
              <a:chExt cx="1848749" cy="126585"/>
            </a:xfrm>
          </p:grpSpPr>
          <p:pic>
            <p:nvPicPr>
              <p:cNvPr id="20" name="Object 19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3600000">
                <a:off x="234067" y="5528338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08" name="그룹 1008"/>
            <p:cNvGrpSpPr/>
            <p:nvPr/>
          </p:nvGrpSpPr>
          <p:grpSpPr>
            <a:xfrm>
              <a:off x="2887210" y="5549984"/>
              <a:ext cx="1829220" cy="126585"/>
              <a:chOff x="2887210" y="5549984"/>
              <a:chExt cx="1829220" cy="126585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7200000">
                <a:off x="2887210" y="554998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6901383" y="6311694"/>
              <a:ext cx="1829220" cy="126585"/>
              <a:chOff x="6901383" y="6311694"/>
              <a:chExt cx="1829220" cy="126585"/>
            </a:xfrm>
          </p:grpSpPr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6901383" y="631169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8214322" y="5528338"/>
              <a:ext cx="1848749" cy="126585"/>
              <a:chOff x="8214322" y="5528338"/>
              <a:chExt cx="1848749" cy="126585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 rot="-3600000">
                <a:off x="8214322" y="5528338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5580709" y="5549984"/>
              <a:ext cx="1829220" cy="126585"/>
              <a:chOff x="5580709" y="5549984"/>
              <a:chExt cx="1829220" cy="126585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 rot="-7200000">
                <a:off x="5580709" y="554998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4231186" y="4796167"/>
              <a:ext cx="1848749" cy="126585"/>
              <a:chOff x="4231186" y="4796167"/>
              <a:chExt cx="1848749" cy="126585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 rot="-10800000">
                <a:off x="4231186" y="4796167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0905318" y="5516864"/>
              <a:ext cx="1829220" cy="126585"/>
              <a:chOff x="10905318" y="5516864"/>
              <a:chExt cx="1829220" cy="126585"/>
            </a:xfrm>
          </p:grpSpPr>
          <p:pic>
            <p:nvPicPr>
              <p:cNvPr id="38" name="Object 37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 rot="-7200000">
                <a:off x="10905318" y="551686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14" name="그룹 1014"/>
            <p:cNvGrpSpPr/>
            <p:nvPr/>
          </p:nvGrpSpPr>
          <p:grpSpPr>
            <a:xfrm>
              <a:off x="9555795" y="4763047"/>
              <a:ext cx="1848749" cy="126585"/>
              <a:chOff x="9555795" y="4763047"/>
              <a:chExt cx="1848749" cy="126585"/>
            </a:xfrm>
          </p:grpSpPr>
          <p:pic>
            <p:nvPicPr>
              <p:cNvPr id="41" name="Object 40"/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 rot="-10800000">
                <a:off x="9555795" y="4763047"/>
                <a:ext cx="1848749" cy="126585"/>
              </a:xfrm>
              <a:prstGeom prst="rect">
                <a:avLst/>
              </a:prstGeom>
            </p:spPr>
          </p:pic>
        </p:grpSp>
      </p:grpSp>
      <p:grpSp>
        <p:nvGrpSpPr>
          <p:cNvPr id="1015" name="그룹 1015"/>
          <p:cNvGrpSpPr/>
          <p:nvPr/>
        </p:nvGrpSpPr>
        <p:grpSpPr>
          <a:xfrm>
            <a:off x="2080282" y="5978472"/>
            <a:ext cx="796693" cy="198920"/>
            <a:chOff x="2080282" y="5978472"/>
            <a:chExt cx="796693" cy="198920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 rot="5400000">
              <a:off x="2080282" y="5978472"/>
              <a:ext cx="796693" cy="198920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4750223" y="5037237"/>
            <a:ext cx="796693" cy="198920"/>
            <a:chOff x="4750223" y="5037237"/>
            <a:chExt cx="796693" cy="198920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 rot="5400000">
              <a:off x="4750223" y="5037237"/>
              <a:ext cx="796693" cy="198920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7447681" y="5989305"/>
            <a:ext cx="796693" cy="198920"/>
            <a:chOff x="7447681" y="5989305"/>
            <a:chExt cx="796693" cy="198920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5400000">
              <a:off x="7447681" y="5989305"/>
              <a:ext cx="796693" cy="198920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10117621" y="5023959"/>
            <a:ext cx="796693" cy="198920"/>
            <a:chOff x="10117621" y="5023959"/>
            <a:chExt cx="796693" cy="198920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 rot="5400000">
              <a:off x="10117621" y="5023959"/>
              <a:ext cx="796693" cy="198920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3296425" y="4777483"/>
            <a:ext cx="11690605" cy="1681844"/>
            <a:chOff x="3296425" y="4777483"/>
            <a:chExt cx="11690605" cy="1681844"/>
          </a:xfrm>
        </p:grpSpPr>
        <p:grpSp>
          <p:nvGrpSpPr>
            <p:cNvPr id="1020" name="그룹 1020"/>
            <p:cNvGrpSpPr/>
            <p:nvPr/>
          </p:nvGrpSpPr>
          <p:grpSpPr>
            <a:xfrm>
              <a:off x="4221520" y="4777483"/>
              <a:ext cx="1829220" cy="126585"/>
              <a:chOff x="4221520" y="4777483"/>
              <a:chExt cx="1829220" cy="126585"/>
            </a:xfrm>
          </p:grpSpPr>
          <p:pic>
            <p:nvPicPr>
              <p:cNvPr id="58" name="Object 57"/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4221520" y="4777483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1" name="그룹 1021"/>
            <p:cNvGrpSpPr/>
            <p:nvPr/>
          </p:nvGrpSpPr>
          <p:grpSpPr>
            <a:xfrm>
              <a:off x="2889051" y="5560839"/>
              <a:ext cx="1848749" cy="126585"/>
              <a:chOff x="2889051" y="5560839"/>
              <a:chExt cx="1848749" cy="126585"/>
            </a:xfrm>
          </p:grpSpPr>
          <p:pic>
            <p:nvPicPr>
              <p:cNvPr id="61" name="Object 60"/>
              <p:cNvPicPr>
                <a:picLocks noChangeAspect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 rot="-3600000">
                <a:off x="2889051" y="5560839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22" name="그룹 1022"/>
            <p:cNvGrpSpPr/>
            <p:nvPr/>
          </p:nvGrpSpPr>
          <p:grpSpPr>
            <a:xfrm>
              <a:off x="5542194" y="5539194"/>
              <a:ext cx="1829220" cy="126585"/>
              <a:chOff x="5542194" y="5539194"/>
              <a:chExt cx="1829220" cy="126585"/>
            </a:xfrm>
          </p:grpSpPr>
          <p:pic>
            <p:nvPicPr>
              <p:cNvPr id="64" name="Object 63"/>
              <p:cNvPicPr>
                <a:picLocks noChangeAspect="1"/>
              </p:cNvPicPr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 rot="-7200000">
                <a:off x="5542194" y="553919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3" name="그룹 1023"/>
            <p:cNvGrpSpPr/>
            <p:nvPr/>
          </p:nvGrpSpPr>
          <p:grpSpPr>
            <a:xfrm>
              <a:off x="9556367" y="4777483"/>
              <a:ext cx="1829220" cy="126585"/>
              <a:chOff x="9556367" y="4777483"/>
              <a:chExt cx="1829220" cy="126585"/>
            </a:xfrm>
          </p:grpSpPr>
          <p:pic>
            <p:nvPicPr>
              <p:cNvPr id="67" name="Object 66"/>
              <p:cNvPicPr>
                <a:picLocks noChangeAspect="1"/>
              </p:cNvPicPr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9556367" y="4777483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4" name="그룹 1024"/>
            <p:cNvGrpSpPr/>
            <p:nvPr/>
          </p:nvGrpSpPr>
          <p:grpSpPr>
            <a:xfrm>
              <a:off x="10869306" y="5560839"/>
              <a:ext cx="1848749" cy="126585"/>
              <a:chOff x="10869306" y="5560839"/>
              <a:chExt cx="1848749" cy="126585"/>
            </a:xfrm>
          </p:grpSpPr>
          <p:pic>
            <p:nvPicPr>
              <p:cNvPr id="70" name="Object 69"/>
              <p:cNvPicPr>
                <a:picLocks noChangeAspect="1"/>
              </p:cNvPicPr>
              <p:nvPr/>
            </p:nvPicPr>
            <p:blipFill>
              <a:blip r:embed="rId24" cstate="print"/>
              <a:stretch>
                <a:fillRect/>
              </a:stretch>
            </p:blipFill>
            <p:spPr>
              <a:xfrm rot="3600000">
                <a:off x="10869306" y="5560839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25" name="그룹 1025"/>
            <p:cNvGrpSpPr/>
            <p:nvPr/>
          </p:nvGrpSpPr>
          <p:grpSpPr>
            <a:xfrm>
              <a:off x="8235693" y="5539194"/>
              <a:ext cx="1829220" cy="126585"/>
              <a:chOff x="8235693" y="5539194"/>
              <a:chExt cx="1829220" cy="126585"/>
            </a:xfrm>
          </p:grpSpPr>
          <p:pic>
            <p:nvPicPr>
              <p:cNvPr id="73" name="Object 72"/>
              <p:cNvPicPr>
                <a:picLocks noChangeAspect="1"/>
              </p:cNvPicPr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 rot="7200000">
                <a:off x="8235693" y="553919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6" name="그룹 1026"/>
            <p:cNvGrpSpPr/>
            <p:nvPr/>
          </p:nvGrpSpPr>
          <p:grpSpPr>
            <a:xfrm>
              <a:off x="6886170" y="6293011"/>
              <a:ext cx="1848749" cy="126585"/>
              <a:chOff x="6886170" y="6293011"/>
              <a:chExt cx="1848749" cy="126585"/>
            </a:xfrm>
          </p:grpSpPr>
          <p:pic>
            <p:nvPicPr>
              <p:cNvPr id="76" name="Object 75"/>
              <p:cNvPicPr>
                <a:picLocks noChangeAspect="1"/>
              </p:cNvPicPr>
              <p:nvPr/>
            </p:nvPicPr>
            <p:blipFill>
              <a:blip r:embed="rId26" cstate="print"/>
              <a:stretch>
                <a:fillRect/>
              </a:stretch>
            </p:blipFill>
            <p:spPr>
              <a:xfrm rot="10800000">
                <a:off x="6886170" y="6293011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27" name="그룹 1027"/>
            <p:cNvGrpSpPr/>
            <p:nvPr/>
          </p:nvGrpSpPr>
          <p:grpSpPr>
            <a:xfrm>
              <a:off x="13560302" y="5572313"/>
              <a:ext cx="1829220" cy="126585"/>
              <a:chOff x="13560302" y="5572313"/>
              <a:chExt cx="1829220" cy="126585"/>
            </a:xfrm>
          </p:grpSpPr>
          <p:pic>
            <p:nvPicPr>
              <p:cNvPr id="79" name="Object 78"/>
              <p:cNvPicPr>
                <a:picLocks noChangeAspect="1"/>
              </p:cNvPicPr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 rot="7200000">
                <a:off x="13560302" y="5572313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8" name="그룹 1028"/>
            <p:cNvGrpSpPr/>
            <p:nvPr/>
          </p:nvGrpSpPr>
          <p:grpSpPr>
            <a:xfrm>
              <a:off x="12210779" y="6326130"/>
              <a:ext cx="1848749" cy="126585"/>
              <a:chOff x="12210779" y="6326130"/>
              <a:chExt cx="1848749" cy="126585"/>
            </a:xfrm>
          </p:grpSpPr>
          <p:pic>
            <p:nvPicPr>
              <p:cNvPr id="82" name="Object 81"/>
              <p:cNvPicPr>
                <a:picLocks noChangeAspect="1"/>
              </p:cNvPicPr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 rot="10800000">
                <a:off x="12210779" y="6326130"/>
                <a:ext cx="1848749" cy="126585"/>
              </a:xfrm>
              <a:prstGeom prst="rect">
                <a:avLst/>
              </a:prstGeom>
            </p:spPr>
          </p:pic>
        </p:grpSp>
      </p:grpSp>
      <p:grpSp>
        <p:nvGrpSpPr>
          <p:cNvPr id="1029" name="그룹 1029"/>
          <p:cNvGrpSpPr/>
          <p:nvPr/>
        </p:nvGrpSpPr>
        <p:grpSpPr>
          <a:xfrm>
            <a:off x="5953669" y="4757679"/>
            <a:ext cx="11690605" cy="1681844"/>
            <a:chOff x="5953669" y="4757679"/>
            <a:chExt cx="11690605" cy="1681844"/>
          </a:xfrm>
        </p:grpSpPr>
        <p:grpSp>
          <p:nvGrpSpPr>
            <p:cNvPr id="1030" name="그룹 1030"/>
            <p:cNvGrpSpPr/>
            <p:nvPr/>
          </p:nvGrpSpPr>
          <p:grpSpPr>
            <a:xfrm>
              <a:off x="6878763" y="6312937"/>
              <a:ext cx="1829220" cy="126585"/>
              <a:chOff x="6878763" y="6312937"/>
              <a:chExt cx="1829220" cy="126585"/>
            </a:xfrm>
          </p:grpSpPr>
          <p:pic>
            <p:nvPicPr>
              <p:cNvPr id="87" name="Object 86"/>
              <p:cNvPicPr>
                <a:picLocks noChangeAspect="1"/>
              </p:cNvPicPr>
              <p:nvPr/>
            </p:nvPicPr>
            <p:blipFill>
              <a:blip r:embed="rId29" cstate="print"/>
              <a:stretch>
                <a:fillRect/>
              </a:stretch>
            </p:blipFill>
            <p:spPr>
              <a:xfrm>
                <a:off x="6878763" y="6312937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1" name="그룹 1031"/>
            <p:cNvGrpSpPr/>
            <p:nvPr/>
          </p:nvGrpSpPr>
          <p:grpSpPr>
            <a:xfrm>
              <a:off x="5546294" y="5529581"/>
              <a:ext cx="1848749" cy="126585"/>
              <a:chOff x="5546294" y="5529581"/>
              <a:chExt cx="1848749" cy="126585"/>
            </a:xfrm>
          </p:grpSpPr>
          <p:pic>
            <p:nvPicPr>
              <p:cNvPr id="90" name="Object 89"/>
              <p:cNvPicPr>
                <a:picLocks noChangeAspect="1"/>
              </p:cNvPicPr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 rot="3600000">
                <a:off x="5546294" y="5529581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32" name="그룹 1032"/>
            <p:cNvGrpSpPr/>
            <p:nvPr/>
          </p:nvGrpSpPr>
          <p:grpSpPr>
            <a:xfrm>
              <a:off x="8199437" y="5551227"/>
              <a:ext cx="1829220" cy="126585"/>
              <a:chOff x="8199437" y="5551227"/>
              <a:chExt cx="1829220" cy="126585"/>
            </a:xfrm>
          </p:grpSpPr>
          <p:pic>
            <p:nvPicPr>
              <p:cNvPr id="93" name="Object 92"/>
              <p:cNvPicPr>
                <a:picLocks noChangeAspect="1"/>
              </p:cNvPicPr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 rot="7200000">
                <a:off x="8199437" y="5551227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3" name="그룹 1033"/>
            <p:cNvGrpSpPr/>
            <p:nvPr/>
          </p:nvGrpSpPr>
          <p:grpSpPr>
            <a:xfrm>
              <a:off x="12213611" y="6312937"/>
              <a:ext cx="1829220" cy="126585"/>
              <a:chOff x="12213611" y="6312937"/>
              <a:chExt cx="1829220" cy="126585"/>
            </a:xfrm>
          </p:grpSpPr>
          <p:pic>
            <p:nvPicPr>
              <p:cNvPr id="96" name="Object 95"/>
              <p:cNvPicPr>
                <a:picLocks noChangeAspect="1"/>
              </p:cNvPicPr>
              <p:nvPr/>
            </p:nvPicPr>
            <p:blipFill>
              <a:blip r:embed="rId32" cstate="print"/>
              <a:stretch>
                <a:fillRect/>
              </a:stretch>
            </p:blipFill>
            <p:spPr>
              <a:xfrm>
                <a:off x="12213611" y="6312937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4" name="그룹 1034"/>
            <p:cNvGrpSpPr/>
            <p:nvPr/>
          </p:nvGrpSpPr>
          <p:grpSpPr>
            <a:xfrm>
              <a:off x="13526550" y="5529581"/>
              <a:ext cx="1848749" cy="126585"/>
              <a:chOff x="13526550" y="5529581"/>
              <a:chExt cx="1848749" cy="126585"/>
            </a:xfrm>
          </p:grpSpPr>
          <p:pic>
            <p:nvPicPr>
              <p:cNvPr id="99" name="Object 98"/>
              <p:cNvPicPr>
                <a:picLocks noChangeAspect="1"/>
              </p:cNvPicPr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 rot="-3600000">
                <a:off x="13526550" y="5529581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35" name="그룹 1035"/>
            <p:cNvGrpSpPr/>
            <p:nvPr/>
          </p:nvGrpSpPr>
          <p:grpSpPr>
            <a:xfrm>
              <a:off x="10892936" y="5551227"/>
              <a:ext cx="1829220" cy="126585"/>
              <a:chOff x="10892936" y="5551227"/>
              <a:chExt cx="1829220" cy="126585"/>
            </a:xfrm>
          </p:grpSpPr>
          <p:pic>
            <p:nvPicPr>
              <p:cNvPr id="102" name="Object 101"/>
              <p:cNvPicPr>
                <a:picLocks noChangeAspect="1"/>
              </p:cNvPicPr>
              <p:nvPr/>
            </p:nvPicPr>
            <p:blipFill>
              <a:blip r:embed="rId34" cstate="print"/>
              <a:stretch>
                <a:fillRect/>
              </a:stretch>
            </p:blipFill>
            <p:spPr>
              <a:xfrm rot="-7200000">
                <a:off x="10892936" y="5551227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6" name="그룹 1036"/>
            <p:cNvGrpSpPr/>
            <p:nvPr/>
          </p:nvGrpSpPr>
          <p:grpSpPr>
            <a:xfrm>
              <a:off x="9543413" y="4797410"/>
              <a:ext cx="1848749" cy="126585"/>
              <a:chOff x="9543413" y="4797410"/>
              <a:chExt cx="1848749" cy="126585"/>
            </a:xfrm>
          </p:grpSpPr>
          <p:pic>
            <p:nvPicPr>
              <p:cNvPr id="105" name="Object 104"/>
              <p:cNvPicPr>
                <a:picLocks noChangeAspect="1"/>
              </p:cNvPicPr>
              <p:nvPr/>
            </p:nvPicPr>
            <p:blipFill>
              <a:blip r:embed="rId35" cstate="print"/>
              <a:stretch>
                <a:fillRect/>
              </a:stretch>
            </p:blipFill>
            <p:spPr>
              <a:xfrm rot="-10800000">
                <a:off x="9543413" y="4797410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37" name="그룹 1037"/>
            <p:cNvGrpSpPr/>
            <p:nvPr/>
          </p:nvGrpSpPr>
          <p:grpSpPr>
            <a:xfrm>
              <a:off x="16217545" y="5518108"/>
              <a:ext cx="1829220" cy="126585"/>
              <a:chOff x="16217545" y="5518108"/>
              <a:chExt cx="1829220" cy="126585"/>
            </a:xfrm>
          </p:grpSpPr>
          <p:pic>
            <p:nvPicPr>
              <p:cNvPr id="108" name="Object 107"/>
              <p:cNvPicPr>
                <a:picLocks noChangeAspect="1"/>
              </p:cNvPicPr>
              <p:nvPr/>
            </p:nvPicPr>
            <p:blipFill>
              <a:blip r:embed="rId36" cstate="print"/>
              <a:stretch>
                <a:fillRect/>
              </a:stretch>
            </p:blipFill>
            <p:spPr>
              <a:xfrm rot="-7200000">
                <a:off x="16217545" y="5518108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8" name="그룹 1038"/>
            <p:cNvGrpSpPr/>
            <p:nvPr/>
          </p:nvGrpSpPr>
          <p:grpSpPr>
            <a:xfrm>
              <a:off x="14868022" y="4764291"/>
              <a:ext cx="1848749" cy="126585"/>
              <a:chOff x="14868022" y="4764291"/>
              <a:chExt cx="1848749" cy="126585"/>
            </a:xfrm>
          </p:grpSpPr>
          <p:pic>
            <p:nvPicPr>
              <p:cNvPr id="111" name="Object 110"/>
              <p:cNvPicPr>
                <a:picLocks noChangeAspect="1"/>
              </p:cNvPicPr>
              <p:nvPr/>
            </p:nvPicPr>
            <p:blipFill>
              <a:blip r:embed="rId37" cstate="print"/>
              <a:stretch>
                <a:fillRect/>
              </a:stretch>
            </p:blipFill>
            <p:spPr>
              <a:xfrm rot="-10800000">
                <a:off x="14868022" y="4764291"/>
                <a:ext cx="1848749" cy="126585"/>
              </a:xfrm>
              <a:prstGeom prst="rect">
                <a:avLst/>
              </a:prstGeom>
            </p:spPr>
          </p:pic>
        </p:grpSp>
      </p:grpSp>
      <p:grpSp>
        <p:nvGrpSpPr>
          <p:cNvPr id="1039" name="그룹 1039"/>
          <p:cNvGrpSpPr/>
          <p:nvPr/>
        </p:nvGrpSpPr>
        <p:grpSpPr>
          <a:xfrm>
            <a:off x="15464995" y="5026625"/>
            <a:ext cx="796693" cy="198920"/>
            <a:chOff x="15464995" y="5026625"/>
            <a:chExt cx="796693" cy="198920"/>
          </a:xfrm>
        </p:grpSpPr>
        <p:pic>
          <p:nvPicPr>
            <p:cNvPr id="115" name="Object 114"/>
            <p:cNvPicPr>
              <a:picLocks noChangeAspect="1"/>
            </p:cNvPicPr>
            <p:nvPr/>
          </p:nvPicPr>
          <p:blipFill>
            <a:blip r:embed="rId38" cstate="print"/>
            <a:stretch>
              <a:fillRect/>
            </a:stretch>
          </p:blipFill>
          <p:spPr>
            <a:xfrm rot="5400000">
              <a:off x="15464995" y="5026625"/>
              <a:ext cx="796693" cy="198920"/>
            </a:xfrm>
            <a:prstGeom prst="rect">
              <a:avLst/>
            </a:prstGeom>
          </p:spPr>
        </p:pic>
      </p:grpSp>
      <p:grpSp>
        <p:nvGrpSpPr>
          <p:cNvPr id="1040" name="그룹 1040"/>
          <p:cNvGrpSpPr/>
          <p:nvPr/>
        </p:nvGrpSpPr>
        <p:grpSpPr>
          <a:xfrm>
            <a:off x="12731573" y="6015747"/>
            <a:ext cx="796693" cy="198920"/>
            <a:chOff x="12731573" y="6015747"/>
            <a:chExt cx="796693" cy="198920"/>
          </a:xfrm>
        </p:grpSpPr>
        <p:pic>
          <p:nvPicPr>
            <p:cNvPr id="118" name="Object 117"/>
            <p:cNvPicPr>
              <a:picLocks noChangeAspect="1"/>
            </p:cNvPicPr>
            <p:nvPr/>
          </p:nvPicPr>
          <p:blipFill>
            <a:blip r:embed="rId39" cstate="print"/>
            <a:stretch>
              <a:fillRect/>
            </a:stretch>
          </p:blipFill>
          <p:spPr>
            <a:xfrm rot="5400000">
              <a:off x="12731573" y="6015747"/>
              <a:ext cx="796693" cy="198920"/>
            </a:xfrm>
            <a:prstGeom prst="rect">
              <a:avLst/>
            </a:prstGeom>
          </p:spPr>
        </p:pic>
      </p:grpSp>
      <p:pic>
        <p:nvPicPr>
          <p:cNvPr id="120" name="Object 119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1342302" y="1397417"/>
            <a:ext cx="14092533" cy="1693248"/>
          </a:xfrm>
          <a:prstGeom prst="rect">
            <a:avLst/>
          </a:prstGeom>
        </p:spPr>
      </p:pic>
      <p:pic>
        <p:nvPicPr>
          <p:cNvPr id="121" name="Object 120"/>
          <p:cNvPicPr>
            <a:picLocks noChangeAspect="1"/>
          </p:cNvPicPr>
          <p:nvPr/>
        </p:nvPicPr>
        <p:blipFill>
          <a:blip r:embed="rId41" cstate="print"/>
          <a:stretch>
            <a:fillRect/>
          </a:stretch>
        </p:blipFill>
        <p:spPr>
          <a:xfrm>
            <a:off x="709362" y="3768648"/>
            <a:ext cx="3677190" cy="1304551"/>
          </a:xfrm>
          <a:prstGeom prst="rect">
            <a:avLst/>
          </a:prstGeom>
        </p:spPr>
      </p:pic>
      <p:pic>
        <p:nvPicPr>
          <p:cNvPr id="122" name="Object 121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3491067" y="6161829"/>
            <a:ext cx="3333951" cy="1304551"/>
          </a:xfrm>
          <a:prstGeom prst="rect">
            <a:avLst/>
          </a:prstGeom>
        </p:spPr>
      </p:pic>
      <p:pic>
        <p:nvPicPr>
          <p:cNvPr id="123" name="Object 122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>
            <a:off x="5416905" y="3756343"/>
            <a:ext cx="4447885" cy="1304551"/>
          </a:xfrm>
          <a:prstGeom prst="rect">
            <a:avLst/>
          </a:prstGeom>
        </p:spPr>
      </p:pic>
      <p:pic>
        <p:nvPicPr>
          <p:cNvPr id="124" name="Object 123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6414705" y="6101305"/>
            <a:ext cx="6883361" cy="1304551"/>
          </a:xfrm>
          <a:prstGeom prst="rect">
            <a:avLst/>
          </a:prstGeom>
        </p:spPr>
      </p:pic>
      <p:pic>
        <p:nvPicPr>
          <p:cNvPr id="125" name="Object 124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>
            <a:off x="8986943" y="3750115"/>
            <a:ext cx="7147990" cy="1304551"/>
          </a:xfrm>
          <a:prstGeom prst="rect">
            <a:avLst/>
          </a:prstGeom>
        </p:spPr>
      </p:pic>
      <p:pic>
        <p:nvPicPr>
          <p:cNvPr id="126" name="Object 125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14146772" y="6114210"/>
            <a:ext cx="3540847" cy="16291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5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8438394" y="-4151148"/>
            <a:ext cx="1408927" cy="12491420"/>
            <a:chOff x="8438394" y="-4151148"/>
            <a:chExt cx="1408927" cy="1249142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7825893" y="-10304896"/>
              <a:ext cx="2817854" cy="24982840"/>
            </a:xfrm>
            <a:prstGeom prst="rect">
              <a:avLst/>
            </a:prstGeom>
          </p:spPr>
        </p:pic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0">
              <a:off x="8438394" y="-4151148"/>
              <a:ext cx="1408927" cy="1249142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641441" y="4756435"/>
            <a:ext cx="11690605" cy="1681844"/>
            <a:chOff x="641441" y="4756435"/>
            <a:chExt cx="11690605" cy="1681844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566535" y="6311694"/>
              <a:ext cx="1829220" cy="126585"/>
              <a:chOff x="1566535" y="6311694"/>
              <a:chExt cx="1829220" cy="126585"/>
            </a:xfrm>
          </p:grpSpPr>
          <p:pic>
            <p:nvPicPr>
              <p:cNvPr id="17" name="Object 1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566535" y="631169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234067" y="5528338"/>
              <a:ext cx="1848749" cy="126585"/>
              <a:chOff x="234067" y="5528338"/>
              <a:chExt cx="1848749" cy="126585"/>
            </a:xfrm>
          </p:grpSpPr>
          <p:pic>
            <p:nvPicPr>
              <p:cNvPr id="20" name="Object 19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3600000">
                <a:off x="234067" y="5528338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08" name="그룹 1008"/>
            <p:cNvGrpSpPr/>
            <p:nvPr/>
          </p:nvGrpSpPr>
          <p:grpSpPr>
            <a:xfrm>
              <a:off x="2887210" y="5549984"/>
              <a:ext cx="1829220" cy="126585"/>
              <a:chOff x="2887210" y="5549984"/>
              <a:chExt cx="1829220" cy="126585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7200000">
                <a:off x="2887210" y="554998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6901383" y="6311694"/>
              <a:ext cx="1829220" cy="126585"/>
              <a:chOff x="6901383" y="6311694"/>
              <a:chExt cx="1829220" cy="126585"/>
            </a:xfrm>
          </p:grpSpPr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6901383" y="631169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8214322" y="5528338"/>
              <a:ext cx="1848749" cy="126585"/>
              <a:chOff x="8214322" y="5528338"/>
              <a:chExt cx="1848749" cy="126585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 rot="-3600000">
                <a:off x="8214322" y="5528338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5580709" y="5549984"/>
              <a:ext cx="1829220" cy="126585"/>
              <a:chOff x="5580709" y="5549984"/>
              <a:chExt cx="1829220" cy="126585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 rot="-7200000">
                <a:off x="5580709" y="554998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4231186" y="4796167"/>
              <a:ext cx="1848749" cy="126585"/>
              <a:chOff x="4231186" y="4796167"/>
              <a:chExt cx="1848749" cy="126585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 rot="-10800000">
                <a:off x="4231186" y="4796167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0905318" y="5516864"/>
              <a:ext cx="1829220" cy="126585"/>
              <a:chOff x="10905318" y="5516864"/>
              <a:chExt cx="1829220" cy="126585"/>
            </a:xfrm>
          </p:grpSpPr>
          <p:pic>
            <p:nvPicPr>
              <p:cNvPr id="38" name="Object 37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 rot="-7200000">
                <a:off x="10905318" y="551686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14" name="그룹 1014"/>
            <p:cNvGrpSpPr/>
            <p:nvPr/>
          </p:nvGrpSpPr>
          <p:grpSpPr>
            <a:xfrm>
              <a:off x="9555795" y="4763047"/>
              <a:ext cx="1848749" cy="126585"/>
              <a:chOff x="9555795" y="4763047"/>
              <a:chExt cx="1848749" cy="126585"/>
            </a:xfrm>
          </p:grpSpPr>
          <p:pic>
            <p:nvPicPr>
              <p:cNvPr id="41" name="Object 40"/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 rot="-10800000">
                <a:off x="9555795" y="4763047"/>
                <a:ext cx="1848749" cy="126585"/>
              </a:xfrm>
              <a:prstGeom prst="rect">
                <a:avLst/>
              </a:prstGeom>
            </p:spPr>
          </p:pic>
        </p:grpSp>
      </p:grpSp>
      <p:grpSp>
        <p:nvGrpSpPr>
          <p:cNvPr id="1015" name="그룹 1015"/>
          <p:cNvGrpSpPr/>
          <p:nvPr/>
        </p:nvGrpSpPr>
        <p:grpSpPr>
          <a:xfrm>
            <a:off x="2080282" y="5978472"/>
            <a:ext cx="796693" cy="198920"/>
            <a:chOff x="2080282" y="5978472"/>
            <a:chExt cx="796693" cy="198920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 rot="5400000">
              <a:off x="2080282" y="5978472"/>
              <a:ext cx="796693" cy="198920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4750223" y="5037237"/>
            <a:ext cx="796693" cy="198920"/>
            <a:chOff x="4750223" y="5037237"/>
            <a:chExt cx="796693" cy="198920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 rot="5400000">
              <a:off x="4750223" y="5037237"/>
              <a:ext cx="796693" cy="198920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7447681" y="5989305"/>
            <a:ext cx="796693" cy="198920"/>
            <a:chOff x="7447681" y="5989305"/>
            <a:chExt cx="796693" cy="198920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5400000">
              <a:off x="7447681" y="5989305"/>
              <a:ext cx="796693" cy="198920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10117621" y="5023959"/>
            <a:ext cx="796693" cy="198920"/>
            <a:chOff x="10117621" y="5023959"/>
            <a:chExt cx="796693" cy="198920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 rot="5400000">
              <a:off x="10117621" y="5023959"/>
              <a:ext cx="796693" cy="198920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3296425" y="4777483"/>
            <a:ext cx="11690605" cy="1681844"/>
            <a:chOff x="3296425" y="4777483"/>
            <a:chExt cx="11690605" cy="1681844"/>
          </a:xfrm>
        </p:grpSpPr>
        <p:grpSp>
          <p:nvGrpSpPr>
            <p:cNvPr id="1020" name="그룹 1020"/>
            <p:cNvGrpSpPr/>
            <p:nvPr/>
          </p:nvGrpSpPr>
          <p:grpSpPr>
            <a:xfrm>
              <a:off x="4221520" y="4777483"/>
              <a:ext cx="1829220" cy="126585"/>
              <a:chOff x="4221520" y="4777483"/>
              <a:chExt cx="1829220" cy="126585"/>
            </a:xfrm>
          </p:grpSpPr>
          <p:pic>
            <p:nvPicPr>
              <p:cNvPr id="58" name="Object 57"/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4221520" y="4777483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1" name="그룹 1021"/>
            <p:cNvGrpSpPr/>
            <p:nvPr/>
          </p:nvGrpSpPr>
          <p:grpSpPr>
            <a:xfrm>
              <a:off x="2889051" y="5560839"/>
              <a:ext cx="1848749" cy="126585"/>
              <a:chOff x="2889051" y="5560839"/>
              <a:chExt cx="1848749" cy="126585"/>
            </a:xfrm>
          </p:grpSpPr>
          <p:pic>
            <p:nvPicPr>
              <p:cNvPr id="61" name="Object 60"/>
              <p:cNvPicPr>
                <a:picLocks noChangeAspect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 rot="-3600000">
                <a:off x="2889051" y="5560839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22" name="그룹 1022"/>
            <p:cNvGrpSpPr/>
            <p:nvPr/>
          </p:nvGrpSpPr>
          <p:grpSpPr>
            <a:xfrm>
              <a:off x="5542194" y="5539194"/>
              <a:ext cx="1829220" cy="126585"/>
              <a:chOff x="5542194" y="5539194"/>
              <a:chExt cx="1829220" cy="126585"/>
            </a:xfrm>
          </p:grpSpPr>
          <p:pic>
            <p:nvPicPr>
              <p:cNvPr id="64" name="Object 63"/>
              <p:cNvPicPr>
                <a:picLocks noChangeAspect="1"/>
              </p:cNvPicPr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 rot="-7200000">
                <a:off x="5542194" y="553919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3" name="그룹 1023"/>
            <p:cNvGrpSpPr/>
            <p:nvPr/>
          </p:nvGrpSpPr>
          <p:grpSpPr>
            <a:xfrm>
              <a:off x="9556367" y="4777483"/>
              <a:ext cx="1829220" cy="126585"/>
              <a:chOff x="9556367" y="4777483"/>
              <a:chExt cx="1829220" cy="126585"/>
            </a:xfrm>
          </p:grpSpPr>
          <p:pic>
            <p:nvPicPr>
              <p:cNvPr id="67" name="Object 66"/>
              <p:cNvPicPr>
                <a:picLocks noChangeAspect="1"/>
              </p:cNvPicPr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9556367" y="4777483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4" name="그룹 1024"/>
            <p:cNvGrpSpPr/>
            <p:nvPr/>
          </p:nvGrpSpPr>
          <p:grpSpPr>
            <a:xfrm>
              <a:off x="10869306" y="5560839"/>
              <a:ext cx="1848749" cy="126585"/>
              <a:chOff x="10869306" y="5560839"/>
              <a:chExt cx="1848749" cy="126585"/>
            </a:xfrm>
          </p:grpSpPr>
          <p:pic>
            <p:nvPicPr>
              <p:cNvPr id="70" name="Object 69"/>
              <p:cNvPicPr>
                <a:picLocks noChangeAspect="1"/>
              </p:cNvPicPr>
              <p:nvPr/>
            </p:nvPicPr>
            <p:blipFill>
              <a:blip r:embed="rId24" cstate="print"/>
              <a:stretch>
                <a:fillRect/>
              </a:stretch>
            </p:blipFill>
            <p:spPr>
              <a:xfrm rot="3600000">
                <a:off x="10869306" y="5560839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25" name="그룹 1025"/>
            <p:cNvGrpSpPr/>
            <p:nvPr/>
          </p:nvGrpSpPr>
          <p:grpSpPr>
            <a:xfrm>
              <a:off x="8235693" y="5539194"/>
              <a:ext cx="1829220" cy="126585"/>
              <a:chOff x="8235693" y="5539194"/>
              <a:chExt cx="1829220" cy="126585"/>
            </a:xfrm>
          </p:grpSpPr>
          <p:pic>
            <p:nvPicPr>
              <p:cNvPr id="73" name="Object 72"/>
              <p:cNvPicPr>
                <a:picLocks noChangeAspect="1"/>
              </p:cNvPicPr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 rot="7200000">
                <a:off x="8235693" y="553919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6" name="그룹 1026"/>
            <p:cNvGrpSpPr/>
            <p:nvPr/>
          </p:nvGrpSpPr>
          <p:grpSpPr>
            <a:xfrm>
              <a:off x="6886170" y="6293011"/>
              <a:ext cx="1848749" cy="126585"/>
              <a:chOff x="6886170" y="6293011"/>
              <a:chExt cx="1848749" cy="126585"/>
            </a:xfrm>
          </p:grpSpPr>
          <p:pic>
            <p:nvPicPr>
              <p:cNvPr id="76" name="Object 75"/>
              <p:cNvPicPr>
                <a:picLocks noChangeAspect="1"/>
              </p:cNvPicPr>
              <p:nvPr/>
            </p:nvPicPr>
            <p:blipFill>
              <a:blip r:embed="rId26" cstate="print"/>
              <a:stretch>
                <a:fillRect/>
              </a:stretch>
            </p:blipFill>
            <p:spPr>
              <a:xfrm rot="10800000">
                <a:off x="6886170" y="6293011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27" name="그룹 1027"/>
            <p:cNvGrpSpPr/>
            <p:nvPr/>
          </p:nvGrpSpPr>
          <p:grpSpPr>
            <a:xfrm>
              <a:off x="13560302" y="5572313"/>
              <a:ext cx="1829220" cy="126585"/>
              <a:chOff x="13560302" y="5572313"/>
              <a:chExt cx="1829220" cy="126585"/>
            </a:xfrm>
          </p:grpSpPr>
          <p:pic>
            <p:nvPicPr>
              <p:cNvPr id="79" name="Object 78"/>
              <p:cNvPicPr>
                <a:picLocks noChangeAspect="1"/>
              </p:cNvPicPr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 rot="7200000">
                <a:off x="13560302" y="5572313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8" name="그룹 1028"/>
            <p:cNvGrpSpPr/>
            <p:nvPr/>
          </p:nvGrpSpPr>
          <p:grpSpPr>
            <a:xfrm>
              <a:off x="12210779" y="6326130"/>
              <a:ext cx="1848749" cy="126585"/>
              <a:chOff x="12210779" y="6326130"/>
              <a:chExt cx="1848749" cy="126585"/>
            </a:xfrm>
          </p:grpSpPr>
          <p:pic>
            <p:nvPicPr>
              <p:cNvPr id="82" name="Object 81"/>
              <p:cNvPicPr>
                <a:picLocks noChangeAspect="1"/>
              </p:cNvPicPr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 rot="10800000">
                <a:off x="12210779" y="6326130"/>
                <a:ext cx="1848749" cy="126585"/>
              </a:xfrm>
              <a:prstGeom prst="rect">
                <a:avLst/>
              </a:prstGeom>
            </p:spPr>
          </p:pic>
        </p:grpSp>
      </p:grpSp>
      <p:grpSp>
        <p:nvGrpSpPr>
          <p:cNvPr id="1029" name="그룹 1029"/>
          <p:cNvGrpSpPr/>
          <p:nvPr/>
        </p:nvGrpSpPr>
        <p:grpSpPr>
          <a:xfrm>
            <a:off x="5953669" y="4757679"/>
            <a:ext cx="11690605" cy="1681844"/>
            <a:chOff x="5953669" y="4757679"/>
            <a:chExt cx="11690605" cy="1681844"/>
          </a:xfrm>
        </p:grpSpPr>
        <p:grpSp>
          <p:nvGrpSpPr>
            <p:cNvPr id="1030" name="그룹 1030"/>
            <p:cNvGrpSpPr/>
            <p:nvPr/>
          </p:nvGrpSpPr>
          <p:grpSpPr>
            <a:xfrm>
              <a:off x="6878763" y="6312937"/>
              <a:ext cx="1829220" cy="126585"/>
              <a:chOff x="6878763" y="6312937"/>
              <a:chExt cx="1829220" cy="126585"/>
            </a:xfrm>
          </p:grpSpPr>
          <p:pic>
            <p:nvPicPr>
              <p:cNvPr id="87" name="Object 86"/>
              <p:cNvPicPr>
                <a:picLocks noChangeAspect="1"/>
              </p:cNvPicPr>
              <p:nvPr/>
            </p:nvPicPr>
            <p:blipFill>
              <a:blip r:embed="rId29" cstate="print"/>
              <a:stretch>
                <a:fillRect/>
              </a:stretch>
            </p:blipFill>
            <p:spPr>
              <a:xfrm>
                <a:off x="6878763" y="6312937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1" name="그룹 1031"/>
            <p:cNvGrpSpPr/>
            <p:nvPr/>
          </p:nvGrpSpPr>
          <p:grpSpPr>
            <a:xfrm>
              <a:off x="5546294" y="5529581"/>
              <a:ext cx="1848749" cy="126585"/>
              <a:chOff x="5546294" y="5529581"/>
              <a:chExt cx="1848749" cy="126585"/>
            </a:xfrm>
          </p:grpSpPr>
          <p:pic>
            <p:nvPicPr>
              <p:cNvPr id="90" name="Object 89"/>
              <p:cNvPicPr>
                <a:picLocks noChangeAspect="1"/>
              </p:cNvPicPr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 rot="3600000">
                <a:off x="5546294" y="5529581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32" name="그룹 1032"/>
            <p:cNvGrpSpPr/>
            <p:nvPr/>
          </p:nvGrpSpPr>
          <p:grpSpPr>
            <a:xfrm>
              <a:off x="8199437" y="5551227"/>
              <a:ext cx="1829220" cy="126585"/>
              <a:chOff x="8199437" y="5551227"/>
              <a:chExt cx="1829220" cy="126585"/>
            </a:xfrm>
          </p:grpSpPr>
          <p:pic>
            <p:nvPicPr>
              <p:cNvPr id="93" name="Object 92"/>
              <p:cNvPicPr>
                <a:picLocks noChangeAspect="1"/>
              </p:cNvPicPr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 rot="7200000">
                <a:off x="8199437" y="5551227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3" name="그룹 1033"/>
            <p:cNvGrpSpPr/>
            <p:nvPr/>
          </p:nvGrpSpPr>
          <p:grpSpPr>
            <a:xfrm>
              <a:off x="12213611" y="6312937"/>
              <a:ext cx="1829220" cy="126585"/>
              <a:chOff x="12213611" y="6312937"/>
              <a:chExt cx="1829220" cy="126585"/>
            </a:xfrm>
          </p:grpSpPr>
          <p:pic>
            <p:nvPicPr>
              <p:cNvPr id="96" name="Object 95"/>
              <p:cNvPicPr>
                <a:picLocks noChangeAspect="1"/>
              </p:cNvPicPr>
              <p:nvPr/>
            </p:nvPicPr>
            <p:blipFill>
              <a:blip r:embed="rId32" cstate="print"/>
              <a:stretch>
                <a:fillRect/>
              </a:stretch>
            </p:blipFill>
            <p:spPr>
              <a:xfrm>
                <a:off x="12213611" y="6312937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4" name="그룹 1034"/>
            <p:cNvGrpSpPr/>
            <p:nvPr/>
          </p:nvGrpSpPr>
          <p:grpSpPr>
            <a:xfrm>
              <a:off x="13526550" y="5529581"/>
              <a:ext cx="1848749" cy="126585"/>
              <a:chOff x="13526550" y="5529581"/>
              <a:chExt cx="1848749" cy="126585"/>
            </a:xfrm>
          </p:grpSpPr>
          <p:pic>
            <p:nvPicPr>
              <p:cNvPr id="99" name="Object 98"/>
              <p:cNvPicPr>
                <a:picLocks noChangeAspect="1"/>
              </p:cNvPicPr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 rot="-3600000">
                <a:off x="13526550" y="5529581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35" name="그룹 1035"/>
            <p:cNvGrpSpPr/>
            <p:nvPr/>
          </p:nvGrpSpPr>
          <p:grpSpPr>
            <a:xfrm>
              <a:off x="10892936" y="5551227"/>
              <a:ext cx="1829220" cy="126585"/>
              <a:chOff x="10892936" y="5551227"/>
              <a:chExt cx="1829220" cy="126585"/>
            </a:xfrm>
          </p:grpSpPr>
          <p:pic>
            <p:nvPicPr>
              <p:cNvPr id="102" name="Object 101"/>
              <p:cNvPicPr>
                <a:picLocks noChangeAspect="1"/>
              </p:cNvPicPr>
              <p:nvPr/>
            </p:nvPicPr>
            <p:blipFill>
              <a:blip r:embed="rId34" cstate="print"/>
              <a:stretch>
                <a:fillRect/>
              </a:stretch>
            </p:blipFill>
            <p:spPr>
              <a:xfrm rot="-7200000">
                <a:off x="10892936" y="5551227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6" name="그룹 1036"/>
            <p:cNvGrpSpPr/>
            <p:nvPr/>
          </p:nvGrpSpPr>
          <p:grpSpPr>
            <a:xfrm>
              <a:off x="9543413" y="4797410"/>
              <a:ext cx="1848749" cy="126585"/>
              <a:chOff x="9543413" y="4797410"/>
              <a:chExt cx="1848749" cy="126585"/>
            </a:xfrm>
          </p:grpSpPr>
          <p:pic>
            <p:nvPicPr>
              <p:cNvPr id="105" name="Object 104"/>
              <p:cNvPicPr>
                <a:picLocks noChangeAspect="1"/>
              </p:cNvPicPr>
              <p:nvPr/>
            </p:nvPicPr>
            <p:blipFill>
              <a:blip r:embed="rId35" cstate="print"/>
              <a:stretch>
                <a:fillRect/>
              </a:stretch>
            </p:blipFill>
            <p:spPr>
              <a:xfrm rot="-10800000">
                <a:off x="9543413" y="4797410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37" name="그룹 1037"/>
            <p:cNvGrpSpPr/>
            <p:nvPr/>
          </p:nvGrpSpPr>
          <p:grpSpPr>
            <a:xfrm>
              <a:off x="16217545" y="5518108"/>
              <a:ext cx="1829220" cy="126585"/>
              <a:chOff x="16217545" y="5518108"/>
              <a:chExt cx="1829220" cy="126585"/>
            </a:xfrm>
          </p:grpSpPr>
          <p:pic>
            <p:nvPicPr>
              <p:cNvPr id="108" name="Object 107"/>
              <p:cNvPicPr>
                <a:picLocks noChangeAspect="1"/>
              </p:cNvPicPr>
              <p:nvPr/>
            </p:nvPicPr>
            <p:blipFill>
              <a:blip r:embed="rId36" cstate="print"/>
              <a:stretch>
                <a:fillRect/>
              </a:stretch>
            </p:blipFill>
            <p:spPr>
              <a:xfrm rot="-7200000">
                <a:off x="16217545" y="5518108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8" name="그룹 1038"/>
            <p:cNvGrpSpPr/>
            <p:nvPr/>
          </p:nvGrpSpPr>
          <p:grpSpPr>
            <a:xfrm>
              <a:off x="14868022" y="4764291"/>
              <a:ext cx="1848749" cy="126585"/>
              <a:chOff x="14868022" y="4764291"/>
              <a:chExt cx="1848749" cy="126585"/>
            </a:xfrm>
          </p:grpSpPr>
          <p:pic>
            <p:nvPicPr>
              <p:cNvPr id="111" name="Object 110"/>
              <p:cNvPicPr>
                <a:picLocks noChangeAspect="1"/>
              </p:cNvPicPr>
              <p:nvPr/>
            </p:nvPicPr>
            <p:blipFill>
              <a:blip r:embed="rId37" cstate="print"/>
              <a:stretch>
                <a:fillRect/>
              </a:stretch>
            </p:blipFill>
            <p:spPr>
              <a:xfrm rot="-10800000">
                <a:off x="14868022" y="4764291"/>
                <a:ext cx="1848749" cy="126585"/>
              </a:xfrm>
              <a:prstGeom prst="rect">
                <a:avLst/>
              </a:prstGeom>
            </p:spPr>
          </p:pic>
        </p:grpSp>
      </p:grpSp>
      <p:grpSp>
        <p:nvGrpSpPr>
          <p:cNvPr id="1039" name="그룹 1039"/>
          <p:cNvGrpSpPr/>
          <p:nvPr/>
        </p:nvGrpSpPr>
        <p:grpSpPr>
          <a:xfrm>
            <a:off x="15464995" y="5026625"/>
            <a:ext cx="796693" cy="198920"/>
            <a:chOff x="15464995" y="5026625"/>
            <a:chExt cx="796693" cy="198920"/>
          </a:xfrm>
        </p:grpSpPr>
        <p:pic>
          <p:nvPicPr>
            <p:cNvPr id="115" name="Object 114"/>
            <p:cNvPicPr>
              <a:picLocks noChangeAspect="1"/>
            </p:cNvPicPr>
            <p:nvPr/>
          </p:nvPicPr>
          <p:blipFill>
            <a:blip r:embed="rId38" cstate="print"/>
            <a:stretch>
              <a:fillRect/>
            </a:stretch>
          </p:blipFill>
          <p:spPr>
            <a:xfrm rot="5400000">
              <a:off x="15464995" y="5026625"/>
              <a:ext cx="796693" cy="198920"/>
            </a:xfrm>
            <a:prstGeom prst="rect">
              <a:avLst/>
            </a:prstGeom>
          </p:spPr>
        </p:pic>
      </p:grpSp>
      <p:grpSp>
        <p:nvGrpSpPr>
          <p:cNvPr id="1040" name="그룹 1040"/>
          <p:cNvGrpSpPr/>
          <p:nvPr/>
        </p:nvGrpSpPr>
        <p:grpSpPr>
          <a:xfrm>
            <a:off x="12731573" y="6015747"/>
            <a:ext cx="796693" cy="198920"/>
            <a:chOff x="12731573" y="6015747"/>
            <a:chExt cx="796693" cy="198920"/>
          </a:xfrm>
        </p:grpSpPr>
        <p:pic>
          <p:nvPicPr>
            <p:cNvPr id="118" name="Object 117"/>
            <p:cNvPicPr>
              <a:picLocks noChangeAspect="1"/>
            </p:cNvPicPr>
            <p:nvPr/>
          </p:nvPicPr>
          <p:blipFill>
            <a:blip r:embed="rId39" cstate="print"/>
            <a:stretch>
              <a:fillRect/>
            </a:stretch>
          </p:blipFill>
          <p:spPr>
            <a:xfrm rot="5400000">
              <a:off x="12731573" y="6015747"/>
              <a:ext cx="796693" cy="198920"/>
            </a:xfrm>
            <a:prstGeom prst="rect">
              <a:avLst/>
            </a:prstGeom>
          </p:spPr>
        </p:pic>
      </p:grpSp>
      <p:pic>
        <p:nvPicPr>
          <p:cNvPr id="120" name="Object 119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1341617" y="1390712"/>
            <a:ext cx="14094009" cy="1703475"/>
          </a:xfrm>
          <a:prstGeom prst="rect">
            <a:avLst/>
          </a:prstGeom>
        </p:spPr>
      </p:pic>
      <p:pic>
        <p:nvPicPr>
          <p:cNvPr id="121" name="Object 120"/>
          <p:cNvPicPr>
            <a:picLocks noChangeAspect="1"/>
          </p:cNvPicPr>
          <p:nvPr/>
        </p:nvPicPr>
        <p:blipFill>
          <a:blip r:embed="rId41" cstate="print"/>
          <a:stretch>
            <a:fillRect/>
          </a:stretch>
        </p:blipFill>
        <p:spPr>
          <a:xfrm>
            <a:off x="1022010" y="3736838"/>
            <a:ext cx="3191551" cy="1304551"/>
          </a:xfrm>
          <a:prstGeom prst="rect">
            <a:avLst/>
          </a:prstGeom>
        </p:spPr>
      </p:pic>
      <p:pic>
        <p:nvPicPr>
          <p:cNvPr id="122" name="Object 121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11028990" y="3184216"/>
            <a:ext cx="4241599" cy="2047171"/>
          </a:xfrm>
          <a:prstGeom prst="rect">
            <a:avLst/>
          </a:prstGeom>
        </p:spPr>
      </p:pic>
      <p:pic>
        <p:nvPicPr>
          <p:cNvPr id="123" name="Object 122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>
            <a:off x="7307905" y="6232143"/>
            <a:ext cx="5712075" cy="1638704"/>
          </a:xfrm>
          <a:prstGeom prst="rect">
            <a:avLst/>
          </a:prstGeom>
        </p:spPr>
      </p:pic>
      <p:pic>
        <p:nvPicPr>
          <p:cNvPr id="124" name="Object 123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6036957" y="3121183"/>
            <a:ext cx="3580171" cy="2438132"/>
          </a:xfrm>
          <a:prstGeom prst="rect">
            <a:avLst/>
          </a:prstGeom>
        </p:spPr>
      </p:pic>
      <p:pic>
        <p:nvPicPr>
          <p:cNvPr id="125" name="Object 124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>
            <a:off x="3736333" y="6354472"/>
            <a:ext cx="2983677" cy="1120925"/>
          </a:xfrm>
          <a:prstGeom prst="rect">
            <a:avLst/>
          </a:prstGeom>
        </p:spPr>
      </p:pic>
      <p:pic>
        <p:nvPicPr>
          <p:cNvPr id="126" name="Object 125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13806591" y="6320319"/>
            <a:ext cx="4089830" cy="11209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5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8438394" y="-4151148"/>
            <a:ext cx="1408927" cy="12491420"/>
            <a:chOff x="8438394" y="-4151148"/>
            <a:chExt cx="1408927" cy="1249142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7825893" y="-10304896"/>
              <a:ext cx="2817854" cy="24982840"/>
            </a:xfrm>
            <a:prstGeom prst="rect">
              <a:avLst/>
            </a:prstGeom>
          </p:spPr>
        </p:pic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0">
              <a:off x="8438394" y="-4151148"/>
              <a:ext cx="1408927" cy="1249142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641441" y="4756435"/>
            <a:ext cx="11690605" cy="1681844"/>
            <a:chOff x="641441" y="4756435"/>
            <a:chExt cx="11690605" cy="1681844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566535" y="6311694"/>
              <a:ext cx="1829220" cy="126585"/>
              <a:chOff x="1566535" y="6311694"/>
              <a:chExt cx="1829220" cy="126585"/>
            </a:xfrm>
          </p:grpSpPr>
          <p:pic>
            <p:nvPicPr>
              <p:cNvPr id="17" name="Object 1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566535" y="631169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07" name="그룹 1007"/>
            <p:cNvGrpSpPr/>
            <p:nvPr/>
          </p:nvGrpSpPr>
          <p:grpSpPr>
            <a:xfrm>
              <a:off x="234067" y="5528338"/>
              <a:ext cx="1848749" cy="126585"/>
              <a:chOff x="234067" y="5528338"/>
              <a:chExt cx="1848749" cy="126585"/>
            </a:xfrm>
          </p:grpSpPr>
          <p:pic>
            <p:nvPicPr>
              <p:cNvPr id="20" name="Object 19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 rot="3600000">
                <a:off x="234067" y="5528338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08" name="그룹 1008"/>
            <p:cNvGrpSpPr/>
            <p:nvPr/>
          </p:nvGrpSpPr>
          <p:grpSpPr>
            <a:xfrm>
              <a:off x="2887210" y="5549984"/>
              <a:ext cx="1829220" cy="126585"/>
              <a:chOff x="2887210" y="5549984"/>
              <a:chExt cx="1829220" cy="126585"/>
            </a:xfrm>
          </p:grpSpPr>
          <p:pic>
            <p:nvPicPr>
              <p:cNvPr id="23" name="Object 22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 rot="7200000">
                <a:off x="2887210" y="554998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6901383" y="6311694"/>
              <a:ext cx="1829220" cy="126585"/>
              <a:chOff x="6901383" y="6311694"/>
              <a:chExt cx="1829220" cy="126585"/>
            </a:xfrm>
          </p:grpSpPr>
          <p:pic>
            <p:nvPicPr>
              <p:cNvPr id="26" name="Object 25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6901383" y="631169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10" name="그룹 1010"/>
            <p:cNvGrpSpPr/>
            <p:nvPr/>
          </p:nvGrpSpPr>
          <p:grpSpPr>
            <a:xfrm>
              <a:off x="8214322" y="5528338"/>
              <a:ext cx="1848749" cy="126585"/>
              <a:chOff x="8214322" y="5528338"/>
              <a:chExt cx="1848749" cy="126585"/>
            </a:xfrm>
          </p:grpSpPr>
          <p:pic>
            <p:nvPicPr>
              <p:cNvPr id="29" name="Object 28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 rot="-3600000">
                <a:off x="8214322" y="5528338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11" name="그룹 1011"/>
            <p:cNvGrpSpPr/>
            <p:nvPr/>
          </p:nvGrpSpPr>
          <p:grpSpPr>
            <a:xfrm>
              <a:off x="5580709" y="5549984"/>
              <a:ext cx="1829220" cy="126585"/>
              <a:chOff x="5580709" y="5549984"/>
              <a:chExt cx="1829220" cy="126585"/>
            </a:xfrm>
          </p:grpSpPr>
          <p:pic>
            <p:nvPicPr>
              <p:cNvPr id="32" name="Object 31"/>
              <p:cNvPicPr>
                <a:picLocks noChangeAspect="1"/>
              </p:cNvPicPr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 rot="-7200000">
                <a:off x="5580709" y="554998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12" name="그룹 1012"/>
            <p:cNvGrpSpPr/>
            <p:nvPr/>
          </p:nvGrpSpPr>
          <p:grpSpPr>
            <a:xfrm>
              <a:off x="4231186" y="4796167"/>
              <a:ext cx="1848749" cy="126585"/>
              <a:chOff x="4231186" y="4796167"/>
              <a:chExt cx="1848749" cy="126585"/>
            </a:xfrm>
          </p:grpSpPr>
          <p:pic>
            <p:nvPicPr>
              <p:cNvPr id="35" name="Object 34"/>
              <p:cNvPicPr>
                <a:picLocks noChangeAspect="1"/>
              </p:cNvPicPr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 rot="-10800000">
                <a:off x="4231186" y="4796167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13" name="그룹 1013"/>
            <p:cNvGrpSpPr/>
            <p:nvPr/>
          </p:nvGrpSpPr>
          <p:grpSpPr>
            <a:xfrm>
              <a:off x="10905318" y="5516864"/>
              <a:ext cx="1829220" cy="126585"/>
              <a:chOff x="10905318" y="5516864"/>
              <a:chExt cx="1829220" cy="126585"/>
            </a:xfrm>
          </p:grpSpPr>
          <p:pic>
            <p:nvPicPr>
              <p:cNvPr id="38" name="Object 37"/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 rot="-7200000">
                <a:off x="10905318" y="551686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14" name="그룹 1014"/>
            <p:cNvGrpSpPr/>
            <p:nvPr/>
          </p:nvGrpSpPr>
          <p:grpSpPr>
            <a:xfrm>
              <a:off x="9555795" y="4763047"/>
              <a:ext cx="1848749" cy="126585"/>
              <a:chOff x="9555795" y="4763047"/>
              <a:chExt cx="1848749" cy="126585"/>
            </a:xfrm>
          </p:grpSpPr>
          <p:pic>
            <p:nvPicPr>
              <p:cNvPr id="41" name="Object 40"/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 rot="-10800000">
                <a:off x="9555795" y="4763047"/>
                <a:ext cx="1848749" cy="126585"/>
              </a:xfrm>
              <a:prstGeom prst="rect">
                <a:avLst/>
              </a:prstGeom>
            </p:spPr>
          </p:pic>
        </p:grpSp>
      </p:grpSp>
      <p:grpSp>
        <p:nvGrpSpPr>
          <p:cNvPr id="1015" name="그룹 1015"/>
          <p:cNvGrpSpPr/>
          <p:nvPr/>
        </p:nvGrpSpPr>
        <p:grpSpPr>
          <a:xfrm>
            <a:off x="2080282" y="5978472"/>
            <a:ext cx="796693" cy="198920"/>
            <a:chOff x="2080282" y="5978472"/>
            <a:chExt cx="796693" cy="198920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 rot="5400000">
              <a:off x="2080282" y="5978472"/>
              <a:ext cx="796693" cy="198920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4750223" y="5037237"/>
            <a:ext cx="796693" cy="198920"/>
            <a:chOff x="4750223" y="5037237"/>
            <a:chExt cx="796693" cy="198920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 rot="5400000">
              <a:off x="4750223" y="5037237"/>
              <a:ext cx="796693" cy="198920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7447681" y="5989305"/>
            <a:ext cx="796693" cy="198920"/>
            <a:chOff x="7447681" y="5989305"/>
            <a:chExt cx="796693" cy="198920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5400000">
              <a:off x="7447681" y="5989305"/>
              <a:ext cx="796693" cy="198920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10117621" y="5023959"/>
            <a:ext cx="796693" cy="198920"/>
            <a:chOff x="10117621" y="5023959"/>
            <a:chExt cx="796693" cy="198920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 rot="5400000">
              <a:off x="10117621" y="5023959"/>
              <a:ext cx="796693" cy="198920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3296425" y="4777483"/>
            <a:ext cx="11690605" cy="1681844"/>
            <a:chOff x="3296425" y="4777483"/>
            <a:chExt cx="11690605" cy="1681844"/>
          </a:xfrm>
        </p:grpSpPr>
        <p:grpSp>
          <p:nvGrpSpPr>
            <p:cNvPr id="1020" name="그룹 1020"/>
            <p:cNvGrpSpPr/>
            <p:nvPr/>
          </p:nvGrpSpPr>
          <p:grpSpPr>
            <a:xfrm>
              <a:off x="4221520" y="4777483"/>
              <a:ext cx="1829220" cy="126585"/>
              <a:chOff x="4221520" y="4777483"/>
              <a:chExt cx="1829220" cy="126585"/>
            </a:xfrm>
          </p:grpSpPr>
          <p:pic>
            <p:nvPicPr>
              <p:cNvPr id="58" name="Object 57"/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4221520" y="4777483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1" name="그룹 1021"/>
            <p:cNvGrpSpPr/>
            <p:nvPr/>
          </p:nvGrpSpPr>
          <p:grpSpPr>
            <a:xfrm>
              <a:off x="2889051" y="5560839"/>
              <a:ext cx="1848749" cy="126585"/>
              <a:chOff x="2889051" y="5560839"/>
              <a:chExt cx="1848749" cy="126585"/>
            </a:xfrm>
          </p:grpSpPr>
          <p:pic>
            <p:nvPicPr>
              <p:cNvPr id="61" name="Object 60"/>
              <p:cNvPicPr>
                <a:picLocks noChangeAspect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 rot="-3600000">
                <a:off x="2889051" y="5560839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22" name="그룹 1022"/>
            <p:cNvGrpSpPr/>
            <p:nvPr/>
          </p:nvGrpSpPr>
          <p:grpSpPr>
            <a:xfrm>
              <a:off x="5542194" y="5539194"/>
              <a:ext cx="1829220" cy="126585"/>
              <a:chOff x="5542194" y="5539194"/>
              <a:chExt cx="1829220" cy="126585"/>
            </a:xfrm>
          </p:grpSpPr>
          <p:pic>
            <p:nvPicPr>
              <p:cNvPr id="64" name="Object 63"/>
              <p:cNvPicPr>
                <a:picLocks noChangeAspect="1"/>
              </p:cNvPicPr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 rot="-7200000">
                <a:off x="5542194" y="553919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3" name="그룹 1023"/>
            <p:cNvGrpSpPr/>
            <p:nvPr/>
          </p:nvGrpSpPr>
          <p:grpSpPr>
            <a:xfrm>
              <a:off x="9556367" y="4777483"/>
              <a:ext cx="1829220" cy="126585"/>
              <a:chOff x="9556367" y="4777483"/>
              <a:chExt cx="1829220" cy="126585"/>
            </a:xfrm>
          </p:grpSpPr>
          <p:pic>
            <p:nvPicPr>
              <p:cNvPr id="67" name="Object 66"/>
              <p:cNvPicPr>
                <a:picLocks noChangeAspect="1"/>
              </p:cNvPicPr>
              <p:nvPr/>
            </p:nvPicPr>
            <p:blipFill>
              <a:blip r:embed="rId23" cstate="print"/>
              <a:stretch>
                <a:fillRect/>
              </a:stretch>
            </p:blipFill>
            <p:spPr>
              <a:xfrm>
                <a:off x="9556367" y="4777483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4" name="그룹 1024"/>
            <p:cNvGrpSpPr/>
            <p:nvPr/>
          </p:nvGrpSpPr>
          <p:grpSpPr>
            <a:xfrm>
              <a:off x="10869306" y="5560839"/>
              <a:ext cx="1848749" cy="126585"/>
              <a:chOff x="10869306" y="5560839"/>
              <a:chExt cx="1848749" cy="126585"/>
            </a:xfrm>
          </p:grpSpPr>
          <p:pic>
            <p:nvPicPr>
              <p:cNvPr id="70" name="Object 69"/>
              <p:cNvPicPr>
                <a:picLocks noChangeAspect="1"/>
              </p:cNvPicPr>
              <p:nvPr/>
            </p:nvPicPr>
            <p:blipFill>
              <a:blip r:embed="rId24" cstate="print"/>
              <a:stretch>
                <a:fillRect/>
              </a:stretch>
            </p:blipFill>
            <p:spPr>
              <a:xfrm rot="3600000">
                <a:off x="10869306" y="5560839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25" name="그룹 1025"/>
            <p:cNvGrpSpPr/>
            <p:nvPr/>
          </p:nvGrpSpPr>
          <p:grpSpPr>
            <a:xfrm>
              <a:off x="8235693" y="5539194"/>
              <a:ext cx="1829220" cy="126585"/>
              <a:chOff x="8235693" y="5539194"/>
              <a:chExt cx="1829220" cy="126585"/>
            </a:xfrm>
          </p:grpSpPr>
          <p:pic>
            <p:nvPicPr>
              <p:cNvPr id="73" name="Object 72"/>
              <p:cNvPicPr>
                <a:picLocks noChangeAspect="1"/>
              </p:cNvPicPr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 rot="7200000">
                <a:off x="8235693" y="5539194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6" name="그룹 1026"/>
            <p:cNvGrpSpPr/>
            <p:nvPr/>
          </p:nvGrpSpPr>
          <p:grpSpPr>
            <a:xfrm>
              <a:off x="6886170" y="6293011"/>
              <a:ext cx="1848749" cy="126585"/>
              <a:chOff x="6886170" y="6293011"/>
              <a:chExt cx="1848749" cy="126585"/>
            </a:xfrm>
          </p:grpSpPr>
          <p:pic>
            <p:nvPicPr>
              <p:cNvPr id="76" name="Object 75"/>
              <p:cNvPicPr>
                <a:picLocks noChangeAspect="1"/>
              </p:cNvPicPr>
              <p:nvPr/>
            </p:nvPicPr>
            <p:blipFill>
              <a:blip r:embed="rId26" cstate="print"/>
              <a:stretch>
                <a:fillRect/>
              </a:stretch>
            </p:blipFill>
            <p:spPr>
              <a:xfrm rot="10800000">
                <a:off x="6886170" y="6293011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27" name="그룹 1027"/>
            <p:cNvGrpSpPr/>
            <p:nvPr/>
          </p:nvGrpSpPr>
          <p:grpSpPr>
            <a:xfrm>
              <a:off x="13560302" y="5572313"/>
              <a:ext cx="1829220" cy="126585"/>
              <a:chOff x="13560302" y="5572313"/>
              <a:chExt cx="1829220" cy="126585"/>
            </a:xfrm>
          </p:grpSpPr>
          <p:pic>
            <p:nvPicPr>
              <p:cNvPr id="79" name="Object 78"/>
              <p:cNvPicPr>
                <a:picLocks noChangeAspect="1"/>
              </p:cNvPicPr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 rot="7200000">
                <a:off x="13560302" y="5572313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28" name="그룹 1028"/>
            <p:cNvGrpSpPr/>
            <p:nvPr/>
          </p:nvGrpSpPr>
          <p:grpSpPr>
            <a:xfrm>
              <a:off x="12210779" y="6326130"/>
              <a:ext cx="1848749" cy="126585"/>
              <a:chOff x="12210779" y="6326130"/>
              <a:chExt cx="1848749" cy="126585"/>
            </a:xfrm>
          </p:grpSpPr>
          <p:pic>
            <p:nvPicPr>
              <p:cNvPr id="82" name="Object 81"/>
              <p:cNvPicPr>
                <a:picLocks noChangeAspect="1"/>
              </p:cNvPicPr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 rot="10800000">
                <a:off x="12210779" y="6326130"/>
                <a:ext cx="1848749" cy="126585"/>
              </a:xfrm>
              <a:prstGeom prst="rect">
                <a:avLst/>
              </a:prstGeom>
            </p:spPr>
          </p:pic>
        </p:grpSp>
      </p:grpSp>
      <p:grpSp>
        <p:nvGrpSpPr>
          <p:cNvPr id="1029" name="그룹 1029"/>
          <p:cNvGrpSpPr/>
          <p:nvPr/>
        </p:nvGrpSpPr>
        <p:grpSpPr>
          <a:xfrm>
            <a:off x="5953669" y="4757679"/>
            <a:ext cx="11690605" cy="1681844"/>
            <a:chOff x="5953669" y="4757679"/>
            <a:chExt cx="11690605" cy="1681844"/>
          </a:xfrm>
        </p:grpSpPr>
        <p:grpSp>
          <p:nvGrpSpPr>
            <p:cNvPr id="1030" name="그룹 1030"/>
            <p:cNvGrpSpPr/>
            <p:nvPr/>
          </p:nvGrpSpPr>
          <p:grpSpPr>
            <a:xfrm>
              <a:off x="6878763" y="6312937"/>
              <a:ext cx="1829220" cy="126585"/>
              <a:chOff x="6878763" y="6312937"/>
              <a:chExt cx="1829220" cy="126585"/>
            </a:xfrm>
          </p:grpSpPr>
          <p:pic>
            <p:nvPicPr>
              <p:cNvPr id="87" name="Object 86"/>
              <p:cNvPicPr>
                <a:picLocks noChangeAspect="1"/>
              </p:cNvPicPr>
              <p:nvPr/>
            </p:nvPicPr>
            <p:blipFill>
              <a:blip r:embed="rId29" cstate="print"/>
              <a:stretch>
                <a:fillRect/>
              </a:stretch>
            </p:blipFill>
            <p:spPr>
              <a:xfrm>
                <a:off x="6878763" y="6312937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1" name="그룹 1031"/>
            <p:cNvGrpSpPr/>
            <p:nvPr/>
          </p:nvGrpSpPr>
          <p:grpSpPr>
            <a:xfrm>
              <a:off x="5546294" y="5529581"/>
              <a:ext cx="1848749" cy="126585"/>
              <a:chOff x="5546294" y="5529581"/>
              <a:chExt cx="1848749" cy="126585"/>
            </a:xfrm>
          </p:grpSpPr>
          <p:pic>
            <p:nvPicPr>
              <p:cNvPr id="90" name="Object 89"/>
              <p:cNvPicPr>
                <a:picLocks noChangeAspect="1"/>
              </p:cNvPicPr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 rot="3600000">
                <a:off x="5546294" y="5529581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32" name="그룹 1032"/>
            <p:cNvGrpSpPr/>
            <p:nvPr/>
          </p:nvGrpSpPr>
          <p:grpSpPr>
            <a:xfrm>
              <a:off x="8199437" y="5551227"/>
              <a:ext cx="1829220" cy="126585"/>
              <a:chOff x="8199437" y="5551227"/>
              <a:chExt cx="1829220" cy="126585"/>
            </a:xfrm>
          </p:grpSpPr>
          <p:pic>
            <p:nvPicPr>
              <p:cNvPr id="93" name="Object 92"/>
              <p:cNvPicPr>
                <a:picLocks noChangeAspect="1"/>
              </p:cNvPicPr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 rot="7200000">
                <a:off x="8199437" y="5551227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3" name="그룹 1033"/>
            <p:cNvGrpSpPr/>
            <p:nvPr/>
          </p:nvGrpSpPr>
          <p:grpSpPr>
            <a:xfrm>
              <a:off x="12213611" y="6312937"/>
              <a:ext cx="1829220" cy="126585"/>
              <a:chOff x="12213611" y="6312937"/>
              <a:chExt cx="1829220" cy="126585"/>
            </a:xfrm>
          </p:grpSpPr>
          <p:pic>
            <p:nvPicPr>
              <p:cNvPr id="96" name="Object 95"/>
              <p:cNvPicPr>
                <a:picLocks noChangeAspect="1"/>
              </p:cNvPicPr>
              <p:nvPr/>
            </p:nvPicPr>
            <p:blipFill>
              <a:blip r:embed="rId32" cstate="print"/>
              <a:stretch>
                <a:fillRect/>
              </a:stretch>
            </p:blipFill>
            <p:spPr>
              <a:xfrm>
                <a:off x="12213611" y="6312937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4" name="그룹 1034"/>
            <p:cNvGrpSpPr/>
            <p:nvPr/>
          </p:nvGrpSpPr>
          <p:grpSpPr>
            <a:xfrm>
              <a:off x="13526550" y="5529581"/>
              <a:ext cx="1848749" cy="126585"/>
              <a:chOff x="13526550" y="5529581"/>
              <a:chExt cx="1848749" cy="126585"/>
            </a:xfrm>
          </p:grpSpPr>
          <p:pic>
            <p:nvPicPr>
              <p:cNvPr id="99" name="Object 98"/>
              <p:cNvPicPr>
                <a:picLocks noChangeAspect="1"/>
              </p:cNvPicPr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 rot="-3600000">
                <a:off x="13526550" y="5529581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35" name="그룹 1035"/>
            <p:cNvGrpSpPr/>
            <p:nvPr/>
          </p:nvGrpSpPr>
          <p:grpSpPr>
            <a:xfrm>
              <a:off x="10892936" y="5551227"/>
              <a:ext cx="1829220" cy="126585"/>
              <a:chOff x="10892936" y="5551227"/>
              <a:chExt cx="1829220" cy="126585"/>
            </a:xfrm>
          </p:grpSpPr>
          <p:pic>
            <p:nvPicPr>
              <p:cNvPr id="102" name="Object 101"/>
              <p:cNvPicPr>
                <a:picLocks noChangeAspect="1"/>
              </p:cNvPicPr>
              <p:nvPr/>
            </p:nvPicPr>
            <p:blipFill>
              <a:blip r:embed="rId34" cstate="print"/>
              <a:stretch>
                <a:fillRect/>
              </a:stretch>
            </p:blipFill>
            <p:spPr>
              <a:xfrm rot="-7200000">
                <a:off x="10892936" y="5551227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6" name="그룹 1036"/>
            <p:cNvGrpSpPr/>
            <p:nvPr/>
          </p:nvGrpSpPr>
          <p:grpSpPr>
            <a:xfrm>
              <a:off x="9543413" y="4797410"/>
              <a:ext cx="1848749" cy="126585"/>
              <a:chOff x="9543413" y="4797410"/>
              <a:chExt cx="1848749" cy="126585"/>
            </a:xfrm>
          </p:grpSpPr>
          <p:pic>
            <p:nvPicPr>
              <p:cNvPr id="105" name="Object 104"/>
              <p:cNvPicPr>
                <a:picLocks noChangeAspect="1"/>
              </p:cNvPicPr>
              <p:nvPr/>
            </p:nvPicPr>
            <p:blipFill>
              <a:blip r:embed="rId35" cstate="print"/>
              <a:stretch>
                <a:fillRect/>
              </a:stretch>
            </p:blipFill>
            <p:spPr>
              <a:xfrm rot="-10800000">
                <a:off x="9543413" y="4797410"/>
                <a:ext cx="1848749" cy="126585"/>
              </a:xfrm>
              <a:prstGeom prst="rect">
                <a:avLst/>
              </a:prstGeom>
            </p:spPr>
          </p:pic>
        </p:grpSp>
        <p:grpSp>
          <p:nvGrpSpPr>
            <p:cNvPr id="1037" name="그룹 1037"/>
            <p:cNvGrpSpPr/>
            <p:nvPr/>
          </p:nvGrpSpPr>
          <p:grpSpPr>
            <a:xfrm>
              <a:off x="16217545" y="5518108"/>
              <a:ext cx="1829220" cy="126585"/>
              <a:chOff x="16217545" y="5518108"/>
              <a:chExt cx="1829220" cy="126585"/>
            </a:xfrm>
          </p:grpSpPr>
          <p:pic>
            <p:nvPicPr>
              <p:cNvPr id="108" name="Object 107"/>
              <p:cNvPicPr>
                <a:picLocks noChangeAspect="1"/>
              </p:cNvPicPr>
              <p:nvPr/>
            </p:nvPicPr>
            <p:blipFill>
              <a:blip r:embed="rId36" cstate="print"/>
              <a:stretch>
                <a:fillRect/>
              </a:stretch>
            </p:blipFill>
            <p:spPr>
              <a:xfrm rot="-7200000">
                <a:off x="16217545" y="5518108"/>
                <a:ext cx="1829220" cy="126585"/>
              </a:xfrm>
              <a:prstGeom prst="rect">
                <a:avLst/>
              </a:prstGeom>
            </p:spPr>
          </p:pic>
        </p:grpSp>
        <p:grpSp>
          <p:nvGrpSpPr>
            <p:cNvPr id="1038" name="그룹 1038"/>
            <p:cNvGrpSpPr/>
            <p:nvPr/>
          </p:nvGrpSpPr>
          <p:grpSpPr>
            <a:xfrm>
              <a:off x="14868022" y="4764291"/>
              <a:ext cx="1848749" cy="126585"/>
              <a:chOff x="14868022" y="4764291"/>
              <a:chExt cx="1848749" cy="126585"/>
            </a:xfrm>
          </p:grpSpPr>
          <p:pic>
            <p:nvPicPr>
              <p:cNvPr id="111" name="Object 110"/>
              <p:cNvPicPr>
                <a:picLocks noChangeAspect="1"/>
              </p:cNvPicPr>
              <p:nvPr/>
            </p:nvPicPr>
            <p:blipFill>
              <a:blip r:embed="rId37" cstate="print"/>
              <a:stretch>
                <a:fillRect/>
              </a:stretch>
            </p:blipFill>
            <p:spPr>
              <a:xfrm rot="-10800000">
                <a:off x="14868022" y="4764291"/>
                <a:ext cx="1848749" cy="126585"/>
              </a:xfrm>
              <a:prstGeom prst="rect">
                <a:avLst/>
              </a:prstGeom>
            </p:spPr>
          </p:pic>
        </p:grpSp>
      </p:grpSp>
      <p:grpSp>
        <p:nvGrpSpPr>
          <p:cNvPr id="1039" name="그룹 1039"/>
          <p:cNvGrpSpPr/>
          <p:nvPr/>
        </p:nvGrpSpPr>
        <p:grpSpPr>
          <a:xfrm>
            <a:off x="15464995" y="5026625"/>
            <a:ext cx="796693" cy="198920"/>
            <a:chOff x="15464995" y="5026625"/>
            <a:chExt cx="796693" cy="198920"/>
          </a:xfrm>
        </p:grpSpPr>
        <p:pic>
          <p:nvPicPr>
            <p:cNvPr id="115" name="Object 114"/>
            <p:cNvPicPr>
              <a:picLocks noChangeAspect="1"/>
            </p:cNvPicPr>
            <p:nvPr/>
          </p:nvPicPr>
          <p:blipFill>
            <a:blip r:embed="rId38" cstate="print"/>
            <a:stretch>
              <a:fillRect/>
            </a:stretch>
          </p:blipFill>
          <p:spPr>
            <a:xfrm rot="5400000">
              <a:off x="15464995" y="5026625"/>
              <a:ext cx="796693" cy="198920"/>
            </a:xfrm>
            <a:prstGeom prst="rect">
              <a:avLst/>
            </a:prstGeom>
          </p:spPr>
        </p:pic>
      </p:grpSp>
      <p:grpSp>
        <p:nvGrpSpPr>
          <p:cNvPr id="1040" name="그룹 1040"/>
          <p:cNvGrpSpPr/>
          <p:nvPr/>
        </p:nvGrpSpPr>
        <p:grpSpPr>
          <a:xfrm>
            <a:off x="12731573" y="6015747"/>
            <a:ext cx="796693" cy="198920"/>
            <a:chOff x="12731573" y="6015747"/>
            <a:chExt cx="796693" cy="198920"/>
          </a:xfrm>
        </p:grpSpPr>
        <p:pic>
          <p:nvPicPr>
            <p:cNvPr id="118" name="Object 117"/>
            <p:cNvPicPr>
              <a:picLocks noChangeAspect="1"/>
            </p:cNvPicPr>
            <p:nvPr/>
          </p:nvPicPr>
          <p:blipFill>
            <a:blip r:embed="rId39" cstate="print"/>
            <a:stretch>
              <a:fillRect/>
            </a:stretch>
          </p:blipFill>
          <p:spPr>
            <a:xfrm rot="5400000">
              <a:off x="12731573" y="6015747"/>
              <a:ext cx="796693" cy="198920"/>
            </a:xfrm>
            <a:prstGeom prst="rect">
              <a:avLst/>
            </a:prstGeom>
          </p:spPr>
        </p:pic>
      </p:grpSp>
      <p:pic>
        <p:nvPicPr>
          <p:cNvPr id="120" name="Object 119"/>
          <p:cNvPicPr>
            <a:picLocks noChangeAspect="1"/>
          </p:cNvPicPr>
          <p:nvPr/>
        </p:nvPicPr>
        <p:blipFill>
          <a:blip r:embed="rId40" cstate="print"/>
          <a:stretch>
            <a:fillRect/>
          </a:stretch>
        </p:blipFill>
        <p:spPr>
          <a:xfrm>
            <a:off x="1268741" y="1390712"/>
            <a:ext cx="14089923" cy="1703475"/>
          </a:xfrm>
          <a:prstGeom prst="rect">
            <a:avLst/>
          </a:prstGeom>
        </p:spPr>
      </p:pic>
      <p:pic>
        <p:nvPicPr>
          <p:cNvPr id="121" name="Object 120"/>
          <p:cNvPicPr>
            <a:picLocks noChangeAspect="1"/>
          </p:cNvPicPr>
          <p:nvPr/>
        </p:nvPicPr>
        <p:blipFill>
          <a:blip r:embed="rId41" cstate="print"/>
          <a:stretch>
            <a:fillRect/>
          </a:stretch>
        </p:blipFill>
        <p:spPr>
          <a:xfrm>
            <a:off x="-1567264" y="3718314"/>
            <a:ext cx="7149542" cy="1330704"/>
          </a:xfrm>
          <a:prstGeom prst="rect">
            <a:avLst/>
          </a:prstGeom>
        </p:spPr>
      </p:pic>
      <p:pic>
        <p:nvPicPr>
          <p:cNvPr id="122" name="Object 121"/>
          <p:cNvPicPr>
            <a:picLocks noChangeAspect="1"/>
          </p:cNvPicPr>
          <p:nvPr/>
        </p:nvPicPr>
        <p:blipFill>
          <a:blip r:embed="rId42" cstate="print"/>
          <a:stretch>
            <a:fillRect/>
          </a:stretch>
        </p:blipFill>
        <p:spPr>
          <a:xfrm>
            <a:off x="2487976" y="6328409"/>
            <a:ext cx="5285247" cy="1721656"/>
          </a:xfrm>
          <a:prstGeom prst="rect">
            <a:avLst/>
          </a:prstGeom>
        </p:spPr>
      </p:pic>
      <p:pic>
        <p:nvPicPr>
          <p:cNvPr id="123" name="Object 122"/>
          <p:cNvPicPr>
            <a:picLocks noChangeAspect="1"/>
          </p:cNvPicPr>
          <p:nvPr/>
        </p:nvPicPr>
        <p:blipFill>
          <a:blip r:embed="rId43" cstate="print"/>
          <a:stretch>
            <a:fillRect/>
          </a:stretch>
        </p:blipFill>
        <p:spPr>
          <a:xfrm>
            <a:off x="5385264" y="3663976"/>
            <a:ext cx="5093980" cy="1695590"/>
          </a:xfrm>
          <a:prstGeom prst="rect">
            <a:avLst/>
          </a:prstGeom>
        </p:spPr>
      </p:pic>
      <p:pic>
        <p:nvPicPr>
          <p:cNvPr id="124" name="Object 123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8712675" y="6398346"/>
            <a:ext cx="3860858" cy="1505039"/>
          </a:xfrm>
          <a:prstGeom prst="rect">
            <a:avLst/>
          </a:prstGeom>
        </p:spPr>
      </p:pic>
      <p:pic>
        <p:nvPicPr>
          <p:cNvPr id="125" name="Object 124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>
            <a:off x="10430655" y="3664013"/>
            <a:ext cx="5799811" cy="1695534"/>
          </a:xfrm>
          <a:prstGeom prst="rect">
            <a:avLst/>
          </a:prstGeom>
        </p:spPr>
      </p:pic>
      <p:pic>
        <p:nvPicPr>
          <p:cNvPr id="126" name="Object 125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14055788" y="6376938"/>
            <a:ext cx="3682068" cy="150503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C5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8438394" y="-4151148"/>
            <a:ext cx="1408927" cy="12491420"/>
            <a:chOff x="8438394" y="-4151148"/>
            <a:chExt cx="1408927" cy="1249142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7825893" y="-10304896"/>
              <a:ext cx="2817854" cy="24982840"/>
            </a:xfrm>
            <a:prstGeom prst="rect">
              <a:avLst/>
            </a:prstGeom>
          </p:spPr>
        </p:pic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0">
              <a:off x="8438394" y="-4151148"/>
              <a:ext cx="1408927" cy="1249142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641102" y="3425862"/>
            <a:ext cx="2512090" cy="744983"/>
            <a:chOff x="1641102" y="3425862"/>
            <a:chExt cx="2512090" cy="744983"/>
          </a:xfrm>
        </p:grpSpPr>
        <p:grpSp>
          <p:nvGrpSpPr>
            <p:cNvPr id="1006" name="그룹 1006"/>
            <p:cNvGrpSpPr/>
            <p:nvPr/>
          </p:nvGrpSpPr>
          <p:grpSpPr>
            <a:xfrm>
              <a:off x="1641102" y="3425862"/>
              <a:ext cx="2512090" cy="744983"/>
              <a:chOff x="1641102" y="3425862"/>
              <a:chExt cx="2512090" cy="744983"/>
            </a:xfrm>
          </p:grpSpPr>
          <p:pic>
            <p:nvPicPr>
              <p:cNvPr id="17" name="Object 1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433683" y="3101996"/>
                <a:ext cx="5024180" cy="1489966"/>
              </a:xfrm>
              <a:prstGeom prst="rect">
                <a:avLst/>
              </a:prstGeom>
            </p:spPr>
          </p:pic>
          <p:pic>
            <p:nvPicPr>
              <p:cNvPr id="18" name="Object 17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41102" y="3425862"/>
                <a:ext cx="2512090" cy="744983"/>
              </a:xfrm>
              <a:prstGeom prst="rect">
                <a:avLst/>
              </a:prstGeom>
            </p:spPr>
          </p:pic>
        </p:grpSp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3449" y="3220748"/>
              <a:ext cx="3954707" cy="1450755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2333399" y="3228613"/>
            <a:ext cx="1075260" cy="301982"/>
            <a:chOff x="2333399" y="3228613"/>
            <a:chExt cx="1075260" cy="301982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60000">
              <a:off x="2333399" y="3228613"/>
              <a:ext cx="1075260" cy="301982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2307281" y="5805032"/>
            <a:ext cx="1075260" cy="301982"/>
            <a:chOff x="2307281" y="5805032"/>
            <a:chExt cx="1075260" cy="301982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60000">
              <a:off x="2307281" y="5805032"/>
              <a:ext cx="1075260" cy="301982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707769" y="4665240"/>
            <a:ext cx="6683171" cy="496021"/>
            <a:chOff x="1707769" y="4665240"/>
            <a:chExt cx="6683171" cy="496021"/>
          </a:xfrm>
        </p:grpSpPr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07769" y="4665240"/>
              <a:ext cx="6683171" cy="496021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834952" y="5161261"/>
            <a:ext cx="1595307" cy="133977"/>
            <a:chOff x="1834952" y="5161261"/>
            <a:chExt cx="1595307" cy="133977"/>
          </a:xfrm>
        </p:grpSpPr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34952" y="5161261"/>
              <a:ext cx="1595307" cy="133977"/>
            </a:xfrm>
            <a:prstGeom prst="rect">
              <a:avLst/>
            </a:prstGeom>
          </p:spPr>
        </p:pic>
      </p:grpSp>
      <p:pic>
        <p:nvPicPr>
          <p:cNvPr id="34" name="Object 33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950369" y="1331569"/>
            <a:ext cx="14420809" cy="1710285"/>
          </a:xfrm>
          <a:prstGeom prst="rect">
            <a:avLst/>
          </a:prstGeom>
        </p:spPr>
      </p:pic>
      <p:pic>
        <p:nvPicPr>
          <p:cNvPr id="35" name="Object 3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564912" y="4512597"/>
            <a:ext cx="7097990" cy="1046647"/>
          </a:xfrm>
          <a:prstGeom prst="rect">
            <a:avLst/>
          </a:prstGeom>
        </p:spPr>
      </p:pic>
      <p:pic>
        <p:nvPicPr>
          <p:cNvPr id="36" name="Object 3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209261" y="6879102"/>
            <a:ext cx="9875114" cy="2646228"/>
          </a:xfrm>
          <a:prstGeom prst="rect">
            <a:avLst/>
          </a:prstGeom>
        </p:spPr>
      </p:pic>
      <p:grpSp>
        <p:nvGrpSpPr>
          <p:cNvPr id="1011" name="그룹 1011"/>
          <p:cNvGrpSpPr/>
          <p:nvPr/>
        </p:nvGrpSpPr>
        <p:grpSpPr>
          <a:xfrm>
            <a:off x="1614984" y="6002281"/>
            <a:ext cx="2512090" cy="744983"/>
            <a:chOff x="1614984" y="6002281"/>
            <a:chExt cx="2512090" cy="744983"/>
          </a:xfrm>
        </p:grpSpPr>
        <p:grpSp>
          <p:nvGrpSpPr>
            <p:cNvPr id="1012" name="그룹 1012"/>
            <p:cNvGrpSpPr/>
            <p:nvPr/>
          </p:nvGrpSpPr>
          <p:grpSpPr>
            <a:xfrm>
              <a:off x="1614984" y="6002281"/>
              <a:ext cx="2512090" cy="744983"/>
              <a:chOff x="1614984" y="6002281"/>
              <a:chExt cx="2512090" cy="744983"/>
            </a:xfrm>
          </p:grpSpPr>
          <p:pic>
            <p:nvPicPr>
              <p:cNvPr id="39" name="Object 38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407565" y="5678415"/>
                <a:ext cx="5024180" cy="1489966"/>
              </a:xfrm>
              <a:prstGeom prst="rect">
                <a:avLst/>
              </a:prstGeom>
            </p:spPr>
          </p:pic>
          <p:pic>
            <p:nvPicPr>
              <p:cNvPr id="40" name="Object 39"/>
              <p:cNvPicPr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1614984" y="6002281"/>
                <a:ext cx="2512090" cy="744983"/>
              </a:xfrm>
              <a:prstGeom prst="rect">
                <a:avLst/>
              </a:prstGeom>
            </p:spPr>
          </p:pic>
        </p:grpSp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76986" y="5797167"/>
              <a:ext cx="3955736" cy="1450755"/>
            </a:xfrm>
            <a:prstGeom prst="rect">
              <a:avLst/>
            </a:prstGeom>
          </p:spPr>
        </p:pic>
      </p:grpSp>
      <p:pic>
        <p:nvPicPr>
          <p:cNvPr id="44" name="Object 43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629270" y="6844207"/>
            <a:ext cx="977724" cy="1150648"/>
          </a:xfrm>
          <a:prstGeom prst="rect">
            <a:avLst/>
          </a:prstGeom>
        </p:spPr>
      </p:pic>
      <p:pic>
        <p:nvPicPr>
          <p:cNvPr id="45" name="Object 44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477899" y="7256141"/>
            <a:ext cx="1190400" cy="1289467"/>
          </a:xfrm>
          <a:prstGeom prst="rect">
            <a:avLst/>
          </a:prstGeom>
        </p:spPr>
      </p:pic>
      <p:pic>
        <p:nvPicPr>
          <p:cNvPr id="46" name="Object 45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487423" y="7778213"/>
            <a:ext cx="1190400" cy="1289467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641401" y="8438645"/>
            <a:ext cx="977724" cy="115064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C5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8438394" y="-1102853"/>
            <a:ext cx="1408927" cy="12491420"/>
            <a:chOff x="8438394" y="-1102853"/>
            <a:chExt cx="1408927" cy="1249142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7825893" y="-7256600"/>
              <a:ext cx="2817854" cy="24982840"/>
            </a:xfrm>
            <a:prstGeom prst="rect">
              <a:avLst/>
            </a:prstGeom>
          </p:spPr>
        </p:pic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0">
              <a:off x="8438394" y="-1102853"/>
              <a:ext cx="1408927" cy="12491420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566145" y="4379865"/>
            <a:ext cx="16029761" cy="171028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Slide 22">
    <p:bg>
      <p:bgPr shadeToTitle="0">
        <a:solidFill>
          <a:srgbClr val="c5b2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2622734" y="1140559"/>
            <a:ext cx="13054599" cy="8591349"/>
            <a:chOff x="2622734" y="1140559"/>
            <a:chExt cx="13054599" cy="8591349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22734" y="1140559"/>
              <a:ext cx="13054599" cy="8591349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2596455" y="1766211"/>
            <a:ext cx="2119872" cy="1448735"/>
            <a:chOff x="12596455" y="1766211"/>
            <a:chExt cx="2119872" cy="1448735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596455" y="1766211"/>
              <a:ext cx="2119872" cy="1448735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1536519" y="1740528"/>
            <a:ext cx="2119872" cy="1448735"/>
            <a:chOff x="11536519" y="1740528"/>
            <a:chExt cx="2119872" cy="1448735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36519" y="1740528"/>
              <a:ext cx="2119872" cy="1448735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5002630" y="2490578"/>
            <a:ext cx="520610" cy="335671"/>
            <a:chOff x="15002630" y="2490578"/>
            <a:chExt cx="520610" cy="335671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002630" y="2490578"/>
              <a:ext cx="520610" cy="335671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5002630" y="2774513"/>
            <a:ext cx="520610" cy="335671"/>
            <a:chOff x="15002630" y="2774513"/>
            <a:chExt cx="520610" cy="335671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002630" y="2774513"/>
              <a:ext cx="520610" cy="335671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4983583" y="4930353"/>
            <a:ext cx="520610" cy="335671"/>
            <a:chOff x="14983583" y="4930353"/>
            <a:chExt cx="520610" cy="335671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983583" y="4930353"/>
              <a:ext cx="520610" cy="335671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4993107" y="6001241"/>
            <a:ext cx="520610" cy="335671"/>
            <a:chOff x="14993107" y="6001241"/>
            <a:chExt cx="520610" cy="335671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993107" y="6001241"/>
              <a:ext cx="520610" cy="33567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6" grpId="0" animBg="1"/>
      <p:bldP spid="1005" grpId="1" animBg="1"/>
      <p:bldP spid="1007" grpId="2" animBg="1"/>
      <p:bldP spid="1008" grpId="3" animBg="1"/>
      <p:bldP spid="1009" grpId="4" animBg="1"/>
      <p:bldP spid="1010" grpId="5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C5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2035131" y="1176585"/>
            <a:ext cx="14215452" cy="8561478"/>
            <a:chOff x="2035131" y="1176585"/>
            <a:chExt cx="14215452" cy="8561478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35131" y="1176585"/>
              <a:ext cx="14215452" cy="85614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CCB4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370142"/>
            <a:ext cx="17266028" cy="9487001"/>
            <a:chOff x="516701" y="370142"/>
            <a:chExt cx="17266028" cy="948700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7883185" y="-4197685"/>
              <a:ext cx="34532055" cy="18974002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6701" y="370142"/>
              <a:ext cx="17266028" cy="948700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8332079" y="-1130501"/>
            <a:ext cx="1494540" cy="12546717"/>
            <a:chOff x="8332079" y="-1130501"/>
            <a:chExt cx="1494540" cy="12546717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5400000">
              <a:off x="7682360" y="-7306309"/>
              <a:ext cx="2989081" cy="25093434"/>
            </a:xfrm>
            <a:prstGeom prst="rect">
              <a:avLst/>
            </a:prstGeom>
          </p:spPr>
        </p:pic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8332079" y="-1130501"/>
              <a:ext cx="1494540" cy="12546717"/>
            </a:xfrm>
            <a:prstGeom prst="rect">
              <a:avLst/>
            </a:prstGeom>
          </p:spPr>
        </p:pic>
      </p:grpSp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99793" y="4364909"/>
            <a:ext cx="6165192" cy="1820077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939624" y="133333"/>
            <a:ext cx="16279450" cy="926831"/>
            <a:chOff x="939624" y="133333"/>
            <a:chExt cx="16279450" cy="926831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9624" y="133333"/>
              <a:ext cx="16279450" cy="9268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CCB4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370142"/>
            <a:ext cx="17266028" cy="9487001"/>
            <a:chOff x="516701" y="370142"/>
            <a:chExt cx="17266028" cy="948700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7883185" y="-4197685"/>
              <a:ext cx="34532055" cy="18974002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6701" y="370142"/>
              <a:ext cx="17266028" cy="948700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5530742" y="7573734"/>
            <a:ext cx="812759" cy="3250743"/>
            <a:chOff x="15530742" y="7573734"/>
            <a:chExt cx="812759" cy="3250743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5400000">
              <a:off x="15177412" y="6001413"/>
              <a:ext cx="1625518" cy="6501487"/>
            </a:xfrm>
            <a:prstGeom prst="rect">
              <a:avLst/>
            </a:prstGeom>
          </p:spPr>
        </p:pic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15530742" y="7573734"/>
              <a:ext cx="812759" cy="3250743"/>
            </a:xfrm>
            <a:prstGeom prst="rect">
              <a:avLst/>
            </a:prstGeom>
          </p:spPr>
        </p:pic>
      </p:grpSp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166580" y="8801243"/>
            <a:ext cx="3342984" cy="970441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939624" y="133333"/>
            <a:ext cx="16279450" cy="926831"/>
            <a:chOff x="939624" y="133333"/>
            <a:chExt cx="16279450" cy="926831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9624" y="133333"/>
              <a:ext cx="16279450" cy="926831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5413739" y="439953"/>
            <a:ext cx="1294598" cy="1295901"/>
            <a:chOff x="5413739" y="439953"/>
            <a:chExt cx="1294598" cy="1295901"/>
          </a:xfrm>
        </p:grpSpPr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13739" y="439953"/>
              <a:ext cx="1294598" cy="1295901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308120" y="3583537"/>
            <a:ext cx="9561003" cy="57941"/>
            <a:chOff x="1308120" y="3583537"/>
            <a:chExt cx="9561003" cy="57941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10800000">
              <a:off x="1308120" y="3583537"/>
              <a:ext cx="9561003" cy="57941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5413739" y="2021337"/>
            <a:ext cx="1294598" cy="1295901"/>
            <a:chOff x="5413739" y="2021337"/>
            <a:chExt cx="1294598" cy="1295901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13739" y="2021337"/>
              <a:ext cx="1294598" cy="1295901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579075" y="3881662"/>
            <a:ext cx="1534476" cy="1283606"/>
            <a:chOff x="579075" y="3881662"/>
            <a:chExt cx="1534476" cy="1283606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9075" y="3881662"/>
              <a:ext cx="1534476" cy="1283606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120864" y="3777158"/>
            <a:ext cx="419071" cy="31828"/>
            <a:chOff x="1120864" y="3777158"/>
            <a:chExt cx="419071" cy="31828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5400000">
              <a:off x="1120864" y="3777158"/>
              <a:ext cx="419071" cy="31828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3044834" y="3782621"/>
            <a:ext cx="419071" cy="31828"/>
            <a:chOff x="3044834" y="3782621"/>
            <a:chExt cx="419071" cy="31828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 rot="5400000">
              <a:off x="3044834" y="3782621"/>
              <a:ext cx="419071" cy="31828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4957449" y="3777158"/>
            <a:ext cx="419071" cy="31828"/>
            <a:chOff x="4957449" y="3777158"/>
            <a:chExt cx="419071" cy="31828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5400000">
              <a:off x="4957449" y="3777158"/>
              <a:ext cx="419071" cy="31828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6848840" y="3777158"/>
            <a:ext cx="419071" cy="31828"/>
            <a:chOff x="6848840" y="3777158"/>
            <a:chExt cx="419071" cy="31828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5400000">
              <a:off x="6848840" y="3777158"/>
              <a:ext cx="419071" cy="31828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8752837" y="3787558"/>
            <a:ext cx="419071" cy="31828"/>
            <a:chOff x="8752837" y="3787558"/>
            <a:chExt cx="419071" cy="31828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 rot="5400000">
              <a:off x="8752837" y="3787558"/>
              <a:ext cx="419071" cy="31828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10644252" y="3779074"/>
            <a:ext cx="419071" cy="31828"/>
            <a:chOff x="10644252" y="3779074"/>
            <a:chExt cx="419071" cy="31828"/>
          </a:xfrm>
        </p:grpSpPr>
        <p:pic>
          <p:nvPicPr>
            <p:cNvPr id="42" name="Object 41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 rot="5400000">
              <a:off x="10644252" y="3779074"/>
              <a:ext cx="419071" cy="31828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5842987" y="1923110"/>
            <a:ext cx="419071" cy="31828"/>
            <a:chOff x="5842987" y="1923110"/>
            <a:chExt cx="419071" cy="31828"/>
          </a:xfrm>
        </p:grpSpPr>
        <p:pic>
          <p:nvPicPr>
            <p:cNvPr id="45" name="Object 44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5400000">
              <a:off x="5842987" y="1923110"/>
              <a:ext cx="419071" cy="31828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2471218" y="3881662"/>
            <a:ext cx="1534476" cy="1283606"/>
            <a:chOff x="2471218" y="3881662"/>
            <a:chExt cx="1534476" cy="1283606"/>
          </a:xfrm>
        </p:grpSpPr>
        <p:pic>
          <p:nvPicPr>
            <p:cNvPr id="48" name="Object 47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471218" y="3881662"/>
              <a:ext cx="1534476" cy="1283606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4384441" y="3881662"/>
            <a:ext cx="1534476" cy="1283606"/>
            <a:chOff x="4384441" y="3881662"/>
            <a:chExt cx="1534476" cy="1283606"/>
          </a:xfrm>
        </p:grpSpPr>
        <p:pic>
          <p:nvPicPr>
            <p:cNvPr id="51" name="Object 50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384441" y="3881662"/>
              <a:ext cx="1534476" cy="1283606"/>
            </a:xfrm>
            <a:prstGeom prst="rect">
              <a:avLst/>
            </a:prstGeom>
          </p:spPr>
        </p:pic>
      </p:grpSp>
      <p:grpSp>
        <p:nvGrpSpPr>
          <p:cNvPr id="1017" name="그룹 1017"/>
          <p:cNvGrpSpPr/>
          <p:nvPr/>
        </p:nvGrpSpPr>
        <p:grpSpPr>
          <a:xfrm>
            <a:off x="6277766" y="3881662"/>
            <a:ext cx="1534476" cy="1283606"/>
            <a:chOff x="6277766" y="3881662"/>
            <a:chExt cx="1534476" cy="1283606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277766" y="3881662"/>
              <a:ext cx="1534476" cy="1283606"/>
            </a:xfrm>
            <a:prstGeom prst="rect">
              <a:avLst/>
            </a:prstGeom>
          </p:spPr>
        </p:pic>
      </p:grpSp>
      <p:grpSp>
        <p:nvGrpSpPr>
          <p:cNvPr id="1018" name="그룹 1018"/>
          <p:cNvGrpSpPr/>
          <p:nvPr/>
        </p:nvGrpSpPr>
        <p:grpSpPr>
          <a:xfrm>
            <a:off x="8186592" y="3881662"/>
            <a:ext cx="1534476" cy="1283606"/>
            <a:chOff x="8186592" y="3881662"/>
            <a:chExt cx="1534476" cy="1283606"/>
          </a:xfrm>
        </p:grpSpPr>
        <p:pic>
          <p:nvPicPr>
            <p:cNvPr id="57" name="Object 56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186592" y="3881662"/>
              <a:ext cx="1534476" cy="1283606"/>
            </a:xfrm>
            <a:prstGeom prst="rect">
              <a:avLst/>
            </a:prstGeom>
          </p:spPr>
        </p:pic>
      </p:grpSp>
      <p:grpSp>
        <p:nvGrpSpPr>
          <p:cNvPr id="1019" name="그룹 1019"/>
          <p:cNvGrpSpPr/>
          <p:nvPr/>
        </p:nvGrpSpPr>
        <p:grpSpPr>
          <a:xfrm>
            <a:off x="10080184" y="3881662"/>
            <a:ext cx="1534476" cy="1283606"/>
            <a:chOff x="10080184" y="3881662"/>
            <a:chExt cx="1534476" cy="1283606"/>
          </a:xfrm>
        </p:grpSpPr>
        <p:pic>
          <p:nvPicPr>
            <p:cNvPr id="60" name="Object 59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080184" y="3881662"/>
              <a:ext cx="1534476" cy="1283606"/>
            </a:xfrm>
            <a:prstGeom prst="rect">
              <a:avLst/>
            </a:prstGeom>
          </p:spPr>
        </p:pic>
      </p:grpSp>
      <p:grpSp>
        <p:nvGrpSpPr>
          <p:cNvPr id="1020" name="그룹 1020"/>
          <p:cNvGrpSpPr/>
          <p:nvPr/>
        </p:nvGrpSpPr>
        <p:grpSpPr>
          <a:xfrm>
            <a:off x="5849352" y="3383550"/>
            <a:ext cx="419071" cy="31828"/>
            <a:chOff x="5849352" y="3383550"/>
            <a:chExt cx="419071" cy="31828"/>
          </a:xfrm>
        </p:grpSpPr>
        <p:pic>
          <p:nvPicPr>
            <p:cNvPr id="63" name="Object 62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 rot="5400000">
              <a:off x="5849352" y="3383550"/>
              <a:ext cx="419071" cy="31828"/>
            </a:xfrm>
            <a:prstGeom prst="rect">
              <a:avLst/>
            </a:prstGeom>
          </p:spPr>
        </p:pic>
      </p:grpSp>
      <p:grpSp>
        <p:nvGrpSpPr>
          <p:cNvPr id="1021" name="그룹 1021"/>
          <p:cNvGrpSpPr/>
          <p:nvPr/>
        </p:nvGrpSpPr>
        <p:grpSpPr>
          <a:xfrm>
            <a:off x="594918" y="5425205"/>
            <a:ext cx="1534476" cy="4409655"/>
            <a:chOff x="594918" y="5425205"/>
            <a:chExt cx="1534476" cy="4409655"/>
          </a:xfrm>
        </p:grpSpPr>
        <p:pic>
          <p:nvPicPr>
            <p:cNvPr id="66" name="Object 65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94918" y="5425205"/>
              <a:ext cx="1534476" cy="4409655"/>
            </a:xfrm>
            <a:prstGeom prst="rect">
              <a:avLst/>
            </a:prstGeom>
          </p:spPr>
        </p:pic>
      </p:grpSp>
      <p:grpSp>
        <p:nvGrpSpPr>
          <p:cNvPr id="1022" name="그룹 1022"/>
          <p:cNvGrpSpPr/>
          <p:nvPr/>
        </p:nvGrpSpPr>
        <p:grpSpPr>
          <a:xfrm>
            <a:off x="2501472" y="5425205"/>
            <a:ext cx="1534476" cy="4409655"/>
            <a:chOff x="2501472" y="5425205"/>
            <a:chExt cx="1534476" cy="4409655"/>
          </a:xfrm>
        </p:grpSpPr>
        <p:pic>
          <p:nvPicPr>
            <p:cNvPr id="69" name="Object 68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501472" y="5425205"/>
              <a:ext cx="1534476" cy="4409655"/>
            </a:xfrm>
            <a:prstGeom prst="rect">
              <a:avLst/>
            </a:prstGeom>
          </p:spPr>
        </p:pic>
      </p:grpSp>
      <p:grpSp>
        <p:nvGrpSpPr>
          <p:cNvPr id="1023" name="그룹 1023"/>
          <p:cNvGrpSpPr/>
          <p:nvPr/>
        </p:nvGrpSpPr>
        <p:grpSpPr>
          <a:xfrm>
            <a:off x="4383832" y="5425205"/>
            <a:ext cx="1534476" cy="4409655"/>
            <a:chOff x="4383832" y="5425205"/>
            <a:chExt cx="1534476" cy="4409655"/>
          </a:xfrm>
        </p:grpSpPr>
        <p:pic>
          <p:nvPicPr>
            <p:cNvPr id="72" name="Object 71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383832" y="5425205"/>
              <a:ext cx="1534476" cy="4409655"/>
            </a:xfrm>
            <a:prstGeom prst="rect">
              <a:avLst/>
            </a:prstGeom>
          </p:spPr>
        </p:pic>
      </p:grpSp>
      <p:grpSp>
        <p:nvGrpSpPr>
          <p:cNvPr id="1024" name="그룹 1024"/>
          <p:cNvGrpSpPr/>
          <p:nvPr/>
        </p:nvGrpSpPr>
        <p:grpSpPr>
          <a:xfrm>
            <a:off x="6275224" y="5425205"/>
            <a:ext cx="1534476" cy="4409655"/>
            <a:chOff x="6275224" y="5425205"/>
            <a:chExt cx="1534476" cy="4409655"/>
          </a:xfrm>
        </p:grpSpPr>
        <p:pic>
          <p:nvPicPr>
            <p:cNvPr id="75" name="Object 74"/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275224" y="5425205"/>
              <a:ext cx="1534476" cy="4409655"/>
            </a:xfrm>
            <a:prstGeom prst="rect">
              <a:avLst/>
            </a:prstGeom>
          </p:spPr>
        </p:pic>
      </p:grpSp>
      <p:grpSp>
        <p:nvGrpSpPr>
          <p:cNvPr id="1025" name="그룹 1025"/>
          <p:cNvGrpSpPr/>
          <p:nvPr/>
        </p:nvGrpSpPr>
        <p:grpSpPr>
          <a:xfrm>
            <a:off x="8179220" y="5425205"/>
            <a:ext cx="1534476" cy="4409655"/>
            <a:chOff x="8179220" y="5425205"/>
            <a:chExt cx="1534476" cy="4409655"/>
          </a:xfrm>
        </p:grpSpPr>
        <p:pic>
          <p:nvPicPr>
            <p:cNvPr id="78" name="Object 77"/>
            <p:cNvPicPr>
              <a:picLocks noChangeAspect="1"/>
            </p:cNvPicPr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179220" y="5425205"/>
              <a:ext cx="1534476" cy="4409655"/>
            </a:xfrm>
            <a:prstGeom prst="rect">
              <a:avLst/>
            </a:prstGeom>
          </p:spPr>
        </p:pic>
      </p:grpSp>
      <p:grpSp>
        <p:nvGrpSpPr>
          <p:cNvPr id="1026" name="그룹 1026"/>
          <p:cNvGrpSpPr/>
          <p:nvPr/>
        </p:nvGrpSpPr>
        <p:grpSpPr>
          <a:xfrm>
            <a:off x="10101885" y="5409361"/>
            <a:ext cx="1534476" cy="4409655"/>
            <a:chOff x="10101885" y="5409361"/>
            <a:chExt cx="1534476" cy="4409655"/>
          </a:xfrm>
        </p:grpSpPr>
        <p:pic>
          <p:nvPicPr>
            <p:cNvPr id="81" name="Object 80"/>
            <p:cNvPicPr>
              <a:picLocks noChangeAspect="1"/>
            </p:cNvPicPr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0101885" y="5409361"/>
              <a:ext cx="1534476" cy="4409655"/>
            </a:xfrm>
            <a:prstGeom prst="rect">
              <a:avLst/>
            </a:prstGeom>
          </p:spPr>
        </p:pic>
      </p:grpSp>
      <p:grpSp>
        <p:nvGrpSpPr>
          <p:cNvPr id="1027" name="그룹 1027"/>
          <p:cNvGrpSpPr/>
          <p:nvPr/>
        </p:nvGrpSpPr>
        <p:grpSpPr>
          <a:xfrm>
            <a:off x="10648370" y="5324607"/>
            <a:ext cx="419071" cy="31828"/>
            <a:chOff x="10648370" y="5324607"/>
            <a:chExt cx="419071" cy="31828"/>
          </a:xfrm>
        </p:grpSpPr>
        <p:pic>
          <p:nvPicPr>
            <p:cNvPr id="84" name="Object 83"/>
            <p:cNvPicPr>
              <a:picLocks noChangeAspect="1"/>
            </p:cNvPicPr>
            <p:nvPr/>
          </p:nvPicPr>
          <p:blipFill>
            <a:blip r:embed="rId31" cstate="print"/>
            <a:stretch>
              <a:fillRect/>
            </a:stretch>
          </p:blipFill>
          <p:spPr>
            <a:xfrm rot="5400000">
              <a:off x="10648370" y="5324607"/>
              <a:ext cx="419071" cy="31828"/>
            </a:xfrm>
            <a:prstGeom prst="rect">
              <a:avLst/>
            </a:prstGeom>
          </p:spPr>
        </p:pic>
      </p:grpSp>
      <p:grpSp>
        <p:nvGrpSpPr>
          <p:cNvPr id="1028" name="그룹 1028"/>
          <p:cNvGrpSpPr/>
          <p:nvPr/>
        </p:nvGrpSpPr>
        <p:grpSpPr>
          <a:xfrm>
            <a:off x="8721009" y="5333651"/>
            <a:ext cx="419071" cy="31828"/>
            <a:chOff x="8721009" y="5333651"/>
            <a:chExt cx="419071" cy="31828"/>
          </a:xfrm>
        </p:grpSpPr>
        <p:pic>
          <p:nvPicPr>
            <p:cNvPr id="87" name="Object 86"/>
            <p:cNvPicPr>
              <a:picLocks noChangeAspect="1"/>
            </p:cNvPicPr>
            <p:nvPr/>
          </p:nvPicPr>
          <p:blipFill>
            <a:blip r:embed="rId32" cstate="print"/>
            <a:stretch>
              <a:fillRect/>
            </a:stretch>
          </p:blipFill>
          <p:spPr>
            <a:xfrm rot="5400000">
              <a:off x="8721009" y="5333651"/>
              <a:ext cx="419071" cy="31828"/>
            </a:xfrm>
            <a:prstGeom prst="rect">
              <a:avLst/>
            </a:prstGeom>
          </p:spPr>
        </p:pic>
      </p:grpSp>
      <p:grpSp>
        <p:nvGrpSpPr>
          <p:cNvPr id="1029" name="그룹 1029"/>
          <p:cNvGrpSpPr/>
          <p:nvPr/>
        </p:nvGrpSpPr>
        <p:grpSpPr>
          <a:xfrm>
            <a:off x="6853188" y="5310657"/>
            <a:ext cx="419071" cy="31828"/>
            <a:chOff x="6853188" y="5310657"/>
            <a:chExt cx="419071" cy="31828"/>
          </a:xfrm>
        </p:grpSpPr>
        <p:pic>
          <p:nvPicPr>
            <p:cNvPr id="90" name="Object 89"/>
            <p:cNvPicPr>
              <a:picLocks noChangeAspect="1"/>
            </p:cNvPicPr>
            <p:nvPr/>
          </p:nvPicPr>
          <p:blipFill>
            <a:blip r:embed="rId33" cstate="print"/>
            <a:stretch>
              <a:fillRect/>
            </a:stretch>
          </p:blipFill>
          <p:spPr>
            <a:xfrm rot="5400000">
              <a:off x="6853188" y="5310657"/>
              <a:ext cx="419071" cy="31828"/>
            </a:xfrm>
            <a:prstGeom prst="rect">
              <a:avLst/>
            </a:prstGeom>
          </p:spPr>
        </p:pic>
      </p:grpSp>
      <p:grpSp>
        <p:nvGrpSpPr>
          <p:cNvPr id="1030" name="그룹 1030"/>
          <p:cNvGrpSpPr/>
          <p:nvPr/>
        </p:nvGrpSpPr>
        <p:grpSpPr>
          <a:xfrm>
            <a:off x="4943709" y="5254018"/>
            <a:ext cx="419071" cy="31828"/>
            <a:chOff x="4943709" y="5254018"/>
            <a:chExt cx="419071" cy="31828"/>
          </a:xfrm>
        </p:grpSpPr>
        <p:pic>
          <p:nvPicPr>
            <p:cNvPr id="93" name="Object 92"/>
            <p:cNvPicPr>
              <a:picLocks noChangeAspect="1"/>
            </p:cNvPicPr>
            <p:nvPr/>
          </p:nvPicPr>
          <p:blipFill>
            <a:blip r:embed="rId34" cstate="print"/>
            <a:stretch>
              <a:fillRect/>
            </a:stretch>
          </p:blipFill>
          <p:spPr>
            <a:xfrm rot="5400000">
              <a:off x="4943709" y="5254018"/>
              <a:ext cx="419071" cy="31828"/>
            </a:xfrm>
            <a:prstGeom prst="rect">
              <a:avLst/>
            </a:prstGeom>
          </p:spPr>
        </p:pic>
      </p:grpSp>
      <p:grpSp>
        <p:nvGrpSpPr>
          <p:cNvPr id="1031" name="그룹 1031"/>
          <p:cNvGrpSpPr/>
          <p:nvPr/>
        </p:nvGrpSpPr>
        <p:grpSpPr>
          <a:xfrm>
            <a:off x="3013006" y="5333651"/>
            <a:ext cx="419071" cy="31828"/>
            <a:chOff x="3013006" y="5333651"/>
            <a:chExt cx="419071" cy="31828"/>
          </a:xfrm>
        </p:grpSpPr>
        <p:pic>
          <p:nvPicPr>
            <p:cNvPr id="96" name="Object 95"/>
            <p:cNvPicPr>
              <a:picLocks noChangeAspect="1"/>
            </p:cNvPicPr>
            <p:nvPr/>
          </p:nvPicPr>
          <p:blipFill>
            <a:blip r:embed="rId35" cstate="print"/>
            <a:stretch>
              <a:fillRect/>
            </a:stretch>
          </p:blipFill>
          <p:spPr>
            <a:xfrm rot="5400000">
              <a:off x="3013006" y="5333651"/>
              <a:ext cx="419071" cy="31828"/>
            </a:xfrm>
            <a:prstGeom prst="rect">
              <a:avLst/>
            </a:prstGeom>
          </p:spPr>
        </p:pic>
      </p:grpSp>
      <p:grpSp>
        <p:nvGrpSpPr>
          <p:cNvPr id="1032" name="그룹 1032"/>
          <p:cNvGrpSpPr/>
          <p:nvPr/>
        </p:nvGrpSpPr>
        <p:grpSpPr>
          <a:xfrm>
            <a:off x="1134604" y="5315563"/>
            <a:ext cx="419071" cy="31828"/>
            <a:chOff x="1134604" y="5315563"/>
            <a:chExt cx="419071" cy="31828"/>
          </a:xfrm>
        </p:grpSpPr>
        <p:pic>
          <p:nvPicPr>
            <p:cNvPr id="99" name="Object 98"/>
            <p:cNvPicPr>
              <a:picLocks noChangeAspect="1"/>
            </p:cNvPicPr>
            <p:nvPr/>
          </p:nvPicPr>
          <p:blipFill>
            <a:blip r:embed="rId36" cstate="print"/>
            <a:stretch>
              <a:fillRect/>
            </a:stretch>
          </p:blipFill>
          <p:spPr>
            <a:xfrm rot="5400000">
              <a:off x="1134604" y="5315563"/>
              <a:ext cx="419071" cy="31828"/>
            </a:xfrm>
            <a:prstGeom prst="rect">
              <a:avLst/>
            </a:prstGeom>
          </p:spPr>
        </p:pic>
      </p:grpSp>
      <p:grpSp>
        <p:nvGrpSpPr>
          <p:cNvPr id="1033" name="그룹 1033"/>
          <p:cNvGrpSpPr/>
          <p:nvPr/>
        </p:nvGrpSpPr>
        <p:grpSpPr>
          <a:xfrm>
            <a:off x="5708721" y="649315"/>
            <a:ext cx="227712" cy="219351"/>
            <a:chOff x="5708721" y="649315"/>
            <a:chExt cx="227712" cy="219351"/>
          </a:xfrm>
        </p:grpSpPr>
        <p:pic>
          <p:nvPicPr>
            <p:cNvPr id="102" name="Object 101"/>
            <p:cNvPicPr>
              <a:picLocks noChangeAspect="1"/>
            </p:cNvPicPr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5708721" y="649315"/>
              <a:ext cx="227712" cy="219351"/>
            </a:xfrm>
            <a:prstGeom prst="rect">
              <a:avLst/>
            </a:prstGeom>
          </p:spPr>
        </p:pic>
      </p:grpSp>
      <p:grpSp>
        <p:nvGrpSpPr>
          <p:cNvPr id="1034" name="그룹 1034"/>
          <p:cNvGrpSpPr/>
          <p:nvPr/>
        </p:nvGrpSpPr>
        <p:grpSpPr>
          <a:xfrm>
            <a:off x="1661828" y="5759410"/>
            <a:ext cx="243654" cy="225727"/>
            <a:chOff x="1661828" y="5759410"/>
            <a:chExt cx="243654" cy="225727"/>
          </a:xfrm>
        </p:grpSpPr>
        <p:pic>
          <p:nvPicPr>
            <p:cNvPr id="105" name="Object 104"/>
            <p:cNvPicPr>
              <a:picLocks noChangeAspect="1"/>
            </p:cNvPicPr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1661828" y="5759410"/>
              <a:ext cx="243654" cy="225727"/>
            </a:xfrm>
            <a:prstGeom prst="rect">
              <a:avLst/>
            </a:prstGeom>
          </p:spPr>
        </p:pic>
      </p:grpSp>
      <p:grpSp>
        <p:nvGrpSpPr>
          <p:cNvPr id="1035" name="그룹 1035"/>
          <p:cNvGrpSpPr/>
          <p:nvPr/>
        </p:nvGrpSpPr>
        <p:grpSpPr>
          <a:xfrm>
            <a:off x="3554606" y="6499678"/>
            <a:ext cx="243654" cy="225727"/>
            <a:chOff x="3554606" y="6499678"/>
            <a:chExt cx="243654" cy="225727"/>
          </a:xfrm>
        </p:grpSpPr>
        <p:pic>
          <p:nvPicPr>
            <p:cNvPr id="108" name="Object 107"/>
            <p:cNvPicPr>
              <a:picLocks noChangeAspect="1"/>
            </p:cNvPicPr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3554606" y="6499678"/>
              <a:ext cx="243654" cy="225727"/>
            </a:xfrm>
            <a:prstGeom prst="rect">
              <a:avLst/>
            </a:prstGeom>
          </p:spPr>
        </p:pic>
      </p:grpSp>
      <p:grpSp>
        <p:nvGrpSpPr>
          <p:cNvPr id="1036" name="그룹 1036"/>
          <p:cNvGrpSpPr/>
          <p:nvPr/>
        </p:nvGrpSpPr>
        <p:grpSpPr>
          <a:xfrm>
            <a:off x="5440245" y="6318129"/>
            <a:ext cx="243654" cy="225727"/>
            <a:chOff x="5440245" y="6318129"/>
            <a:chExt cx="243654" cy="225727"/>
          </a:xfrm>
        </p:grpSpPr>
        <p:pic>
          <p:nvPicPr>
            <p:cNvPr id="111" name="Object 110"/>
            <p:cNvPicPr>
              <a:picLocks noChangeAspect="1"/>
            </p:cNvPicPr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440245" y="6318129"/>
              <a:ext cx="243654" cy="225727"/>
            </a:xfrm>
            <a:prstGeom prst="rect">
              <a:avLst/>
            </a:prstGeom>
          </p:spPr>
        </p:pic>
      </p:grpSp>
      <p:grpSp>
        <p:nvGrpSpPr>
          <p:cNvPr id="1037" name="그룹 1037"/>
          <p:cNvGrpSpPr/>
          <p:nvPr/>
        </p:nvGrpSpPr>
        <p:grpSpPr>
          <a:xfrm>
            <a:off x="7292720" y="7056809"/>
            <a:ext cx="243654" cy="225727"/>
            <a:chOff x="7292720" y="7056809"/>
            <a:chExt cx="243654" cy="225727"/>
          </a:xfrm>
        </p:grpSpPr>
        <p:pic>
          <p:nvPicPr>
            <p:cNvPr id="114" name="Object 113"/>
            <p:cNvPicPr>
              <a:picLocks noChangeAspect="1"/>
            </p:cNvPicPr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292720" y="7056809"/>
              <a:ext cx="243654" cy="225727"/>
            </a:xfrm>
            <a:prstGeom prst="rect">
              <a:avLst/>
            </a:prstGeom>
          </p:spPr>
        </p:pic>
      </p:grpSp>
      <p:grpSp>
        <p:nvGrpSpPr>
          <p:cNvPr id="1038" name="그룹 1038"/>
          <p:cNvGrpSpPr/>
          <p:nvPr/>
        </p:nvGrpSpPr>
        <p:grpSpPr>
          <a:xfrm>
            <a:off x="9262555" y="7107824"/>
            <a:ext cx="243654" cy="225727"/>
            <a:chOff x="9262555" y="7107824"/>
            <a:chExt cx="243654" cy="225727"/>
          </a:xfrm>
        </p:grpSpPr>
        <p:pic>
          <p:nvPicPr>
            <p:cNvPr id="117" name="Object 116"/>
            <p:cNvPicPr>
              <a:picLocks noChangeAspect="1"/>
            </p:cNvPicPr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9262555" y="7107824"/>
              <a:ext cx="243654" cy="225727"/>
            </a:xfrm>
            <a:prstGeom prst="rect">
              <a:avLst/>
            </a:prstGeom>
          </p:spPr>
        </p:pic>
      </p:grpSp>
      <p:grpSp>
        <p:nvGrpSpPr>
          <p:cNvPr id="1039" name="그룹 1039"/>
          <p:cNvGrpSpPr/>
          <p:nvPr/>
        </p:nvGrpSpPr>
        <p:grpSpPr>
          <a:xfrm>
            <a:off x="1336789" y="3125180"/>
            <a:ext cx="316294" cy="370853"/>
            <a:chOff x="1336789" y="3125180"/>
            <a:chExt cx="316294" cy="370853"/>
          </a:xfrm>
        </p:grpSpPr>
        <p:pic>
          <p:nvPicPr>
            <p:cNvPr id="120" name="Object 119"/>
            <p:cNvPicPr>
              <a:picLocks noChangeAspect="1"/>
            </p:cNvPicPr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336789" y="3125180"/>
              <a:ext cx="316294" cy="370853"/>
            </a:xfrm>
            <a:prstGeom prst="rect">
              <a:avLst/>
            </a:prstGeom>
          </p:spPr>
        </p:pic>
      </p:grpSp>
      <p:pic>
        <p:nvPicPr>
          <p:cNvPr id="122" name="Object 121"/>
          <p:cNvPicPr>
            <a:picLocks noChangeAspect="1"/>
          </p:cNvPicPr>
          <p:nvPr/>
        </p:nvPicPr>
        <p:blipFill>
          <a:blip r:embed="rId44" cstate="print"/>
          <a:stretch>
            <a:fillRect/>
          </a:stretch>
        </p:blipFill>
        <p:spPr>
          <a:xfrm>
            <a:off x="5559260" y="684348"/>
            <a:ext cx="1066871" cy="954518"/>
          </a:xfrm>
          <a:prstGeom prst="rect">
            <a:avLst/>
          </a:prstGeom>
        </p:spPr>
      </p:pic>
      <p:pic>
        <p:nvPicPr>
          <p:cNvPr id="123" name="Object 122"/>
          <p:cNvPicPr>
            <a:picLocks noChangeAspect="1"/>
          </p:cNvPicPr>
          <p:nvPr/>
        </p:nvPicPr>
        <p:blipFill>
          <a:blip r:embed="rId45" cstate="print"/>
          <a:stretch>
            <a:fillRect/>
          </a:stretch>
        </p:blipFill>
        <p:spPr>
          <a:xfrm>
            <a:off x="5597844" y="2228114"/>
            <a:ext cx="1021814" cy="973537"/>
          </a:xfrm>
          <a:prstGeom prst="rect">
            <a:avLst/>
          </a:prstGeom>
        </p:spPr>
      </p:pic>
      <p:pic>
        <p:nvPicPr>
          <p:cNvPr id="124" name="Object 123"/>
          <p:cNvPicPr>
            <a:picLocks noChangeAspect="1"/>
          </p:cNvPicPr>
          <p:nvPr/>
        </p:nvPicPr>
        <p:blipFill>
          <a:blip r:embed="rId46" cstate="print"/>
          <a:stretch>
            <a:fillRect/>
          </a:stretch>
        </p:blipFill>
        <p:spPr>
          <a:xfrm>
            <a:off x="592344" y="4280784"/>
            <a:ext cx="1571534" cy="578239"/>
          </a:xfrm>
          <a:prstGeom prst="rect">
            <a:avLst/>
          </a:prstGeom>
        </p:spPr>
      </p:pic>
      <p:pic>
        <p:nvPicPr>
          <p:cNvPr id="125" name="Object 124"/>
          <p:cNvPicPr>
            <a:picLocks noChangeAspect="1"/>
          </p:cNvPicPr>
          <p:nvPr/>
        </p:nvPicPr>
        <p:blipFill>
          <a:blip r:embed="rId47" cstate="print"/>
          <a:stretch>
            <a:fillRect/>
          </a:stretch>
        </p:blipFill>
        <p:spPr>
          <a:xfrm>
            <a:off x="2332634" y="4299877"/>
            <a:ext cx="1814000" cy="578239"/>
          </a:xfrm>
          <a:prstGeom prst="rect">
            <a:avLst/>
          </a:prstGeom>
        </p:spPr>
      </p:pic>
      <p:pic>
        <p:nvPicPr>
          <p:cNvPr id="126" name="Object 125"/>
          <p:cNvPicPr>
            <a:picLocks noChangeAspect="1"/>
          </p:cNvPicPr>
          <p:nvPr/>
        </p:nvPicPr>
        <p:blipFill>
          <a:blip r:embed="rId48" cstate="print"/>
          <a:stretch>
            <a:fillRect/>
          </a:stretch>
        </p:blipFill>
        <p:spPr>
          <a:xfrm>
            <a:off x="4349422" y="4156773"/>
            <a:ext cx="1615410" cy="900115"/>
          </a:xfrm>
          <a:prstGeom prst="rect">
            <a:avLst/>
          </a:prstGeom>
        </p:spPr>
      </p:pic>
      <p:pic>
        <p:nvPicPr>
          <p:cNvPr id="127" name="Object 126"/>
          <p:cNvPicPr>
            <a:picLocks noChangeAspect="1"/>
          </p:cNvPicPr>
          <p:nvPr/>
        </p:nvPicPr>
        <p:blipFill>
          <a:blip r:embed="rId49" cstate="print"/>
          <a:stretch>
            <a:fillRect/>
          </a:stretch>
        </p:blipFill>
        <p:spPr>
          <a:xfrm>
            <a:off x="6154531" y="4299877"/>
            <a:ext cx="1779248" cy="578239"/>
          </a:xfrm>
          <a:prstGeom prst="rect">
            <a:avLst/>
          </a:prstGeom>
        </p:spPr>
      </p:pic>
      <p:pic>
        <p:nvPicPr>
          <p:cNvPr id="128" name="Object 127"/>
          <p:cNvPicPr>
            <a:picLocks noChangeAspect="1"/>
          </p:cNvPicPr>
          <p:nvPr/>
        </p:nvPicPr>
        <p:blipFill>
          <a:blip r:embed="rId50" cstate="print"/>
          <a:stretch>
            <a:fillRect/>
          </a:stretch>
        </p:blipFill>
        <p:spPr>
          <a:xfrm>
            <a:off x="8112096" y="4279843"/>
            <a:ext cx="1612200" cy="641067"/>
          </a:xfrm>
          <a:prstGeom prst="rect">
            <a:avLst/>
          </a:prstGeom>
        </p:spPr>
      </p:pic>
      <p:pic>
        <p:nvPicPr>
          <p:cNvPr id="129" name="Object 128"/>
          <p:cNvPicPr>
            <a:picLocks noChangeAspect="1"/>
          </p:cNvPicPr>
          <p:nvPr/>
        </p:nvPicPr>
        <p:blipFill>
          <a:blip r:embed="rId51" cstate="print"/>
          <a:stretch>
            <a:fillRect/>
          </a:stretch>
        </p:blipFill>
        <p:spPr>
          <a:xfrm>
            <a:off x="9933727" y="4121785"/>
            <a:ext cx="1730534" cy="919162"/>
          </a:xfrm>
          <a:prstGeom prst="rect">
            <a:avLst/>
          </a:prstGeom>
        </p:spPr>
      </p:pic>
      <p:pic>
        <p:nvPicPr>
          <p:cNvPr id="130" name="Object 129"/>
          <p:cNvPicPr>
            <a:picLocks noChangeAspect="1"/>
          </p:cNvPicPr>
          <p:nvPr/>
        </p:nvPicPr>
        <p:blipFill>
          <a:blip r:embed="rId52" cstate="print"/>
          <a:stretch>
            <a:fillRect/>
          </a:stretch>
        </p:blipFill>
        <p:spPr>
          <a:xfrm>
            <a:off x="728942" y="5566575"/>
            <a:ext cx="1269858" cy="4173039"/>
          </a:xfrm>
          <a:prstGeom prst="rect">
            <a:avLst/>
          </a:prstGeom>
        </p:spPr>
      </p:pic>
      <p:pic>
        <p:nvPicPr>
          <p:cNvPr id="131" name="Object 130"/>
          <p:cNvPicPr>
            <a:picLocks noChangeAspect="1"/>
          </p:cNvPicPr>
          <p:nvPr/>
        </p:nvPicPr>
        <p:blipFill>
          <a:blip r:embed="rId53" cstate="print"/>
          <a:stretch>
            <a:fillRect/>
          </a:stretch>
        </p:blipFill>
        <p:spPr>
          <a:xfrm>
            <a:off x="2414245" y="6289163"/>
            <a:ext cx="1574172" cy="2618182"/>
          </a:xfrm>
          <a:prstGeom prst="rect">
            <a:avLst/>
          </a:prstGeom>
        </p:spPr>
      </p:pic>
      <p:pic>
        <p:nvPicPr>
          <p:cNvPr id="132" name="Object 131"/>
          <p:cNvPicPr>
            <a:picLocks noChangeAspect="1"/>
          </p:cNvPicPr>
          <p:nvPr/>
        </p:nvPicPr>
        <p:blipFill>
          <a:blip r:embed="rId54" cstate="print"/>
          <a:stretch>
            <a:fillRect/>
          </a:stretch>
        </p:blipFill>
        <p:spPr>
          <a:xfrm>
            <a:off x="4404025" y="6109748"/>
            <a:ext cx="1449972" cy="2910086"/>
          </a:xfrm>
          <a:prstGeom prst="rect">
            <a:avLst/>
          </a:prstGeom>
        </p:spPr>
      </p:pic>
      <p:pic>
        <p:nvPicPr>
          <p:cNvPr id="133" name="Object 132"/>
          <p:cNvPicPr>
            <a:picLocks noChangeAspect="1"/>
          </p:cNvPicPr>
          <p:nvPr/>
        </p:nvPicPr>
        <p:blipFill>
          <a:blip r:embed="rId55" cstate="print"/>
          <a:stretch>
            <a:fillRect/>
          </a:stretch>
        </p:blipFill>
        <p:spPr>
          <a:xfrm>
            <a:off x="6611030" y="6859524"/>
            <a:ext cx="929648" cy="1374248"/>
          </a:xfrm>
          <a:prstGeom prst="rect">
            <a:avLst/>
          </a:prstGeom>
        </p:spPr>
      </p:pic>
      <p:pic>
        <p:nvPicPr>
          <p:cNvPr id="134" name="Object 133"/>
          <p:cNvPicPr>
            <a:picLocks noChangeAspect="1"/>
          </p:cNvPicPr>
          <p:nvPr/>
        </p:nvPicPr>
        <p:blipFill>
          <a:blip r:embed="rId56" cstate="print"/>
          <a:stretch>
            <a:fillRect/>
          </a:stretch>
        </p:blipFill>
        <p:spPr>
          <a:xfrm>
            <a:off x="8131846" y="6909842"/>
            <a:ext cx="1580306" cy="1355201"/>
          </a:xfrm>
          <a:prstGeom prst="rect">
            <a:avLst/>
          </a:prstGeom>
        </p:spPr>
      </p:pic>
      <p:pic>
        <p:nvPicPr>
          <p:cNvPr id="135" name="Object 134"/>
          <p:cNvPicPr>
            <a:picLocks noChangeAspect="1"/>
          </p:cNvPicPr>
          <p:nvPr/>
        </p:nvPicPr>
        <p:blipFill>
          <a:blip r:embed="rId57" cstate="print"/>
          <a:stretch>
            <a:fillRect/>
          </a:stretch>
        </p:blipFill>
        <p:spPr>
          <a:xfrm>
            <a:off x="10469771" y="6936487"/>
            <a:ext cx="933906" cy="1374278"/>
          </a:xfrm>
          <a:prstGeom prst="rect">
            <a:avLst/>
          </a:prstGeom>
        </p:spPr>
      </p:pic>
      <p:pic>
        <p:nvPicPr>
          <p:cNvPr id="136" name="Object 135"/>
          <p:cNvPicPr>
            <a:picLocks noChangeAspect="1"/>
          </p:cNvPicPr>
          <p:nvPr/>
        </p:nvPicPr>
        <p:blipFill>
          <a:blip r:embed="rId58" cstate="print"/>
          <a:stretch>
            <a:fillRect/>
          </a:stretch>
        </p:blipFill>
        <p:spPr>
          <a:xfrm>
            <a:off x="1554583" y="2721265"/>
            <a:ext cx="552819" cy="1163258"/>
          </a:xfrm>
          <a:prstGeom prst="rect">
            <a:avLst/>
          </a:prstGeom>
        </p:spPr>
      </p:pic>
      <p:pic>
        <p:nvPicPr>
          <p:cNvPr id="137" name="Object 136"/>
          <p:cNvPicPr>
            <a:picLocks noChangeAspect="1"/>
          </p:cNvPicPr>
          <p:nvPr/>
        </p:nvPicPr>
        <p:blipFill>
          <a:blip r:embed="rId59" cstate="print"/>
          <a:stretch>
            <a:fillRect/>
          </a:stretch>
        </p:blipFill>
        <p:spPr>
          <a:xfrm>
            <a:off x="1741757" y="3008249"/>
            <a:ext cx="914945" cy="679068"/>
          </a:xfrm>
          <a:prstGeom prst="rect">
            <a:avLst/>
          </a:prstGeom>
        </p:spPr>
      </p:pic>
      <p:pic>
        <p:nvPicPr>
          <p:cNvPr id="138" name="Object 137"/>
          <p:cNvPicPr>
            <a:picLocks noChangeAspect="1"/>
          </p:cNvPicPr>
          <p:nvPr/>
        </p:nvPicPr>
        <p:blipFill>
          <a:blip r:embed="rId60" cstate="print"/>
          <a:stretch>
            <a:fillRect/>
          </a:stretch>
        </p:blipFill>
        <p:spPr>
          <a:xfrm>
            <a:off x="9757382" y="897717"/>
            <a:ext cx="8322057" cy="647180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C6AC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509326" y="3533053"/>
            <a:ext cx="5218871" cy="5878105"/>
            <a:chOff x="6509326" y="3533053"/>
            <a:chExt cx="5218871" cy="587810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0690" y="754307"/>
              <a:ext cx="10437743" cy="11756209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9326" y="3533053"/>
              <a:ext cx="5218871" cy="587810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-7766621" y="-4109847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12" name="Object 1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-7194651" y="-280787"/>
                <a:ext cx="32558901" cy="1853662"/>
              </a:xfrm>
              <a:prstGeom prst="rect">
                <a:avLst/>
              </a:prstGeom>
            </p:spPr>
          </p:pic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8438394" y="-1102853"/>
            <a:ext cx="1408927" cy="12491420"/>
            <a:chOff x="8438394" y="-1102853"/>
            <a:chExt cx="1408927" cy="12491420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5400000">
              <a:off x="7825893" y="-7256600"/>
              <a:ext cx="2817854" cy="24982840"/>
            </a:xfrm>
            <a:prstGeom prst="rect">
              <a:avLst/>
            </a:prstGeom>
          </p:spPr>
        </p:pic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5400000">
              <a:off x="8438394" y="-1102853"/>
              <a:ext cx="1408927" cy="12491420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-788355" y="4379865"/>
            <a:ext cx="16185437" cy="171028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C6AC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509326" y="3533053"/>
            <a:ext cx="5218871" cy="5878105"/>
            <a:chOff x="6509326" y="3533053"/>
            <a:chExt cx="5218871" cy="587810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0690" y="754307"/>
              <a:ext cx="10437743" cy="11756209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9326" y="3533053"/>
              <a:ext cx="5218871" cy="587810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-7766621" y="-4109847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12" name="Object 1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-7194651" y="-280787"/>
                <a:ext cx="32558901" cy="1853662"/>
              </a:xfrm>
              <a:prstGeom prst="rect">
                <a:avLst/>
              </a:prstGeom>
            </p:spPr>
          </p:pic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8438394" y="-4151148"/>
            <a:ext cx="1408927" cy="12491420"/>
            <a:chOff x="8438394" y="-4151148"/>
            <a:chExt cx="1408927" cy="12491420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5400000">
              <a:off x="7825893" y="-10304896"/>
              <a:ext cx="2817854" cy="24982840"/>
            </a:xfrm>
            <a:prstGeom prst="rect">
              <a:avLst/>
            </a:prstGeom>
          </p:spPr>
        </p:pic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5400000">
              <a:off x="8438394" y="-4151148"/>
              <a:ext cx="1408927" cy="12491420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5588" y="1331569"/>
            <a:ext cx="14947190" cy="1710285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7845409" y="3680942"/>
            <a:ext cx="8775516" cy="4972783"/>
            <a:chOff x="7845409" y="3680942"/>
            <a:chExt cx="8775516" cy="4972783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45409" y="3680942"/>
              <a:ext cx="8775516" cy="4972783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060862" y="4605226"/>
            <a:ext cx="6787636" cy="1513379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507486" y="6069333"/>
            <a:ext cx="7628258" cy="1813277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1680399" y="3422395"/>
            <a:ext cx="5296080" cy="6017333"/>
            <a:chOff x="1680399" y="3422395"/>
            <a:chExt cx="5296080" cy="6017333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-845054" y="576407"/>
              <a:ext cx="10592161" cy="12034667"/>
            </a:xfrm>
            <a:prstGeom prst="rect">
              <a:avLst/>
            </a:prstGeom>
          </p:spPr>
        </p:pic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80399" y="3422395"/>
              <a:ext cx="5296080" cy="6017333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2010901" y="3796679"/>
            <a:ext cx="4635077" cy="5259386"/>
            <a:chOff x="2010901" y="3796679"/>
            <a:chExt cx="4635077" cy="5259386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-4100" y="1469524"/>
              <a:ext cx="9270154" cy="10518772"/>
            </a:xfrm>
            <a:prstGeom prst="rect">
              <a:avLst/>
            </a:prstGeom>
          </p:spPr>
        </p:pic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10901" y="3796679"/>
              <a:ext cx="4635077" cy="5259386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3220290" y="3014072"/>
            <a:ext cx="1974505" cy="615623"/>
            <a:chOff x="3220290" y="3014072"/>
            <a:chExt cx="1974505" cy="615623"/>
          </a:xfrm>
        </p:grpSpPr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-180000">
              <a:off x="3220290" y="3014072"/>
              <a:ext cx="1974505" cy="615623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2172805" y="5515000"/>
            <a:ext cx="1829593" cy="459693"/>
            <a:chOff x="2172805" y="5515000"/>
            <a:chExt cx="1829593" cy="459693"/>
          </a:xfrm>
        </p:grpSpPr>
        <p:pic>
          <p:nvPicPr>
            <p:cNvPr id="38" name="Object 37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72805" y="5515000"/>
              <a:ext cx="1829593" cy="459693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2183322" y="7555554"/>
            <a:ext cx="3638150" cy="214728"/>
            <a:chOff x="2183322" y="7555554"/>
            <a:chExt cx="3638150" cy="214728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 rot="120000">
              <a:off x="2183322" y="7555554"/>
              <a:ext cx="3638150" cy="214728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5913341" y="7094645"/>
            <a:ext cx="759973" cy="214728"/>
            <a:chOff x="5913341" y="7094645"/>
            <a:chExt cx="759973" cy="214728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 rot="360000">
              <a:off x="5913341" y="7094645"/>
              <a:ext cx="759973" cy="214728"/>
            </a:xfrm>
            <a:prstGeom prst="rect">
              <a:avLst/>
            </a:prstGeom>
          </p:spPr>
        </p:pic>
      </p:grpSp>
      <p:pic>
        <p:nvPicPr>
          <p:cNvPr id="46" name="Object 45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3354072" y="3755777"/>
            <a:ext cx="2181357" cy="1855690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820371" y="5280419"/>
            <a:ext cx="5370877" cy="296491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C6AC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509326" y="3533053"/>
            <a:ext cx="5218871" cy="5878105"/>
            <a:chOff x="6509326" y="3533053"/>
            <a:chExt cx="5218871" cy="587810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0690" y="754307"/>
              <a:ext cx="10437743" cy="11756209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9326" y="3533053"/>
              <a:ext cx="5218871" cy="587810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-7766621" y="-4109847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12" name="Object 1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-7194651" y="-280787"/>
                <a:ext cx="32558901" cy="1853662"/>
              </a:xfrm>
              <a:prstGeom prst="rect">
                <a:avLst/>
              </a:prstGeom>
            </p:spPr>
          </p:pic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8438394" y="-4151148"/>
            <a:ext cx="1408927" cy="12491420"/>
            <a:chOff x="8438394" y="-4151148"/>
            <a:chExt cx="1408927" cy="12491420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5400000">
              <a:off x="7825893" y="-10304896"/>
              <a:ext cx="2817854" cy="24982840"/>
            </a:xfrm>
            <a:prstGeom prst="rect">
              <a:avLst/>
            </a:prstGeom>
          </p:spPr>
        </p:pic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5400000">
              <a:off x="8438394" y="-4151148"/>
              <a:ext cx="1408927" cy="12491420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9969" y="1331569"/>
            <a:ext cx="15040761" cy="1710285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7845409" y="3680942"/>
            <a:ext cx="8775516" cy="4972783"/>
            <a:chOff x="7845409" y="3680942"/>
            <a:chExt cx="8775516" cy="4972783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45409" y="3680942"/>
              <a:ext cx="8775516" cy="4972783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060862" y="4605226"/>
            <a:ext cx="6787636" cy="1513379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507486" y="6376867"/>
            <a:ext cx="7542581" cy="1162600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1680399" y="3422395"/>
            <a:ext cx="5296080" cy="6017333"/>
            <a:chOff x="1680399" y="3422395"/>
            <a:chExt cx="5296080" cy="6017333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-845054" y="576407"/>
              <a:ext cx="10592161" cy="12034667"/>
            </a:xfrm>
            <a:prstGeom prst="rect">
              <a:avLst/>
            </a:prstGeom>
          </p:spPr>
        </p:pic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80399" y="3422395"/>
              <a:ext cx="5296080" cy="6017333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2010901" y="3796679"/>
            <a:ext cx="4635077" cy="5259386"/>
            <a:chOff x="2010901" y="3796679"/>
            <a:chExt cx="4635077" cy="5259386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-4100" y="1469524"/>
              <a:ext cx="9270154" cy="10518772"/>
            </a:xfrm>
            <a:prstGeom prst="rect">
              <a:avLst/>
            </a:prstGeom>
          </p:spPr>
        </p:pic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10901" y="3796679"/>
              <a:ext cx="4635077" cy="5259386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3220290" y="3014072"/>
            <a:ext cx="1974505" cy="615623"/>
            <a:chOff x="3220290" y="3014072"/>
            <a:chExt cx="1974505" cy="615623"/>
          </a:xfrm>
        </p:grpSpPr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-180000">
              <a:off x="3220290" y="3014072"/>
              <a:ext cx="1974505" cy="615623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2169093" y="5724737"/>
            <a:ext cx="1733340" cy="469143"/>
            <a:chOff x="2169093" y="5724737"/>
            <a:chExt cx="1733340" cy="469143"/>
          </a:xfrm>
        </p:grpSpPr>
        <p:pic>
          <p:nvPicPr>
            <p:cNvPr id="38" name="Object 37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69093" y="5724737"/>
              <a:ext cx="1733340" cy="469143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3208261" y="6854498"/>
            <a:ext cx="3345079" cy="214728"/>
            <a:chOff x="3208261" y="6854498"/>
            <a:chExt cx="3345079" cy="214728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 rot="120000">
              <a:off x="3208261" y="6854498"/>
              <a:ext cx="3345079" cy="214728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2859101" y="7328013"/>
            <a:ext cx="2027762" cy="214728"/>
            <a:chOff x="2859101" y="7328013"/>
            <a:chExt cx="2027762" cy="214728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 rot="120000">
              <a:off x="2859101" y="7328013"/>
              <a:ext cx="2027762" cy="214728"/>
            </a:xfrm>
            <a:prstGeom prst="rect">
              <a:avLst/>
            </a:prstGeom>
          </p:spPr>
        </p:pic>
      </p:grpSp>
      <p:pic>
        <p:nvPicPr>
          <p:cNvPr id="46" name="Object 45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3354072" y="3755777"/>
            <a:ext cx="2181357" cy="1855690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819838" y="5497657"/>
            <a:ext cx="5435086" cy="253062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C6AC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509326" y="3533053"/>
            <a:ext cx="5218871" cy="5878105"/>
            <a:chOff x="6509326" y="3533053"/>
            <a:chExt cx="5218871" cy="587810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0690" y="754307"/>
              <a:ext cx="10437743" cy="11756209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9326" y="3533053"/>
              <a:ext cx="5218871" cy="587810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-7766621" y="-4109847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12" name="Object 1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-7194651" y="-280787"/>
                <a:ext cx="32558901" cy="1853662"/>
              </a:xfrm>
              <a:prstGeom prst="rect">
                <a:avLst/>
              </a:prstGeom>
            </p:spPr>
          </p:pic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8438394" y="-4151148"/>
            <a:ext cx="1408927" cy="12491420"/>
            <a:chOff x="8438394" y="-4151148"/>
            <a:chExt cx="1408927" cy="12491420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5400000">
              <a:off x="7825893" y="-10304896"/>
              <a:ext cx="2817854" cy="24982840"/>
            </a:xfrm>
            <a:prstGeom prst="rect">
              <a:avLst/>
            </a:prstGeom>
          </p:spPr>
        </p:pic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5400000">
              <a:off x="8438394" y="-4151148"/>
              <a:ext cx="1408927" cy="12491420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29998" y="1340274"/>
            <a:ext cx="14312590" cy="1690619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7845409" y="3680942"/>
            <a:ext cx="8775516" cy="4972783"/>
            <a:chOff x="7845409" y="3680942"/>
            <a:chExt cx="8775516" cy="4972783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45409" y="3680942"/>
              <a:ext cx="8775516" cy="4972783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060862" y="4605226"/>
            <a:ext cx="6787636" cy="1513379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450486" y="6167333"/>
            <a:ext cx="7717477" cy="1487305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1680399" y="3422395"/>
            <a:ext cx="5296080" cy="6017333"/>
            <a:chOff x="1680399" y="3422395"/>
            <a:chExt cx="5296080" cy="6017333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-845054" y="576407"/>
              <a:ext cx="10592161" cy="12034667"/>
            </a:xfrm>
            <a:prstGeom prst="rect">
              <a:avLst/>
            </a:prstGeom>
          </p:spPr>
        </p:pic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80399" y="3422395"/>
              <a:ext cx="5296080" cy="6017333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2010901" y="3796679"/>
            <a:ext cx="4635077" cy="5259386"/>
            <a:chOff x="2010901" y="3796679"/>
            <a:chExt cx="4635077" cy="5259386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-4100" y="1469524"/>
              <a:ext cx="9270154" cy="10518772"/>
            </a:xfrm>
            <a:prstGeom prst="rect">
              <a:avLst/>
            </a:prstGeom>
          </p:spPr>
        </p:pic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10901" y="3796679"/>
              <a:ext cx="4635077" cy="5259386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3220290" y="3014072"/>
            <a:ext cx="1974505" cy="615623"/>
            <a:chOff x="3220290" y="3014072"/>
            <a:chExt cx="1974505" cy="615623"/>
          </a:xfrm>
        </p:grpSpPr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-180000">
              <a:off x="3220290" y="3014072"/>
              <a:ext cx="1974505" cy="615623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2172805" y="5707640"/>
            <a:ext cx="2277219" cy="459693"/>
            <a:chOff x="2172805" y="5707640"/>
            <a:chExt cx="2277219" cy="459693"/>
          </a:xfrm>
        </p:grpSpPr>
        <p:pic>
          <p:nvPicPr>
            <p:cNvPr id="38" name="Object 37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72805" y="5707640"/>
              <a:ext cx="2277219" cy="459693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4210564" y="6853369"/>
            <a:ext cx="2380556" cy="214728"/>
            <a:chOff x="4210564" y="6853369"/>
            <a:chExt cx="2380556" cy="214728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 rot="120000">
              <a:off x="4210564" y="6853369"/>
              <a:ext cx="2380556" cy="214728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3022260" y="7306197"/>
            <a:ext cx="1631326" cy="214728"/>
            <a:chOff x="3022260" y="7306197"/>
            <a:chExt cx="1631326" cy="214728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 rot="120000">
              <a:off x="3022260" y="7306197"/>
              <a:ext cx="1631326" cy="214728"/>
            </a:xfrm>
            <a:prstGeom prst="rect">
              <a:avLst/>
            </a:prstGeom>
          </p:spPr>
        </p:pic>
      </p:grpSp>
      <p:pic>
        <p:nvPicPr>
          <p:cNvPr id="46" name="Object 45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3354072" y="3755777"/>
            <a:ext cx="2181357" cy="1855690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825867" y="5495238"/>
            <a:ext cx="5386610" cy="254904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C6AC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509326" y="3533053"/>
            <a:ext cx="5218871" cy="5878105"/>
            <a:chOff x="6509326" y="3533053"/>
            <a:chExt cx="5218871" cy="587810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0690" y="754307"/>
              <a:ext cx="10437743" cy="11756209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9326" y="3533053"/>
              <a:ext cx="5218871" cy="587810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-7766621" y="-4109847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12" name="Object 1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-7194651" y="-280787"/>
                <a:ext cx="32558901" cy="1853662"/>
              </a:xfrm>
              <a:prstGeom prst="rect">
                <a:avLst/>
              </a:prstGeom>
            </p:spPr>
          </p:pic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8438394" y="-4151148"/>
            <a:ext cx="1408927" cy="12491420"/>
            <a:chOff x="8438394" y="-4151148"/>
            <a:chExt cx="1408927" cy="12491420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5400000">
              <a:off x="7825893" y="-10304896"/>
              <a:ext cx="2817854" cy="24982840"/>
            </a:xfrm>
            <a:prstGeom prst="rect">
              <a:avLst/>
            </a:prstGeom>
          </p:spPr>
        </p:pic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5400000">
              <a:off x="8438394" y="-4151148"/>
              <a:ext cx="1408927" cy="12491420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7636" y="1331569"/>
            <a:ext cx="15014914" cy="1710285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7845409" y="3680942"/>
            <a:ext cx="8775516" cy="4972783"/>
            <a:chOff x="7845409" y="3680942"/>
            <a:chExt cx="8775516" cy="4972783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45409" y="3680942"/>
              <a:ext cx="8775516" cy="4972783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060862" y="4605226"/>
            <a:ext cx="6787636" cy="1513379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497962" y="5764571"/>
            <a:ext cx="7624572" cy="2520867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1680399" y="3422395"/>
            <a:ext cx="5296080" cy="6017333"/>
            <a:chOff x="1680399" y="3422395"/>
            <a:chExt cx="5296080" cy="6017333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-845054" y="576407"/>
              <a:ext cx="10592161" cy="12034667"/>
            </a:xfrm>
            <a:prstGeom prst="rect">
              <a:avLst/>
            </a:prstGeom>
          </p:spPr>
        </p:pic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80399" y="3422395"/>
              <a:ext cx="5296080" cy="6017333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2010901" y="3796679"/>
            <a:ext cx="4635077" cy="5259386"/>
            <a:chOff x="2010901" y="3796679"/>
            <a:chExt cx="4635077" cy="5259386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-4100" y="1469524"/>
              <a:ext cx="9270154" cy="10518772"/>
            </a:xfrm>
            <a:prstGeom prst="rect">
              <a:avLst/>
            </a:prstGeom>
          </p:spPr>
        </p:pic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10901" y="3796679"/>
              <a:ext cx="4635077" cy="5259386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3220290" y="3014072"/>
            <a:ext cx="1974505" cy="615623"/>
            <a:chOff x="3220290" y="3014072"/>
            <a:chExt cx="1974505" cy="615623"/>
          </a:xfrm>
        </p:grpSpPr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-180000">
              <a:off x="3220290" y="3014072"/>
              <a:ext cx="1974505" cy="615623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2161933" y="5218305"/>
            <a:ext cx="1733340" cy="469143"/>
            <a:chOff x="2161933" y="5218305"/>
            <a:chExt cx="1733340" cy="469143"/>
          </a:xfrm>
        </p:grpSpPr>
        <p:pic>
          <p:nvPicPr>
            <p:cNvPr id="38" name="Object 37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61933" y="5218305"/>
              <a:ext cx="1733340" cy="469143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2897244" y="8073251"/>
            <a:ext cx="1870741" cy="214728"/>
            <a:chOff x="2897244" y="8073251"/>
            <a:chExt cx="1870741" cy="214728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 rot="120000">
              <a:off x="2897244" y="8073251"/>
              <a:ext cx="1870741" cy="214728"/>
            </a:xfrm>
            <a:prstGeom prst="rect">
              <a:avLst/>
            </a:prstGeom>
          </p:spPr>
        </p:pic>
      </p:grpSp>
      <p:pic>
        <p:nvPicPr>
          <p:cNvPr id="43" name="Object 42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354072" y="3755777"/>
            <a:ext cx="2181357" cy="1855690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812724" y="4969924"/>
            <a:ext cx="5455438" cy="383301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C6AC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509326" y="3533053"/>
            <a:ext cx="5218871" cy="5878105"/>
            <a:chOff x="6509326" y="3533053"/>
            <a:chExt cx="5218871" cy="587810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0690" y="754307"/>
              <a:ext cx="10437743" cy="11756209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9326" y="3533053"/>
              <a:ext cx="5218871" cy="587810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-7766621" y="-4109847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12" name="Object 1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-7194651" y="-280787"/>
                <a:ext cx="32558901" cy="1853662"/>
              </a:xfrm>
              <a:prstGeom prst="rect">
                <a:avLst/>
              </a:prstGeom>
            </p:spPr>
          </p:pic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8438394" y="-4151148"/>
            <a:ext cx="1408927" cy="12491420"/>
            <a:chOff x="8438394" y="-4151148"/>
            <a:chExt cx="1408927" cy="12491420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5400000">
              <a:off x="7825893" y="-10304896"/>
              <a:ext cx="2817854" cy="24982840"/>
            </a:xfrm>
            <a:prstGeom prst="rect">
              <a:avLst/>
            </a:prstGeom>
          </p:spPr>
        </p:pic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5400000">
              <a:off x="8438394" y="-4151148"/>
              <a:ext cx="1408927" cy="12491420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-218421" y="1331569"/>
            <a:ext cx="15561256" cy="1710285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7845409" y="3680942"/>
            <a:ext cx="8775516" cy="4972783"/>
            <a:chOff x="7845409" y="3680942"/>
            <a:chExt cx="8775516" cy="4972783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45409" y="3680942"/>
              <a:ext cx="8775516" cy="4972783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060862" y="4605226"/>
            <a:ext cx="6787636" cy="1513379"/>
          </a:xfrm>
          <a:prstGeom prst="rect">
            <a:avLst/>
          </a:prstGeom>
        </p:spPr>
      </p:pic>
      <p:pic>
        <p:nvPicPr>
          <p:cNvPr id="25" name="Object 24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499805" y="6004510"/>
            <a:ext cx="7730932" cy="1970008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1680399" y="3422395"/>
            <a:ext cx="5296080" cy="6017333"/>
            <a:chOff x="1680399" y="3422395"/>
            <a:chExt cx="5296080" cy="6017333"/>
          </a:xfrm>
        </p:grpSpPr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-845054" y="576407"/>
              <a:ext cx="10592161" cy="12034667"/>
            </a:xfrm>
            <a:prstGeom prst="rect">
              <a:avLst/>
            </a:prstGeom>
          </p:spPr>
        </p:pic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80399" y="3422395"/>
              <a:ext cx="5296080" cy="6017333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2010901" y="3796679"/>
            <a:ext cx="4635077" cy="5259386"/>
            <a:chOff x="2010901" y="3796679"/>
            <a:chExt cx="4635077" cy="5259386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-4100" y="1469524"/>
              <a:ext cx="9270154" cy="10518772"/>
            </a:xfrm>
            <a:prstGeom prst="rect">
              <a:avLst/>
            </a:prstGeom>
          </p:spPr>
        </p:pic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010901" y="3796679"/>
              <a:ext cx="4635077" cy="5259386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3220290" y="3014072"/>
            <a:ext cx="1974505" cy="615623"/>
            <a:chOff x="3220290" y="3014072"/>
            <a:chExt cx="1974505" cy="615623"/>
          </a:xfrm>
        </p:grpSpPr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-180000">
              <a:off x="3220290" y="3014072"/>
              <a:ext cx="1974505" cy="615623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2185975" y="5301981"/>
            <a:ext cx="1389258" cy="459693"/>
            <a:chOff x="2185975" y="5301981"/>
            <a:chExt cx="1389258" cy="459693"/>
          </a:xfrm>
        </p:grpSpPr>
        <p:pic>
          <p:nvPicPr>
            <p:cNvPr id="38" name="Object 37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185975" y="5301981"/>
              <a:ext cx="1389258" cy="459693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4365100" y="7333483"/>
            <a:ext cx="1489410" cy="214728"/>
            <a:chOff x="4365100" y="7333483"/>
            <a:chExt cx="1489410" cy="214728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 rot="120000">
              <a:off x="4365100" y="7333483"/>
              <a:ext cx="1489410" cy="214728"/>
            </a:xfrm>
            <a:prstGeom prst="rect">
              <a:avLst/>
            </a:prstGeom>
          </p:spPr>
        </p:pic>
      </p:grpSp>
      <p:pic>
        <p:nvPicPr>
          <p:cNvPr id="43" name="Object 42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354072" y="3755777"/>
            <a:ext cx="2181357" cy="1855690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810819" y="5063352"/>
            <a:ext cx="5415657" cy="339869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C6AC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509326" y="3533053"/>
            <a:ext cx="5218871" cy="5878105"/>
            <a:chOff x="6509326" y="3533053"/>
            <a:chExt cx="5218871" cy="587810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0690" y="754307"/>
              <a:ext cx="10437743" cy="11756209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9326" y="3533053"/>
              <a:ext cx="5218871" cy="587810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-7766621" y="-4109847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12" name="Object 1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-7194651" y="-280787"/>
                <a:ext cx="32558901" cy="1853662"/>
              </a:xfrm>
              <a:prstGeom prst="rect">
                <a:avLst/>
              </a:prstGeom>
            </p:spPr>
          </p:pic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8438394" y="-4151148"/>
            <a:ext cx="1408927" cy="12491420"/>
            <a:chOff x="8438394" y="-4151148"/>
            <a:chExt cx="1408927" cy="12491420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5400000">
              <a:off x="7825893" y="-10304896"/>
              <a:ext cx="2817854" cy="24982840"/>
            </a:xfrm>
            <a:prstGeom prst="rect">
              <a:avLst/>
            </a:prstGeom>
          </p:spPr>
        </p:pic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5400000">
              <a:off x="8438394" y="-4151148"/>
              <a:ext cx="1408927" cy="12491420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3103" y="1331569"/>
            <a:ext cx="14999456" cy="1710285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1680399" y="3422395"/>
            <a:ext cx="5296080" cy="6017333"/>
            <a:chOff x="1680399" y="3422395"/>
            <a:chExt cx="5296080" cy="6017333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-845054" y="576407"/>
              <a:ext cx="10592161" cy="12034667"/>
            </a:xfrm>
            <a:prstGeom prst="rect">
              <a:avLst/>
            </a:prstGeom>
          </p:spPr>
        </p:pic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80399" y="3422395"/>
              <a:ext cx="5296080" cy="6017333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2010901" y="3796679"/>
            <a:ext cx="4635077" cy="5259386"/>
            <a:chOff x="2010901" y="3796679"/>
            <a:chExt cx="4635077" cy="5259386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-4100" y="1469524"/>
              <a:ext cx="9270154" cy="10518772"/>
            </a:xfrm>
            <a:prstGeom prst="rect">
              <a:avLst/>
            </a:prstGeom>
          </p:spPr>
        </p:pic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10901" y="3796679"/>
              <a:ext cx="4635077" cy="5259386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3220290" y="3014072"/>
            <a:ext cx="1974505" cy="615623"/>
            <a:chOff x="3220290" y="3014072"/>
            <a:chExt cx="1974505" cy="615623"/>
          </a:xfrm>
        </p:grpSpPr>
        <p:pic>
          <p:nvPicPr>
            <p:cNvPr id="30" name="Object 29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-180000">
              <a:off x="3220290" y="3014072"/>
              <a:ext cx="1974505" cy="615623"/>
            </a:xfrm>
            <a:prstGeom prst="rect">
              <a:avLst/>
            </a:prstGeom>
          </p:spPr>
        </p:pic>
      </p:grpSp>
      <p:pic>
        <p:nvPicPr>
          <p:cNvPr id="32" name="Object 3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354072" y="3755777"/>
            <a:ext cx="2181357" cy="1855690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7845409" y="3680942"/>
            <a:ext cx="8775516" cy="4972783"/>
            <a:chOff x="7845409" y="3680942"/>
            <a:chExt cx="8775516" cy="4972783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845409" y="3680942"/>
              <a:ext cx="8775516" cy="4972783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2215054" y="5517364"/>
            <a:ext cx="1992489" cy="469143"/>
            <a:chOff x="2215054" y="5517364"/>
            <a:chExt cx="1992489" cy="469143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215054" y="5517364"/>
              <a:ext cx="1992489" cy="469143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2896893" y="7569552"/>
            <a:ext cx="3023216" cy="214728"/>
            <a:chOff x="2896893" y="7569552"/>
            <a:chExt cx="3023216" cy="214728"/>
          </a:xfrm>
        </p:grpSpPr>
        <p:pic>
          <p:nvPicPr>
            <p:cNvPr id="40" name="Object 39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 rot="120000">
              <a:off x="2896893" y="7569552"/>
              <a:ext cx="3023216" cy="214728"/>
            </a:xfrm>
            <a:prstGeom prst="rect">
              <a:avLst/>
            </a:prstGeom>
          </p:spPr>
        </p:pic>
      </p:grpSp>
      <p:pic>
        <p:nvPicPr>
          <p:cNvPr id="42" name="Object 41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8060862" y="4605226"/>
            <a:ext cx="6787636" cy="1513379"/>
          </a:xfrm>
          <a:prstGeom prst="rect">
            <a:avLst/>
          </a:prstGeom>
        </p:spPr>
      </p:pic>
      <p:pic>
        <p:nvPicPr>
          <p:cNvPr id="43" name="Object 42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8461852" y="6290502"/>
            <a:ext cx="7512303" cy="1252589"/>
          </a:xfrm>
          <a:prstGeom prst="rect">
            <a:avLst/>
          </a:prstGeom>
        </p:spPr>
      </p:pic>
      <p:pic>
        <p:nvPicPr>
          <p:cNvPr id="44" name="Object 43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819838" y="5280419"/>
            <a:ext cx="5356924" cy="296491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97A2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8438394" y="-1102853"/>
            <a:ext cx="1408927" cy="12491420"/>
            <a:chOff x="8438394" y="-1102853"/>
            <a:chExt cx="1408927" cy="1249142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7825893" y="-7256600"/>
              <a:ext cx="2817854" cy="24982840"/>
            </a:xfrm>
            <a:prstGeom prst="rect">
              <a:avLst/>
            </a:prstGeom>
          </p:spPr>
        </p:pic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0">
              <a:off x="8438394" y="-1102853"/>
              <a:ext cx="1408927" cy="1249142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9070080" y="5341201"/>
            <a:ext cx="3116983" cy="316980"/>
            <a:chOff x="9070080" y="5341201"/>
            <a:chExt cx="3116983" cy="316980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70080" y="5341201"/>
              <a:ext cx="3116983" cy="316980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39903" y="4436474"/>
            <a:ext cx="14688980" cy="171028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Slide 34">
    <p:bg>
      <p:bgPr shadeToTitle="0">
        <a:solidFill>
          <a:srgbClr val="97a2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8438394" y="-4309923"/>
            <a:ext cx="1408927" cy="12491420"/>
            <a:chOff x="8438394" y="-4309923"/>
            <a:chExt cx="1408927" cy="1249142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7825893" y="-10463670"/>
              <a:ext cx="2817854" cy="24982840"/>
            </a:xfrm>
            <a:prstGeom prst="rect">
              <a:avLst/>
            </a:prstGeom>
          </p:spPr>
        </p:pic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0">
              <a:off x="8438394" y="-4309923"/>
              <a:ext cx="1408927" cy="1249142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9789697" y="2102743"/>
            <a:ext cx="1484910" cy="316980"/>
            <a:chOff x="9789697" y="2102743"/>
            <a:chExt cx="1484910" cy="316980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480000">
              <a:off x="9789697" y="2102743"/>
              <a:ext cx="1484910" cy="316980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137916" y="1229407"/>
            <a:ext cx="15509761" cy="1710285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795113" y="2835289"/>
            <a:ext cx="4997148" cy="6067795"/>
            <a:chOff x="795113" y="2835289"/>
            <a:chExt cx="4997148" cy="6067795"/>
          </a:xfrm>
        </p:grpSpPr>
        <p:grpSp>
          <p:nvGrpSpPr>
            <p:cNvPr id="1007" name="그룹 1007"/>
            <p:cNvGrpSpPr/>
            <p:nvPr/>
          </p:nvGrpSpPr>
          <p:grpSpPr>
            <a:xfrm>
              <a:off x="1428233" y="2835289"/>
              <a:ext cx="3730908" cy="3730908"/>
              <a:chOff x="1428233" y="2835289"/>
              <a:chExt cx="3730908" cy="3730908"/>
            </a:xfrm>
          </p:grpSpPr>
          <p:pic>
            <p:nvPicPr>
              <p:cNvPr id="21" name="Object 20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428233" y="2835289"/>
                <a:ext cx="3730908" cy="3730908"/>
              </a:xfrm>
              <a:prstGeom prst="rect">
                <a:avLst/>
              </a:prstGeom>
            </p:spPr>
          </p:pic>
        </p:grpSp>
        <p:grpSp>
          <p:nvGrpSpPr>
            <p:cNvPr id="1008" name="그룹 1008"/>
            <p:cNvGrpSpPr/>
            <p:nvPr/>
          </p:nvGrpSpPr>
          <p:grpSpPr>
            <a:xfrm>
              <a:off x="795113" y="6644344"/>
              <a:ext cx="4997148" cy="2258740"/>
              <a:chOff x="795113" y="6644344"/>
              <a:chExt cx="4997148" cy="2258740"/>
            </a:xfrm>
          </p:grpSpPr>
          <p:pic>
            <p:nvPicPr>
              <p:cNvPr id="24" name="Object 23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-1651179" y="5584355"/>
                <a:ext cx="9994297" cy="4517480"/>
              </a:xfrm>
              <a:prstGeom prst="rect">
                <a:avLst/>
              </a:prstGeom>
            </p:spPr>
          </p:pic>
          <p:pic>
            <p:nvPicPr>
              <p:cNvPr id="25" name="Object 24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795113" y="6644344"/>
                <a:ext cx="4997148" cy="2258740"/>
              </a:xfrm>
              <a:prstGeom prst="rect">
                <a:avLst/>
              </a:prstGeom>
            </p:spPr>
          </p:pic>
        </p:grpSp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9569" y="6955959"/>
              <a:ext cx="5175277" cy="1786706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6653845" y="3147791"/>
            <a:ext cx="4997148" cy="5752801"/>
            <a:chOff x="6653845" y="3147791"/>
            <a:chExt cx="4997148" cy="57528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6653845" y="3147791"/>
              <a:ext cx="4997148" cy="5752801"/>
              <a:chOff x="6653845" y="3147791"/>
              <a:chExt cx="4997148" cy="5752801"/>
            </a:xfrm>
          </p:grpSpPr>
          <p:grpSp>
            <p:nvGrpSpPr>
              <p:cNvPr id="1011" name="그룹 1011"/>
              <p:cNvGrpSpPr/>
              <p:nvPr/>
            </p:nvGrpSpPr>
            <p:grpSpPr>
              <a:xfrm>
                <a:off x="7582340" y="3147791"/>
                <a:ext cx="3234809" cy="3234809"/>
                <a:chOff x="7582340" y="3147791"/>
                <a:chExt cx="3234809" cy="3234809"/>
              </a:xfrm>
            </p:grpSpPr>
            <p:pic>
              <p:nvPicPr>
                <p:cNvPr id="32" name="Object 31"/>
                <p:cNvPicPr>
                  <a:picLocks noChangeAspect="1"/>
                </p:cNvPicPr>
                <p:nvPr/>
              </p:nvPicPr>
              <p:blipFill>
                <a:blip r:embed="rId13" cstate="print"/>
                <a:stretch>
                  <a:fillRect/>
                </a:stretch>
              </p:blipFill>
              <p:spPr>
                <a:xfrm>
                  <a:off x="7582340" y="3147791"/>
                  <a:ext cx="3234809" cy="3234809"/>
                </a:xfrm>
                <a:prstGeom prst="rect">
                  <a:avLst/>
                </a:prstGeom>
              </p:spPr>
            </p:pic>
          </p:grpSp>
          <p:grpSp>
            <p:nvGrpSpPr>
              <p:cNvPr id="1012" name="그룹 1012"/>
              <p:cNvGrpSpPr/>
              <p:nvPr/>
            </p:nvGrpSpPr>
            <p:grpSpPr>
              <a:xfrm>
                <a:off x="6653845" y="6641852"/>
                <a:ext cx="4997148" cy="2258740"/>
                <a:chOff x="6653845" y="6641852"/>
                <a:chExt cx="4997148" cy="2258740"/>
              </a:xfrm>
            </p:grpSpPr>
            <p:pic>
              <p:nvPicPr>
                <p:cNvPr id="35" name="Object 34"/>
                <p:cNvPicPr>
                  <a:picLocks noChangeAspect="1"/>
                </p:cNvPicPr>
                <p:nvPr/>
              </p:nvPicPr>
              <p:blipFill>
                <a:blip r:embed="rId14" cstate="print"/>
                <a:stretch>
                  <a:fillRect/>
                </a:stretch>
              </p:blipFill>
              <p:spPr>
                <a:xfrm>
                  <a:off x="4207553" y="5581863"/>
                  <a:ext cx="9994297" cy="4517480"/>
                </a:xfrm>
                <a:prstGeom prst="rect">
                  <a:avLst/>
                </a:prstGeom>
              </p:spPr>
            </p:pic>
            <p:pic>
              <p:nvPicPr>
                <p:cNvPr id="36" name="Object 35"/>
                <p:cNvPicPr>
                  <a:picLocks noChangeAspect="1"/>
                </p:cNvPicPr>
                <p:nvPr/>
              </p:nvPicPr>
              <p:blipFill>
                <a:blip r:embed="rId15" cstate="print"/>
                <a:stretch>
                  <a:fillRect/>
                </a:stretch>
              </p:blipFill>
              <p:spPr>
                <a:xfrm>
                  <a:off x="6653845" y="6641852"/>
                  <a:ext cx="4997148" cy="2258740"/>
                </a:xfrm>
                <a:prstGeom prst="rect">
                  <a:avLst/>
                </a:prstGeom>
              </p:spPr>
            </p:pic>
          </p:grpSp>
        </p:grpSp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536597" y="6953464"/>
              <a:ext cx="5207496" cy="1786706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12516183" y="2984029"/>
            <a:ext cx="4997148" cy="5900461"/>
            <a:chOff x="12516183" y="2984029"/>
            <a:chExt cx="4997148" cy="5900461"/>
          </a:xfrm>
        </p:grpSpPr>
        <p:grpSp>
          <p:nvGrpSpPr>
            <p:cNvPr id="1014" name="그룹 1014"/>
            <p:cNvGrpSpPr/>
            <p:nvPr/>
          </p:nvGrpSpPr>
          <p:grpSpPr>
            <a:xfrm>
              <a:off x="13499603" y="2984029"/>
              <a:ext cx="3417865" cy="3417865"/>
              <a:chOff x="13499603" y="2984029"/>
              <a:chExt cx="3417865" cy="3417865"/>
            </a:xfrm>
          </p:grpSpPr>
          <p:pic>
            <p:nvPicPr>
              <p:cNvPr id="43" name="Object 42"/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3499603" y="2984029"/>
                <a:ext cx="3417865" cy="3417865"/>
              </a:xfrm>
              <a:prstGeom prst="rect">
                <a:avLst/>
              </a:prstGeom>
            </p:spPr>
          </p:pic>
        </p:grpSp>
        <p:grpSp>
          <p:nvGrpSpPr>
            <p:cNvPr id="1015" name="그룹 1015"/>
            <p:cNvGrpSpPr/>
            <p:nvPr/>
          </p:nvGrpSpPr>
          <p:grpSpPr>
            <a:xfrm>
              <a:off x="12516183" y="6625750"/>
              <a:ext cx="4997148" cy="2258740"/>
              <a:chOff x="12516183" y="6625750"/>
              <a:chExt cx="4997148" cy="2258740"/>
            </a:xfrm>
          </p:grpSpPr>
          <p:pic>
            <p:nvPicPr>
              <p:cNvPr id="46" name="Object 45"/>
              <p:cNvPicPr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10069891" y="5565761"/>
                <a:ext cx="9994297" cy="4517480"/>
              </a:xfrm>
              <a:prstGeom prst="rect">
                <a:avLst/>
              </a:prstGeom>
            </p:spPr>
          </p:pic>
          <p:pic>
            <p:nvPicPr>
              <p:cNvPr id="47" name="Object 46"/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12516183" y="6625750"/>
                <a:ext cx="4997148" cy="2258740"/>
              </a:xfrm>
              <a:prstGeom prst="rect">
                <a:avLst/>
              </a:prstGeom>
            </p:spPr>
          </p:pic>
        </p:grpSp>
        <p:pic>
          <p:nvPicPr>
            <p:cNvPr id="49" name="Object 48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422926" y="7085882"/>
              <a:ext cx="5254773" cy="1428544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5626675" y="8979728"/>
            <a:ext cx="7032365" cy="737072"/>
            <a:chOff x="5626675" y="8979728"/>
            <a:chExt cx="7032365" cy="737072"/>
          </a:xfrm>
        </p:grpSpPr>
        <p:grpSp>
          <p:nvGrpSpPr>
            <p:cNvPr id="1017" name="그룹 1017"/>
            <p:cNvGrpSpPr/>
            <p:nvPr/>
          </p:nvGrpSpPr>
          <p:grpSpPr>
            <a:xfrm>
              <a:off x="5626675" y="8979728"/>
              <a:ext cx="737072" cy="737072"/>
              <a:chOff x="5626675" y="8979728"/>
              <a:chExt cx="737072" cy="737072"/>
            </a:xfrm>
          </p:grpSpPr>
          <p:pic>
            <p:nvPicPr>
              <p:cNvPr id="53" name="Object 52"/>
              <p:cNvPicPr>
                <a:picLocks noChangeAspect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 rot="-16200000">
                <a:off x="5626675" y="8979728"/>
                <a:ext cx="737072" cy="737072"/>
              </a:xfrm>
              <a:prstGeom prst="rect">
                <a:avLst/>
              </a:prstGeom>
            </p:spPr>
          </p:pic>
        </p:grpSp>
        <p:pic>
          <p:nvPicPr>
            <p:cNvPr id="55" name="Object 54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755742" y="8985374"/>
              <a:ext cx="7196046" cy="92045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6" grpId="0" animBg="1"/>
      <p:bldP spid="1009" grpId="1" animBg="1"/>
      <p:bldP spid="1013" grpId="2" animBg="1"/>
      <p:bldP spid="1016" grpId="3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97A2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-7883185" y="-4197685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5" name="Object 4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4" name="그룹 1004"/>
          <p:cNvGrpSpPr/>
          <p:nvPr/>
        </p:nvGrpSpPr>
        <p:grpSpPr>
          <a:xfrm>
            <a:off x="8438394" y="-4309923"/>
            <a:ext cx="1408927" cy="12491420"/>
            <a:chOff x="8438394" y="-4309923"/>
            <a:chExt cx="1408927" cy="12491420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7825893" y="-10463670"/>
              <a:ext cx="2817854" cy="24982840"/>
            </a:xfrm>
            <a:prstGeom prst="rect">
              <a:avLst/>
            </a:prstGeom>
          </p:spPr>
        </p:pic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0">
              <a:off x="8438394" y="-4309923"/>
              <a:ext cx="1408927" cy="1249142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9911306" y="2038224"/>
            <a:ext cx="1494248" cy="316980"/>
            <a:chOff x="9911306" y="2038224"/>
            <a:chExt cx="1494248" cy="316980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480000">
              <a:off x="9911306" y="2038224"/>
              <a:ext cx="1494248" cy="316980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950910" y="4340887"/>
            <a:ext cx="1863893" cy="1897477"/>
            <a:chOff x="950910" y="4340887"/>
            <a:chExt cx="1863893" cy="1897477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0910" y="4340887"/>
              <a:ext cx="1863893" cy="1897477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3641683" y="4108060"/>
            <a:ext cx="2118828" cy="2118828"/>
            <a:chOff x="3641683" y="4108060"/>
            <a:chExt cx="2118828" cy="2118828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41683" y="4108060"/>
              <a:ext cx="2118828" cy="2118828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9716073" y="4167115"/>
            <a:ext cx="2036426" cy="2036426"/>
            <a:chOff x="9716073" y="4167115"/>
            <a:chExt cx="2036426" cy="2036426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716073" y="4167115"/>
              <a:ext cx="2036426" cy="2036426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6651132" y="4221708"/>
            <a:ext cx="2027049" cy="1998670"/>
            <a:chOff x="6651132" y="4221708"/>
            <a:chExt cx="2027049" cy="1998670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51132" y="4221708"/>
              <a:ext cx="2027049" cy="1998670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5258690" y="4104978"/>
            <a:ext cx="2222468" cy="2222468"/>
            <a:chOff x="15258690" y="4104978"/>
            <a:chExt cx="2222468" cy="2222468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5258690" y="4104978"/>
              <a:ext cx="2222468" cy="2222468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12605819" y="4100413"/>
            <a:ext cx="2090870" cy="2090870"/>
            <a:chOff x="12605819" y="4100413"/>
            <a:chExt cx="2090870" cy="2090870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605819" y="4100413"/>
              <a:ext cx="2090870" cy="2090870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3109487" y="4836470"/>
            <a:ext cx="458709" cy="826263"/>
            <a:chOff x="3109487" y="4836470"/>
            <a:chExt cx="458709" cy="826263"/>
          </a:xfrm>
        </p:grpSpPr>
        <p:pic>
          <p:nvPicPr>
            <p:cNvPr id="37" name="Object 36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09487" y="4836470"/>
              <a:ext cx="458709" cy="826263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5789139" y="4876494"/>
            <a:ext cx="458709" cy="826263"/>
            <a:chOff x="5789139" y="4876494"/>
            <a:chExt cx="458709" cy="826263"/>
          </a:xfrm>
        </p:grpSpPr>
        <p:pic>
          <p:nvPicPr>
            <p:cNvPr id="40" name="Object 39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789139" y="4876494"/>
              <a:ext cx="458709" cy="826263"/>
            </a:xfrm>
            <a:prstGeom prst="rect">
              <a:avLst/>
            </a:prstGeom>
          </p:spPr>
        </p:pic>
      </p:grpSp>
      <p:grpSp>
        <p:nvGrpSpPr>
          <p:cNvPr id="1014" name="그룹 1014"/>
          <p:cNvGrpSpPr/>
          <p:nvPr/>
        </p:nvGrpSpPr>
        <p:grpSpPr>
          <a:xfrm>
            <a:off x="8957287" y="4876494"/>
            <a:ext cx="458709" cy="826263"/>
            <a:chOff x="8957287" y="4876494"/>
            <a:chExt cx="458709" cy="826263"/>
          </a:xfrm>
        </p:grpSpPr>
        <p:pic>
          <p:nvPicPr>
            <p:cNvPr id="43" name="Object 42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957287" y="4876494"/>
              <a:ext cx="458709" cy="826263"/>
            </a:xfrm>
            <a:prstGeom prst="rect">
              <a:avLst/>
            </a:prstGeom>
          </p:spPr>
        </p:pic>
      </p:grpSp>
      <p:grpSp>
        <p:nvGrpSpPr>
          <p:cNvPr id="1015" name="그룹 1015"/>
          <p:cNvGrpSpPr/>
          <p:nvPr/>
        </p:nvGrpSpPr>
        <p:grpSpPr>
          <a:xfrm>
            <a:off x="12010852" y="4876494"/>
            <a:ext cx="458709" cy="826263"/>
            <a:chOff x="12010852" y="4876494"/>
            <a:chExt cx="458709" cy="826263"/>
          </a:xfrm>
        </p:grpSpPr>
        <p:pic>
          <p:nvPicPr>
            <p:cNvPr id="46" name="Object 45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010852" y="4876494"/>
              <a:ext cx="458709" cy="826263"/>
            </a:xfrm>
            <a:prstGeom prst="rect">
              <a:avLst/>
            </a:prstGeom>
          </p:spPr>
        </p:pic>
      </p:grpSp>
      <p:grpSp>
        <p:nvGrpSpPr>
          <p:cNvPr id="1016" name="그룹 1016"/>
          <p:cNvGrpSpPr/>
          <p:nvPr/>
        </p:nvGrpSpPr>
        <p:grpSpPr>
          <a:xfrm>
            <a:off x="14955542" y="4876494"/>
            <a:ext cx="458709" cy="826263"/>
            <a:chOff x="14955542" y="4876494"/>
            <a:chExt cx="458709" cy="826263"/>
          </a:xfrm>
        </p:grpSpPr>
        <p:pic>
          <p:nvPicPr>
            <p:cNvPr id="49" name="Object 48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955542" y="4876494"/>
              <a:ext cx="458709" cy="826263"/>
            </a:xfrm>
            <a:prstGeom prst="rect">
              <a:avLst/>
            </a:prstGeom>
          </p:spPr>
        </p:pic>
      </p:grpSp>
      <p:pic>
        <p:nvPicPr>
          <p:cNvPr id="51" name="Object 50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-221345" y="1229407"/>
            <a:ext cx="15650237" cy="1710285"/>
          </a:xfrm>
          <a:prstGeom prst="rect">
            <a:avLst/>
          </a:prstGeom>
        </p:spPr>
      </p:pic>
      <p:pic>
        <p:nvPicPr>
          <p:cNvPr id="52" name="Object 51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839473" y="6438989"/>
            <a:ext cx="2439453" cy="1520957"/>
          </a:xfrm>
          <a:prstGeom prst="rect">
            <a:avLst/>
          </a:prstGeom>
        </p:spPr>
      </p:pic>
      <p:pic>
        <p:nvPicPr>
          <p:cNvPr id="53" name="Object 52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148673" y="6438989"/>
            <a:ext cx="3171338" cy="1520957"/>
          </a:xfrm>
          <a:prstGeom prst="rect">
            <a:avLst/>
          </a:prstGeom>
        </p:spPr>
      </p:pic>
      <p:pic>
        <p:nvPicPr>
          <p:cNvPr id="54" name="Object 53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042815" y="6705599"/>
            <a:ext cx="2973929" cy="988100"/>
          </a:xfrm>
          <a:prstGeom prst="rect">
            <a:avLst/>
          </a:prstGeom>
        </p:spPr>
      </p:pic>
      <p:pic>
        <p:nvPicPr>
          <p:cNvPr id="55" name="Object 54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9636839" y="6483744"/>
            <a:ext cx="2464920" cy="1394739"/>
          </a:xfrm>
          <a:prstGeom prst="rect">
            <a:avLst/>
          </a:prstGeom>
        </p:spPr>
      </p:pic>
      <p:pic>
        <p:nvPicPr>
          <p:cNvPr id="56" name="Object 55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2837873" y="6438989"/>
            <a:ext cx="1915510" cy="1484300"/>
          </a:xfrm>
          <a:prstGeom prst="rect">
            <a:avLst/>
          </a:prstGeom>
        </p:spPr>
      </p:pic>
      <p:pic>
        <p:nvPicPr>
          <p:cNvPr id="57" name="Object 56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5432498" y="6438989"/>
            <a:ext cx="1839319" cy="14843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CCB4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370142"/>
            <a:ext cx="17266028" cy="9487001"/>
            <a:chOff x="516701" y="370142"/>
            <a:chExt cx="17266028" cy="948700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7883185" y="-4197685"/>
              <a:ext cx="34532055" cy="18974002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6701" y="370142"/>
              <a:ext cx="17266028" cy="948700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14827" y="152381"/>
            <a:ext cx="16279450" cy="926831"/>
            <a:chOff x="914827" y="152381"/>
            <a:chExt cx="16279450" cy="926831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4827" y="152381"/>
              <a:ext cx="16279450" cy="92683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8438095" y="-1104762"/>
            <a:ext cx="1409524" cy="12495238"/>
            <a:chOff x="8438095" y="-1104762"/>
            <a:chExt cx="1409524" cy="12495238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7825335" y="-7260379"/>
              <a:ext cx="2819048" cy="24990476"/>
            </a:xfrm>
            <a:prstGeom prst="rect">
              <a:avLst/>
            </a:prstGeom>
          </p:spPr>
        </p:pic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5400000">
              <a:off x="8438095" y="-1104762"/>
              <a:ext cx="1409524" cy="12495238"/>
            </a:xfrm>
            <a:prstGeom prst="rect">
              <a:avLst/>
            </a:prstGeom>
          </p:spPr>
        </p:pic>
      </p:grpSp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50308" y="4082026"/>
            <a:ext cx="9697762" cy="236863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CCB4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16701" y="370142"/>
            <a:ext cx="17266028" cy="9487001"/>
            <a:chOff x="516701" y="370142"/>
            <a:chExt cx="17266028" cy="948700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7883185" y="-4197685"/>
              <a:ext cx="34532055" cy="18974002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6701" y="370142"/>
              <a:ext cx="17266028" cy="948700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14827" y="152381"/>
            <a:ext cx="16279450" cy="926831"/>
            <a:chOff x="914827" y="152381"/>
            <a:chExt cx="16279450" cy="926831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4827" y="152381"/>
              <a:ext cx="16279450" cy="92683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747986" y="1323338"/>
            <a:ext cx="7081903" cy="8222794"/>
            <a:chOff x="747986" y="1323338"/>
            <a:chExt cx="7081903" cy="8222794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7986" y="1323338"/>
              <a:ext cx="7081903" cy="8222794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112269" y="1807899"/>
            <a:ext cx="6339937" cy="7311323"/>
            <a:chOff x="1112269" y="1807899"/>
            <a:chExt cx="6339937" cy="7311323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1816307" y="-1606370"/>
              <a:ext cx="12679875" cy="14622645"/>
            </a:xfrm>
            <a:prstGeom prst="rect">
              <a:avLst/>
            </a:prstGeom>
          </p:spPr>
        </p:pic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2269" y="1807899"/>
              <a:ext cx="6339937" cy="7311323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371265" y="2386768"/>
            <a:ext cx="5835345" cy="6095935"/>
            <a:chOff x="1371265" y="2386768"/>
            <a:chExt cx="5835345" cy="6095935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71265" y="2386768"/>
              <a:ext cx="5835345" cy="6095935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2919348" y="1432426"/>
            <a:ext cx="2286346" cy="712850"/>
            <a:chOff x="2919348" y="1432426"/>
            <a:chExt cx="2286346" cy="712850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360000">
              <a:off x="2919348" y="1432426"/>
              <a:ext cx="2286346" cy="712850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9619859" y="8288611"/>
            <a:ext cx="7605700" cy="432255"/>
            <a:chOff x="9619859" y="8288611"/>
            <a:chExt cx="7605700" cy="432255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19859" y="8288611"/>
              <a:ext cx="7605700" cy="432255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8184882" y="7641663"/>
            <a:ext cx="8144401" cy="214728"/>
            <a:chOff x="8184882" y="7641663"/>
            <a:chExt cx="8144401" cy="214728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60000">
              <a:off x="8184882" y="7641663"/>
              <a:ext cx="8144401" cy="214728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8900617" y="1741452"/>
            <a:ext cx="1732974" cy="1082987"/>
            <a:chOff x="8900617" y="1741452"/>
            <a:chExt cx="1732974" cy="1082987"/>
          </a:xfrm>
        </p:grpSpPr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11220000">
              <a:off x="8900617" y="1741452"/>
              <a:ext cx="1732974" cy="1082987"/>
            </a:xfrm>
            <a:prstGeom prst="rect">
              <a:avLst/>
            </a:prstGeom>
          </p:spPr>
        </p:pic>
      </p:grpSp>
      <p:pic>
        <p:nvPicPr>
          <p:cNvPr id="31" name="Object 3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902510" y="1856605"/>
            <a:ext cx="9665714" cy="2101904"/>
          </a:xfrm>
          <a:prstGeom prst="rect">
            <a:avLst/>
          </a:prstGeom>
        </p:spPr>
      </p:pic>
      <p:pic>
        <p:nvPicPr>
          <p:cNvPr id="32" name="Object 3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615905" y="4595000"/>
            <a:ext cx="10205953" cy="4385591"/>
          </a:xfrm>
          <a:prstGeom prst="rect">
            <a:avLst/>
          </a:prstGeom>
        </p:spPr>
      </p:pic>
      <p:pic>
        <p:nvPicPr>
          <p:cNvPr id="33" name="Object 3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8673640" y="3455378"/>
            <a:ext cx="8120475" cy="913618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C6AC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509326" y="3533053"/>
            <a:ext cx="5218871" cy="5878105"/>
            <a:chOff x="6509326" y="3533053"/>
            <a:chExt cx="5218871" cy="587810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0690" y="754307"/>
              <a:ext cx="10437743" cy="11756209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9326" y="3533053"/>
              <a:ext cx="5218871" cy="587810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-7766621" y="-4109847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12" name="Object 1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-7194651" y="-280787"/>
                <a:ext cx="32558901" cy="1853662"/>
              </a:xfrm>
              <a:prstGeom prst="rect">
                <a:avLst/>
              </a:prstGeom>
            </p:spPr>
          </p:pic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91857" y="1041812"/>
            <a:ext cx="11476356" cy="1350109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93279" y="3370094"/>
            <a:ext cx="15262157" cy="491608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C6AC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6509326" y="3533053"/>
            <a:ext cx="5218871" cy="5878105"/>
            <a:chOff x="6509326" y="3533053"/>
            <a:chExt cx="5218871" cy="587810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0690" y="754307"/>
              <a:ext cx="10437743" cy="11756209"/>
            </a:xfrm>
            <a:prstGeom prst="rect">
              <a:avLst/>
            </a:prstGeom>
          </p:spPr>
        </p:pic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09326" y="3533053"/>
              <a:ext cx="5218871" cy="5878105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16701" y="152381"/>
            <a:ext cx="17266667" cy="9712999"/>
            <a:chOff x="516701" y="152381"/>
            <a:chExt cx="17266667" cy="9712999"/>
          </a:xfrm>
        </p:grpSpPr>
        <p:grpSp>
          <p:nvGrpSpPr>
            <p:cNvPr id="1003" name="그룹 1003"/>
            <p:cNvGrpSpPr/>
            <p:nvPr/>
          </p:nvGrpSpPr>
          <p:grpSpPr>
            <a:xfrm>
              <a:off x="516701" y="370142"/>
              <a:ext cx="17266028" cy="9487001"/>
              <a:chOff x="516701" y="370142"/>
              <a:chExt cx="17266028" cy="9487001"/>
            </a:xfrm>
          </p:grpSpPr>
          <p:pic>
            <p:nvPicPr>
              <p:cNvPr id="8" name="Object 7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-7766621" y="-4109847"/>
                <a:ext cx="34532055" cy="18974002"/>
              </a:xfrm>
              <a:prstGeom prst="rect">
                <a:avLst/>
              </a:prstGeom>
            </p:spPr>
          </p:pic>
          <p:pic>
            <p:nvPicPr>
              <p:cNvPr id="9" name="Object 8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16701" y="370142"/>
                <a:ext cx="17266028" cy="9487001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914827" y="152381"/>
              <a:ext cx="16279450" cy="926831"/>
              <a:chOff x="914827" y="152381"/>
              <a:chExt cx="16279450" cy="926831"/>
            </a:xfrm>
          </p:grpSpPr>
          <p:pic>
            <p:nvPicPr>
              <p:cNvPr id="12" name="Object 1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-7194651" y="-280787"/>
                <a:ext cx="32558901" cy="1853662"/>
              </a:xfrm>
              <a:prstGeom prst="rect">
                <a:avLst/>
              </a:prstGeom>
            </p:spPr>
          </p:pic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914827" y="152381"/>
                <a:ext cx="16279450" cy="926831"/>
              </a:xfrm>
              <a:prstGeom prst="rect">
                <a:avLst/>
              </a:prstGeom>
            </p:spPr>
          </p:pic>
        </p:grpSp>
      </p:grpSp>
      <p:grpSp>
        <p:nvGrpSpPr>
          <p:cNvPr id="1005" name="그룹 1005"/>
          <p:cNvGrpSpPr/>
          <p:nvPr/>
        </p:nvGrpSpPr>
        <p:grpSpPr>
          <a:xfrm>
            <a:off x="3859241" y="2090722"/>
            <a:ext cx="10443680" cy="5104130"/>
            <a:chOff x="3859241" y="2090722"/>
            <a:chExt cx="10443680" cy="5104130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-1244455" y="-304561"/>
              <a:ext cx="20887360" cy="10208260"/>
            </a:xfrm>
            <a:prstGeom prst="rect">
              <a:avLst/>
            </a:prstGeom>
          </p:spPr>
        </p:pic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859241" y="2090722"/>
              <a:ext cx="10443680" cy="5104130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4345573" y="2600527"/>
            <a:ext cx="9429832" cy="3997157"/>
            <a:chOff x="4345573" y="2600527"/>
            <a:chExt cx="9429832" cy="3997157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-195409" y="775881"/>
              <a:ext cx="18859663" cy="7994314"/>
            </a:xfrm>
            <a:prstGeom prst="rect">
              <a:avLst/>
            </a:prstGeom>
          </p:spPr>
        </p:pic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45573" y="2600527"/>
              <a:ext cx="9429832" cy="3997157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253400" y="3694576"/>
            <a:ext cx="10405077" cy="2434239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3207543" y="2139089"/>
            <a:ext cx="2244281" cy="699735"/>
            <a:chOff x="3207543" y="2139089"/>
            <a:chExt cx="2244281" cy="699735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 rot="-2220000">
              <a:off x="3207543" y="2139089"/>
              <a:ext cx="2244281" cy="699735"/>
            </a:xfrm>
            <a:prstGeom prst="rect">
              <a:avLst/>
            </a:prstGeom>
          </p:spPr>
        </p:pic>
      </p:grpSp>
      <p:pic>
        <p:nvPicPr>
          <p:cNvPr id="28" name="Object 27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9260077" y="7935025"/>
            <a:ext cx="9049486" cy="20979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>officegen</ep:Company>
  <ep:Words>0</ep:Words>
  <ep:PresentationFormat>On-screen Show (4:3)</ep:PresentationFormat>
  <ep:Paragraphs>0</ep:Paragraphs>
  <ep:Slides>39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ep:HeadingPairs>
  <ep:TitlesOfParts>
    <vt:vector size="40" baseType="lpstr">
      <vt:lpstr>Office Theme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2023-12-03T19:35:56.000</dcterms:created>
  <dc:creator>officegen</dc:creator>
  <cp:lastModifiedBy>USER</cp:lastModifiedBy>
  <dcterms:modified xsi:type="dcterms:W3CDTF">2023-12-03T10:49:24.710</dcterms:modified>
  <cp:revision>2</cp:revision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