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</p:sldIdLst>
  <p:sldSz cx="24384000" cy="13716000"/>
  <p:notesSz cx="6858000" cy="9144000"/>
  <p:embeddedFontLst>
    <p:embeddedFont>
      <p:font typeface="Pretendard Bold"/>
      <p:bold r:id="rId41"/>
    </p:embeddedFont>
    <p:embeddedFont>
      <p:font typeface="Pretendard Light"/>
      <p:regular r:id="rId42"/>
    </p:embeddedFont>
    <p:embeddedFont>
      <p:font typeface="Pretendard Medium"/>
      <p:bold r:id="rId43"/>
    </p:embeddedFont>
    <p:embeddedFont>
      <p:font typeface="Pretendard Regular"/>
      <p:regular r:id="rId44"/>
    </p:embeddedFont>
    <p:embeddedFont>
      <p:font typeface="KoPubWorldDotum_Pro Medium"/>
      <p:bold r:id="rId4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36" Target="slides/slide31.xml" Type="http://schemas.openxmlformats.org/officeDocument/2006/relationships/slide"/><Relationship Id="rId37" Target="slides/slide32.xml" Type="http://schemas.openxmlformats.org/officeDocument/2006/relationships/slide"/><Relationship Id="rId38" Target="slides/slide33.xml" Type="http://schemas.openxmlformats.org/officeDocument/2006/relationships/slide"/><Relationship Id="rId39" Target="slides/slide34.xml" Type="http://schemas.openxmlformats.org/officeDocument/2006/relationships/slide"/><Relationship Id="rId4" Target="theme/theme1.xml" Type="http://schemas.openxmlformats.org/officeDocument/2006/relationships/theme"/><Relationship Id="rId40" Target="slides/slide35.xml" Type="http://schemas.openxmlformats.org/officeDocument/2006/relationships/slide"/><Relationship Id="rId41" Target="fonts/font1.fntdata" Type="http://schemas.openxmlformats.org/officeDocument/2006/relationships/font"/><Relationship Id="rId42" Target="fonts/font2.fntdata" Type="http://schemas.openxmlformats.org/officeDocument/2006/relationships/font"/><Relationship Id="rId43" Target="fonts/font3.fntdata" Type="http://schemas.openxmlformats.org/officeDocument/2006/relationships/font"/><Relationship Id="rId44" Target="fonts/font4.fntdata" Type="http://schemas.openxmlformats.org/officeDocument/2006/relationships/font"/><Relationship Id="rId45" Target="fonts/font5.fntdata" Type="http://schemas.openxmlformats.org/officeDocument/2006/relationships/font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.png" Type="http://schemas.openxmlformats.org/officeDocument/2006/relationships/image"/><Relationship Id="rId11" Target="../media/image15.png" Type="http://schemas.openxmlformats.org/officeDocument/2006/relationships/image"/><Relationship Id="rId12" Target="../media/image16.png" Type="http://schemas.openxmlformats.org/officeDocument/2006/relationships/image"/><Relationship Id="rId13" Target="../media/image17.png" Type="http://schemas.openxmlformats.org/officeDocument/2006/relationships/image"/><Relationship Id="rId14" Target="../media/image18.png" Type="http://schemas.openxmlformats.org/officeDocument/2006/relationships/image"/><Relationship Id="rId15" Target="../media/image19.png" Type="http://schemas.openxmlformats.org/officeDocument/2006/relationships/image"/><Relationship Id="rId16" Target="../media/image20.png" Type="http://schemas.openxmlformats.org/officeDocument/2006/relationships/image"/><Relationship Id="rId17" Target="../media/image21.png" Type="http://schemas.openxmlformats.org/officeDocument/2006/relationships/image"/><Relationship Id="rId18" Target="../media/image22.png" Type="http://schemas.openxmlformats.org/officeDocument/2006/relationships/image"/><Relationship Id="rId19" Target="../media/image23.png" Type="http://schemas.openxmlformats.org/officeDocument/2006/relationships/image"/><Relationship Id="rId2" Target="../media/image1.png" Type="http://schemas.openxmlformats.org/officeDocument/2006/relationships/image"/><Relationship Id="rId20" Target="../media/image24.png" Type="http://schemas.openxmlformats.org/officeDocument/2006/relationships/image"/><Relationship Id="rId21" Target="../media/image25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1.png" Type="http://schemas.openxmlformats.org/officeDocument/2006/relationships/image"/><Relationship Id="rId11" Target="../media/image32.png" Type="http://schemas.openxmlformats.org/officeDocument/2006/relationships/image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26.png" Type="http://schemas.openxmlformats.org/officeDocument/2006/relationships/image"/><Relationship Id="rId6" Target="../media/image27.png" Type="http://schemas.openxmlformats.org/officeDocument/2006/relationships/image"/><Relationship Id="rId7" Target="../media/image28.png" Type="http://schemas.openxmlformats.org/officeDocument/2006/relationships/image"/><Relationship Id="rId8" Target="../media/image29.png" Type="http://schemas.openxmlformats.org/officeDocument/2006/relationships/image"/><Relationship Id="rId9" Target="../media/image3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7.png" Type="http://schemas.openxmlformats.org/officeDocument/2006/relationships/image"/><Relationship Id="rId11" Target="../media/image38.png" Type="http://schemas.openxmlformats.org/officeDocument/2006/relationships/image"/><Relationship Id="rId12" Target="../media/image39.png" Type="http://schemas.openxmlformats.org/officeDocument/2006/relationships/image"/><Relationship Id="rId13" Target="../media/image40.png" Type="http://schemas.openxmlformats.org/officeDocument/2006/relationships/image"/><Relationship Id="rId14" Target="../media/image41.png" Type="http://schemas.openxmlformats.org/officeDocument/2006/relationships/image"/><Relationship Id="rId15" Target="../media/image42.png" Type="http://schemas.openxmlformats.org/officeDocument/2006/relationships/image"/><Relationship Id="rId16" Target="../media/image43.png" Type="http://schemas.openxmlformats.org/officeDocument/2006/relationships/image"/><Relationship Id="rId17" Target="../media/image44.png" Type="http://schemas.openxmlformats.org/officeDocument/2006/relationships/image"/><Relationship Id="rId18" Target="../media/image45.png" Type="http://schemas.openxmlformats.org/officeDocument/2006/relationships/image"/><Relationship Id="rId19" Target="../media/image46.png" Type="http://schemas.openxmlformats.org/officeDocument/2006/relationships/image"/><Relationship Id="rId2" Target="../media/image1.png" Type="http://schemas.openxmlformats.org/officeDocument/2006/relationships/image"/><Relationship Id="rId20" Target="../media/image47.png" Type="http://schemas.openxmlformats.org/officeDocument/2006/relationships/image"/><Relationship Id="rId21" Target="../media/image48.png" Type="http://schemas.openxmlformats.org/officeDocument/2006/relationships/image"/><Relationship Id="rId22" Target="../media/image49.png" Type="http://schemas.openxmlformats.org/officeDocument/2006/relationships/image"/><Relationship Id="rId23" Target="../media/image50.png" Type="http://schemas.openxmlformats.org/officeDocument/2006/relationships/image"/><Relationship Id="rId24" Target="../media/image51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33.png" Type="http://schemas.openxmlformats.org/officeDocument/2006/relationships/image"/><Relationship Id="rId6" Target="../media/image27.png" Type="http://schemas.openxmlformats.org/officeDocument/2006/relationships/image"/><Relationship Id="rId7" Target="../media/image34.png" Type="http://schemas.openxmlformats.org/officeDocument/2006/relationships/image"/><Relationship Id="rId8" Target="../media/image35.png" Type="http://schemas.openxmlformats.org/officeDocument/2006/relationships/image"/><Relationship Id="rId9" Target="../media/image36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7.png" Type="http://schemas.openxmlformats.org/officeDocument/2006/relationships/image"/><Relationship Id="rId11" Target="../media/image58.png" Type="http://schemas.openxmlformats.org/officeDocument/2006/relationships/image"/><Relationship Id="rId12" Target="../media/image59.png" Type="http://schemas.openxmlformats.org/officeDocument/2006/relationships/image"/><Relationship Id="rId13" Target="../media/image60.png" Type="http://schemas.openxmlformats.org/officeDocument/2006/relationships/image"/><Relationship Id="rId14" Target="../media/image61.png" Type="http://schemas.openxmlformats.org/officeDocument/2006/relationships/image"/><Relationship Id="rId15" Target="../media/image62.png" Type="http://schemas.openxmlformats.org/officeDocument/2006/relationships/image"/><Relationship Id="rId16" Target="../media/image63.png" Type="http://schemas.openxmlformats.org/officeDocument/2006/relationships/image"/><Relationship Id="rId17" Target="../media/image64.png" Type="http://schemas.openxmlformats.org/officeDocument/2006/relationships/image"/><Relationship Id="rId18" Target="../media/image65.png" Type="http://schemas.openxmlformats.org/officeDocument/2006/relationships/image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52.png" Type="http://schemas.openxmlformats.org/officeDocument/2006/relationships/image"/><Relationship Id="rId6" Target="../media/image53.png" Type="http://schemas.openxmlformats.org/officeDocument/2006/relationships/image"/><Relationship Id="rId7" Target="../media/image54.png" Type="http://schemas.openxmlformats.org/officeDocument/2006/relationships/image"/><Relationship Id="rId8" Target="../media/image55.png" Type="http://schemas.openxmlformats.org/officeDocument/2006/relationships/image"/><Relationship Id="rId9" Target="../media/image56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1.png" Type="http://schemas.openxmlformats.org/officeDocument/2006/relationships/image"/><Relationship Id="rId11" Target="../media/image72.png" Type="http://schemas.openxmlformats.org/officeDocument/2006/relationships/image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66.png" Type="http://schemas.openxmlformats.org/officeDocument/2006/relationships/image"/><Relationship Id="rId6" Target="../media/image67.png" Type="http://schemas.openxmlformats.org/officeDocument/2006/relationships/image"/><Relationship Id="rId7" Target="../media/image68.png" Type="http://schemas.openxmlformats.org/officeDocument/2006/relationships/image"/><Relationship Id="rId8" Target="../media/image69.png" Type="http://schemas.openxmlformats.org/officeDocument/2006/relationships/image"/><Relationship Id="rId9" Target="../media/image70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73.png" Type="http://schemas.openxmlformats.org/officeDocument/2006/relationships/image"/><Relationship Id="rId5" Target="../media/image66.png" Type="http://schemas.openxmlformats.org/officeDocument/2006/relationships/image"/><Relationship Id="rId6" Target="../media/image67.png" Type="http://schemas.openxmlformats.org/officeDocument/2006/relationships/image"/><Relationship Id="rId7" Target="../media/image74.png" Type="http://schemas.openxmlformats.org/officeDocument/2006/relationships/image"/><Relationship Id="rId8" Target="../media/image75.png" Type="http://schemas.openxmlformats.org/officeDocument/2006/relationships/image"/><Relationship Id="rId9" Target="../media/image76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73.png" Type="http://schemas.openxmlformats.org/officeDocument/2006/relationships/image"/><Relationship Id="rId5" Target="../media/image66.png" Type="http://schemas.openxmlformats.org/officeDocument/2006/relationships/image"/><Relationship Id="rId6" Target="../media/image67.png" Type="http://schemas.openxmlformats.org/officeDocument/2006/relationships/image"/><Relationship Id="rId7" Target="../media/image77.png" Type="http://schemas.openxmlformats.org/officeDocument/2006/relationships/image"/><Relationship Id="rId8" Target="../media/image78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79.png" Type="http://schemas.openxmlformats.org/officeDocument/2006/relationships/image"/><Relationship Id="rId5" Target="../media/image80.png" Type="http://schemas.openxmlformats.org/officeDocument/2006/relationships/image"/><Relationship Id="rId6" Target="../media/image81.png" Type="http://schemas.openxmlformats.org/officeDocument/2006/relationships/image"/><Relationship Id="rId7" Target="../media/image82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80.png" Type="http://schemas.openxmlformats.org/officeDocument/2006/relationships/image"/><Relationship Id="rId6" Target="../media/image81.png" Type="http://schemas.openxmlformats.org/officeDocument/2006/relationships/image"/><Relationship Id="rId7" Target="../media/image83.png" Type="http://schemas.openxmlformats.org/officeDocument/2006/relationships/image"/><Relationship Id="rId8" Target="../media/image84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85.png" Type="http://schemas.openxmlformats.org/officeDocument/2006/relationships/image"/><Relationship Id="rId5" Target="../media/image80.png" Type="http://schemas.openxmlformats.org/officeDocument/2006/relationships/image"/><Relationship Id="rId6" Target="../media/image81.png" Type="http://schemas.openxmlformats.org/officeDocument/2006/relationships/image"/><Relationship Id="rId7" Target="../media/image86.png" Type="http://schemas.openxmlformats.org/officeDocument/2006/relationships/image"/><Relationship Id="rId8" Target="../media/image87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88.png" Type="http://schemas.openxmlformats.org/officeDocument/2006/relationships/image"/><Relationship Id="rId5" Target="../media/image80.png" Type="http://schemas.openxmlformats.org/officeDocument/2006/relationships/image"/><Relationship Id="rId6" Target="../media/image81.png" Type="http://schemas.openxmlformats.org/officeDocument/2006/relationships/image"/><Relationship Id="rId7" Target="../media/image89.png" Type="http://schemas.openxmlformats.org/officeDocument/2006/relationships/image"/><Relationship Id="rId8" Target="../media/image90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5.png" Type="http://schemas.openxmlformats.org/officeDocument/2006/relationships/image"/><Relationship Id="rId11" Target="../media/image96.png" Type="http://schemas.openxmlformats.org/officeDocument/2006/relationships/image"/><Relationship Id="rId12" Target="../media/image97.png" Type="http://schemas.openxmlformats.org/officeDocument/2006/relationships/image"/><Relationship Id="rId13" Target="../media/image98.png" Type="http://schemas.openxmlformats.org/officeDocument/2006/relationships/image"/><Relationship Id="rId14" Target="../media/image99.png" Type="http://schemas.openxmlformats.org/officeDocument/2006/relationships/image"/><Relationship Id="rId15" Target="../media/image100.png" Type="http://schemas.openxmlformats.org/officeDocument/2006/relationships/image"/><Relationship Id="rId16" Target="../media/image101.png" Type="http://schemas.openxmlformats.org/officeDocument/2006/relationships/image"/><Relationship Id="rId17" Target="../media/image102.png" Type="http://schemas.openxmlformats.org/officeDocument/2006/relationships/image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91.png" Type="http://schemas.openxmlformats.org/officeDocument/2006/relationships/image"/><Relationship Id="rId5" Target="../media/image80.png" Type="http://schemas.openxmlformats.org/officeDocument/2006/relationships/image"/><Relationship Id="rId6" Target="../media/image81.png" Type="http://schemas.openxmlformats.org/officeDocument/2006/relationships/image"/><Relationship Id="rId7" Target="../media/image92.png" Type="http://schemas.openxmlformats.org/officeDocument/2006/relationships/image"/><Relationship Id="rId8" Target="../media/image93.png" Type="http://schemas.openxmlformats.org/officeDocument/2006/relationships/image"/><Relationship Id="rId9" Target="../media/image94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07.png" Type="http://schemas.openxmlformats.org/officeDocument/2006/relationships/image"/><Relationship Id="rId11" Target="../media/image38.png" Type="http://schemas.openxmlformats.org/officeDocument/2006/relationships/image"/><Relationship Id="rId12" Target="../media/image40.png" Type="http://schemas.openxmlformats.org/officeDocument/2006/relationships/image"/><Relationship Id="rId13" Target="../media/image108.png" Type="http://schemas.openxmlformats.org/officeDocument/2006/relationships/image"/><Relationship Id="rId14" Target="../media/image42.png" Type="http://schemas.openxmlformats.org/officeDocument/2006/relationships/image"/><Relationship Id="rId15" Target="../media/image109.png" Type="http://schemas.openxmlformats.org/officeDocument/2006/relationships/image"/><Relationship Id="rId16" Target="../media/image110.png" Type="http://schemas.openxmlformats.org/officeDocument/2006/relationships/image"/><Relationship Id="rId17" Target="../media/image111.png" Type="http://schemas.openxmlformats.org/officeDocument/2006/relationships/image"/><Relationship Id="rId18" Target="../media/image112.png" Type="http://schemas.openxmlformats.org/officeDocument/2006/relationships/image"/><Relationship Id="rId19" Target="../media/image113.png" Type="http://schemas.openxmlformats.org/officeDocument/2006/relationships/image"/><Relationship Id="rId2" Target="../media/image1.png" Type="http://schemas.openxmlformats.org/officeDocument/2006/relationships/image"/><Relationship Id="rId20" Target="../media/image114.png" Type="http://schemas.openxmlformats.org/officeDocument/2006/relationships/image"/><Relationship Id="rId21" Target="../media/image115.png" Type="http://schemas.openxmlformats.org/officeDocument/2006/relationships/image"/><Relationship Id="rId22" Target="../media/image116.png" Type="http://schemas.openxmlformats.org/officeDocument/2006/relationships/image"/><Relationship Id="rId23" Target="../media/image117.png" Type="http://schemas.openxmlformats.org/officeDocument/2006/relationships/image"/><Relationship Id="rId3" Target="../media/image7.png" Type="http://schemas.openxmlformats.org/officeDocument/2006/relationships/image"/><Relationship Id="rId4" Target="../media/image91.png" Type="http://schemas.openxmlformats.org/officeDocument/2006/relationships/image"/><Relationship Id="rId5" Target="../media/image103.png" Type="http://schemas.openxmlformats.org/officeDocument/2006/relationships/image"/><Relationship Id="rId6" Target="../media/image104.png" Type="http://schemas.openxmlformats.org/officeDocument/2006/relationships/image"/><Relationship Id="rId7" Target="../media/image105.png" Type="http://schemas.openxmlformats.org/officeDocument/2006/relationships/image"/><Relationship Id="rId8" Target="../media/image35.png" Type="http://schemas.openxmlformats.org/officeDocument/2006/relationships/image"/><Relationship Id="rId9" Target="../media/image106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23.png" Type="http://schemas.openxmlformats.org/officeDocument/2006/relationships/image"/><Relationship Id="rId11" Target="../media/image124.png" Type="http://schemas.openxmlformats.org/officeDocument/2006/relationships/image"/><Relationship Id="rId12" Target="../media/image125.png" Type="http://schemas.openxmlformats.org/officeDocument/2006/relationships/image"/><Relationship Id="rId13" Target="../media/image126.png" Type="http://schemas.openxmlformats.org/officeDocument/2006/relationships/image"/><Relationship Id="rId14" Target="../media/image127.png" Type="http://schemas.openxmlformats.org/officeDocument/2006/relationships/image"/><Relationship Id="rId15" Target="../media/image128.png" Type="http://schemas.openxmlformats.org/officeDocument/2006/relationships/image"/><Relationship Id="rId16" Target="../media/image129.png" Type="http://schemas.openxmlformats.org/officeDocument/2006/relationships/image"/><Relationship Id="rId17" Target="../media/image130.png" Type="http://schemas.openxmlformats.org/officeDocument/2006/relationships/image"/><Relationship Id="rId18" Target="../media/image131.png" Type="http://schemas.openxmlformats.org/officeDocument/2006/relationships/image"/><Relationship Id="rId19" Target="../media/image132.png" Type="http://schemas.openxmlformats.org/officeDocument/2006/relationships/image"/><Relationship Id="rId2" Target="../media/image1.png" Type="http://schemas.openxmlformats.org/officeDocument/2006/relationships/image"/><Relationship Id="rId20" Target="../media/image133.png" Type="http://schemas.openxmlformats.org/officeDocument/2006/relationships/image"/><Relationship Id="rId3" Target="../media/image7.png" Type="http://schemas.openxmlformats.org/officeDocument/2006/relationships/image"/><Relationship Id="rId4" Target="../media/image73.png" Type="http://schemas.openxmlformats.org/officeDocument/2006/relationships/image"/><Relationship Id="rId5" Target="../media/image118.png" Type="http://schemas.openxmlformats.org/officeDocument/2006/relationships/image"/><Relationship Id="rId6" Target="../media/image119.png" Type="http://schemas.openxmlformats.org/officeDocument/2006/relationships/image"/><Relationship Id="rId7" Target="../media/image120.png" Type="http://schemas.openxmlformats.org/officeDocument/2006/relationships/image"/><Relationship Id="rId8" Target="../media/image121.png" Type="http://schemas.openxmlformats.org/officeDocument/2006/relationships/image"/><Relationship Id="rId9" Target="../media/image122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7.png" Type="http://schemas.openxmlformats.org/officeDocument/2006/relationships/image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118.png" Type="http://schemas.openxmlformats.org/officeDocument/2006/relationships/image"/><Relationship Id="rId6" Target="../media/image119.png" Type="http://schemas.openxmlformats.org/officeDocument/2006/relationships/image"/><Relationship Id="rId7" Target="../media/image134.png" Type="http://schemas.openxmlformats.org/officeDocument/2006/relationships/image"/><Relationship Id="rId8" Target="../media/image135.png" Type="http://schemas.openxmlformats.org/officeDocument/2006/relationships/image"/><Relationship Id="rId9" Target="../media/image136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138.png" Type="http://schemas.openxmlformats.org/officeDocument/2006/relationships/image"/><Relationship Id="rId5" Target="../media/image118.png" Type="http://schemas.openxmlformats.org/officeDocument/2006/relationships/image"/><Relationship Id="rId6" Target="../media/image119.png" Type="http://schemas.openxmlformats.org/officeDocument/2006/relationships/image"/><Relationship Id="rId7" Target="../media/image139.png" Type="http://schemas.openxmlformats.org/officeDocument/2006/relationships/image"/><Relationship Id="rId8" Target="../media/image140.png" Type="http://schemas.openxmlformats.org/officeDocument/2006/relationships/image"/><Relationship Id="rId9" Target="../media/image141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5.png" Type="http://schemas.openxmlformats.org/officeDocument/2006/relationships/image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118.png" Type="http://schemas.openxmlformats.org/officeDocument/2006/relationships/image"/><Relationship Id="rId6" Target="../media/image119.png" Type="http://schemas.openxmlformats.org/officeDocument/2006/relationships/image"/><Relationship Id="rId7" Target="../media/image142.png" Type="http://schemas.openxmlformats.org/officeDocument/2006/relationships/image"/><Relationship Id="rId8" Target="../media/image143.png" Type="http://schemas.openxmlformats.org/officeDocument/2006/relationships/image"/><Relationship Id="rId9" Target="../media/image144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146.png" Type="http://schemas.openxmlformats.org/officeDocument/2006/relationships/image"/><Relationship Id="rId5" Target="../media/image147.png" Type="http://schemas.openxmlformats.org/officeDocument/2006/relationships/image"/><Relationship Id="rId6" Target="../media/image119.png" Type="http://schemas.openxmlformats.org/officeDocument/2006/relationships/image"/><Relationship Id="rId7" Target="../media/image148.png" Type="http://schemas.openxmlformats.org/officeDocument/2006/relationships/image"/><Relationship Id="rId8" Target="../media/image149.png" Type="http://schemas.openxmlformats.org/officeDocument/2006/relationships/image"/><Relationship Id="rId9" Target="../media/image150.pn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151.png" Type="http://schemas.openxmlformats.org/officeDocument/2006/relationships/image"/><Relationship Id="rId5" Target="../media/image118.png" Type="http://schemas.openxmlformats.org/officeDocument/2006/relationships/image"/><Relationship Id="rId6" Target="../media/image119.png" Type="http://schemas.openxmlformats.org/officeDocument/2006/relationships/image"/><Relationship Id="rId7" Target="../media/image152.png" Type="http://schemas.openxmlformats.org/officeDocument/2006/relationships/image"/><Relationship Id="rId8" Target="../media/image153.png" Type="http://schemas.openxmlformats.org/officeDocument/2006/relationships/image"/><Relationship Id="rId9" Target="../media/image154.pn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9.png" Type="http://schemas.openxmlformats.org/officeDocument/2006/relationships/image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155.png" Type="http://schemas.openxmlformats.org/officeDocument/2006/relationships/image"/><Relationship Id="rId5" Target="../media/image147.png" Type="http://schemas.openxmlformats.org/officeDocument/2006/relationships/image"/><Relationship Id="rId6" Target="../media/image119.png" Type="http://schemas.openxmlformats.org/officeDocument/2006/relationships/image"/><Relationship Id="rId7" Target="../media/image156.png" Type="http://schemas.openxmlformats.org/officeDocument/2006/relationships/image"/><Relationship Id="rId8" Target="../media/image157.png" Type="http://schemas.openxmlformats.org/officeDocument/2006/relationships/image"/><Relationship Id="rId9" Target="../media/image158.pn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73.png" Type="http://schemas.openxmlformats.org/officeDocument/2006/relationships/image"/><Relationship Id="rId5" Target="../media/image118.png" Type="http://schemas.openxmlformats.org/officeDocument/2006/relationships/image"/><Relationship Id="rId6" Target="../media/image119.png" Type="http://schemas.openxmlformats.org/officeDocument/2006/relationships/image"/><Relationship Id="rId7" Target="../media/image160.png" Type="http://schemas.openxmlformats.org/officeDocument/2006/relationships/image"/><Relationship Id="rId8" Target="../media/image157.png" Type="http://schemas.openxmlformats.org/officeDocument/2006/relationships/image"/><Relationship Id="rId9" Target="../media/image161.pn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66.png" Type="http://schemas.openxmlformats.org/officeDocument/2006/relationships/image"/><Relationship Id="rId11" Target="../media/image167.png" Type="http://schemas.openxmlformats.org/officeDocument/2006/relationships/image"/><Relationship Id="rId12" Target="../media/image168.png" Type="http://schemas.openxmlformats.org/officeDocument/2006/relationships/image"/><Relationship Id="rId13" Target="../media/image169.png" Type="http://schemas.openxmlformats.org/officeDocument/2006/relationships/image"/><Relationship Id="rId14" Target="../media/image170.png" Type="http://schemas.openxmlformats.org/officeDocument/2006/relationships/image"/><Relationship Id="rId15" Target="../media/image171.png" Type="http://schemas.openxmlformats.org/officeDocument/2006/relationships/image"/><Relationship Id="rId16" Target="../media/image172.png" Type="http://schemas.openxmlformats.org/officeDocument/2006/relationships/image"/><Relationship Id="rId17" Target="../media/image173.png" Type="http://schemas.openxmlformats.org/officeDocument/2006/relationships/image"/><Relationship Id="rId18" Target="../media/image174.png" Type="http://schemas.openxmlformats.org/officeDocument/2006/relationships/image"/><Relationship Id="rId19" Target="../media/image175.png" Type="http://schemas.openxmlformats.org/officeDocument/2006/relationships/image"/><Relationship Id="rId2" Target="../media/image1.png" Type="http://schemas.openxmlformats.org/officeDocument/2006/relationships/image"/><Relationship Id="rId20" Target="../media/image176.png" Type="http://schemas.openxmlformats.org/officeDocument/2006/relationships/image"/><Relationship Id="rId21" Target="../media/image177.png" Type="http://schemas.openxmlformats.org/officeDocument/2006/relationships/image"/><Relationship Id="rId22" Target="../media/image178.png" Type="http://schemas.openxmlformats.org/officeDocument/2006/relationships/image"/><Relationship Id="rId23" Target="../media/image179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118.png" Type="http://schemas.openxmlformats.org/officeDocument/2006/relationships/image"/><Relationship Id="rId6" Target="../media/image162.png" Type="http://schemas.openxmlformats.org/officeDocument/2006/relationships/image"/><Relationship Id="rId7" Target="../media/image163.png" Type="http://schemas.openxmlformats.org/officeDocument/2006/relationships/image"/><Relationship Id="rId8" Target="../media/image164.png" Type="http://schemas.openxmlformats.org/officeDocument/2006/relationships/image"/><Relationship Id="rId9" Target="../media/image165.pn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91.png" Type="http://schemas.openxmlformats.org/officeDocument/2006/relationships/image"/><Relationship Id="rId5" Target="../media/image118.png" Type="http://schemas.openxmlformats.org/officeDocument/2006/relationships/image"/><Relationship Id="rId6" Target="../media/image180.png" Type="http://schemas.openxmlformats.org/officeDocument/2006/relationships/image"/><Relationship Id="rId7" Target="../media/image181.png" Type="http://schemas.openxmlformats.org/officeDocument/2006/relationships/image"/><Relationship Id="rId8" Target="../media/image182.png" Type="http://schemas.openxmlformats.org/officeDocument/2006/relationships/image"/><Relationship Id="rId9" Target="../media/image183.pn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184.png" Type="http://schemas.openxmlformats.org/officeDocument/2006/relationships/image"/><Relationship Id="rId5" Target="../media/image118.png" Type="http://schemas.openxmlformats.org/officeDocument/2006/relationships/image"/><Relationship Id="rId6" Target="../media/image180.png" Type="http://schemas.openxmlformats.org/officeDocument/2006/relationships/image"/><Relationship Id="rId7" Target="../media/image128.png" Type="http://schemas.openxmlformats.org/officeDocument/2006/relationships/image"/><Relationship Id="rId8" Target="../media/image185.png" Type="http://schemas.openxmlformats.org/officeDocument/2006/relationships/image"/><Relationship Id="rId9" Target="../media/image186.pn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79.png" Type="http://schemas.openxmlformats.org/officeDocument/2006/relationships/image"/><Relationship Id="rId5" Target="../media/image118.png" Type="http://schemas.openxmlformats.org/officeDocument/2006/relationships/image"/><Relationship Id="rId6" Target="../media/image180.png" Type="http://schemas.openxmlformats.org/officeDocument/2006/relationships/image"/><Relationship Id="rId7" Target="../media/image125.png" Type="http://schemas.openxmlformats.org/officeDocument/2006/relationships/image"/><Relationship Id="rId8" Target="../media/image187.png" Type="http://schemas.openxmlformats.org/officeDocument/2006/relationships/image"/><Relationship Id="rId9" Target="../media/image188.png" Type="http://schemas.openxmlformats.org/officeDocument/2006/relationships/image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189.png" Type="http://schemas.openxmlformats.org/officeDocument/2006/relationships/image"/><Relationship Id="rId5" Target="../media/image118.png" Type="http://schemas.openxmlformats.org/officeDocument/2006/relationships/image"/><Relationship Id="rId6" Target="../media/image180.png" Type="http://schemas.openxmlformats.org/officeDocument/2006/relationships/image"/><Relationship Id="rId7" Target="../media/image190.png" Type="http://schemas.openxmlformats.org/officeDocument/2006/relationships/image"/><Relationship Id="rId8" Target="../media/image191.png" Type="http://schemas.openxmlformats.org/officeDocument/2006/relationships/image"/><Relationship Id="rId9" Target="../media/image192.png" Type="http://schemas.openxmlformats.org/officeDocument/2006/relationships/image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193.png" Type="http://schemas.openxmlformats.org/officeDocument/2006/relationships/image"/><Relationship Id="rId5" Target="../media/image118.png" Type="http://schemas.openxmlformats.org/officeDocument/2006/relationships/image"/><Relationship Id="rId6" Target="../media/image180.png" Type="http://schemas.openxmlformats.org/officeDocument/2006/relationships/image"/><Relationship Id="rId7" Target="../media/image194.png" Type="http://schemas.openxmlformats.org/officeDocument/2006/relationships/image"/><Relationship Id="rId8" Target="../media/image195.png" Type="http://schemas.openxmlformats.org/officeDocument/2006/relationships/image"/><Relationship Id="rId9" Target="../media/image196.png" Type="http://schemas.openxmlformats.org/officeDocument/2006/relationships/image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197.png" Type="http://schemas.openxmlformats.org/officeDocument/2006/relationships/image"/><Relationship Id="rId5" Target="../media/image118.png" Type="http://schemas.openxmlformats.org/officeDocument/2006/relationships/image"/><Relationship Id="rId6" Target="../media/image198.png" Type="http://schemas.openxmlformats.org/officeDocument/2006/relationships/image"/><Relationship Id="rId7" Target="../media/image199.png" Type="http://schemas.openxmlformats.org/officeDocument/2006/relationships/image"/><Relationship Id="rId8" Target="../media/image200.png" Type="http://schemas.openxmlformats.org/officeDocument/2006/relationships/image"/><Relationship Id="rId9" Target="../media/image201.png" Type="http://schemas.openxmlformats.org/officeDocument/2006/relationships/image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202.png" Type="http://schemas.openxmlformats.org/officeDocument/2006/relationships/image"/><Relationship Id="rId5" Target="../media/image118.png" Type="http://schemas.openxmlformats.org/officeDocument/2006/relationships/image"/><Relationship Id="rId6" Target="../media/image198.png" Type="http://schemas.openxmlformats.org/officeDocument/2006/relationships/image"/><Relationship Id="rId7" Target="../media/image199.png" Type="http://schemas.openxmlformats.org/officeDocument/2006/relationships/image"/><Relationship Id="rId8" Target="../media/image203.png" Type="http://schemas.openxmlformats.org/officeDocument/2006/relationships/image"/><Relationship Id="rId9" Target="../media/image204.png" Type="http://schemas.openxmlformats.org/officeDocument/2006/relationships/image"/></Relationships>
</file>

<file path=ppt/slides/_rels/slide3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0.png" Type="http://schemas.openxmlformats.org/officeDocument/2006/relationships/image"/><Relationship Id="rId11" Target="../media/image211.png" Type="http://schemas.openxmlformats.org/officeDocument/2006/relationships/image"/><Relationship Id="rId12" Target="../media/image212.png" Type="http://schemas.openxmlformats.org/officeDocument/2006/relationships/image"/><Relationship Id="rId13" Target="../media/image213.png" Type="http://schemas.openxmlformats.org/officeDocument/2006/relationships/image"/><Relationship Id="rId14" Target="../media/image214.png" Type="http://schemas.openxmlformats.org/officeDocument/2006/relationships/image"/><Relationship Id="rId15" Target="../media/image215.png" Type="http://schemas.openxmlformats.org/officeDocument/2006/relationships/image"/><Relationship Id="rId16" Target="../media/image216.png" Type="http://schemas.openxmlformats.org/officeDocument/2006/relationships/image"/><Relationship Id="rId17" Target="../media/image217.png" Type="http://schemas.openxmlformats.org/officeDocument/2006/relationships/image"/><Relationship Id="rId18" Target="../media/image218.png" Type="http://schemas.openxmlformats.org/officeDocument/2006/relationships/image"/><Relationship Id="rId19" Target="../media/image219.png" Type="http://schemas.openxmlformats.org/officeDocument/2006/relationships/image"/><Relationship Id="rId2" Target="../media/image1.png" Type="http://schemas.openxmlformats.org/officeDocument/2006/relationships/image"/><Relationship Id="rId20" Target="../media/image220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205.png" Type="http://schemas.openxmlformats.org/officeDocument/2006/relationships/image"/><Relationship Id="rId6" Target="../media/image206.png" Type="http://schemas.openxmlformats.org/officeDocument/2006/relationships/image"/><Relationship Id="rId7" Target="../media/image207.png" Type="http://schemas.openxmlformats.org/officeDocument/2006/relationships/image"/><Relationship Id="rId8" Target="../media/image208.png" Type="http://schemas.openxmlformats.org/officeDocument/2006/relationships/image"/><Relationship Id="rId9" Target="../media/image209.png" Type="http://schemas.openxmlformats.org/officeDocument/2006/relationships/image"/></Relationships>
</file>

<file path=ppt/slides/_rels/slide3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4.png" Type="http://schemas.openxmlformats.org/officeDocument/2006/relationships/image"/><Relationship Id="rId11" Target="../media/image211.png" Type="http://schemas.openxmlformats.org/officeDocument/2006/relationships/image"/><Relationship Id="rId12" Target="../media/image212.png" Type="http://schemas.openxmlformats.org/officeDocument/2006/relationships/image"/><Relationship Id="rId13" Target="../media/image225.png" Type="http://schemas.openxmlformats.org/officeDocument/2006/relationships/image"/><Relationship Id="rId14" Target="../media/image226.png" Type="http://schemas.openxmlformats.org/officeDocument/2006/relationships/image"/><Relationship Id="rId15" Target="../media/image215.png" Type="http://schemas.openxmlformats.org/officeDocument/2006/relationships/image"/><Relationship Id="rId16" Target="../media/image216.png" Type="http://schemas.openxmlformats.org/officeDocument/2006/relationships/image"/><Relationship Id="rId17" Target="../media/image227.png" Type="http://schemas.openxmlformats.org/officeDocument/2006/relationships/image"/><Relationship Id="rId18" Target="../media/image218.png" Type="http://schemas.openxmlformats.org/officeDocument/2006/relationships/image"/><Relationship Id="rId19" Target="../media/image228.png" Type="http://schemas.openxmlformats.org/officeDocument/2006/relationships/image"/><Relationship Id="rId2" Target="../media/image1.png" Type="http://schemas.openxmlformats.org/officeDocument/2006/relationships/image"/><Relationship Id="rId20" Target="../media/image229.png" Type="http://schemas.openxmlformats.org/officeDocument/2006/relationships/image"/><Relationship Id="rId3" Target="../media/image7.png" Type="http://schemas.openxmlformats.org/officeDocument/2006/relationships/image"/><Relationship Id="rId4" Target="../media/image221.png" Type="http://schemas.openxmlformats.org/officeDocument/2006/relationships/image"/><Relationship Id="rId5" Target="../media/image205.png" Type="http://schemas.openxmlformats.org/officeDocument/2006/relationships/image"/><Relationship Id="rId6" Target="../media/image206.png" Type="http://schemas.openxmlformats.org/officeDocument/2006/relationships/image"/><Relationship Id="rId7" Target="../media/image222.png" Type="http://schemas.openxmlformats.org/officeDocument/2006/relationships/image"/><Relationship Id="rId8" Target="../media/image208.png" Type="http://schemas.openxmlformats.org/officeDocument/2006/relationships/image"/><Relationship Id="rId9" Target="../media/image223.png" Type="http://schemas.openxmlformats.org/officeDocument/2006/relationships/image"/></Relationships>
</file>

<file path=ppt/slides/_rels/slide3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" TargetMode="External" Type="http://schemas.openxmlformats.org/officeDocument/2006/relationships/hyperlink"/><Relationship Id="rId11" Target="../media/image234.png" Type="http://schemas.openxmlformats.org/officeDocument/2006/relationships/image"/><Relationship Id="rId12" Target="../media/image235.png" Type="http://schemas.openxmlformats.org/officeDocument/2006/relationships/image"/><Relationship Id="rId2" Target="../media/image1.png" Type="http://schemas.openxmlformats.org/officeDocument/2006/relationships/image"/><Relationship Id="rId3" Target="../media/image7.png" Type="http://schemas.openxmlformats.org/officeDocument/2006/relationships/image"/><Relationship Id="rId4" Target="../media/image73.png" Type="http://schemas.openxmlformats.org/officeDocument/2006/relationships/image"/><Relationship Id="rId5" Target="../media/image230.png" Type="http://schemas.openxmlformats.org/officeDocument/2006/relationships/image"/><Relationship Id="rId6" Target="../media/image231.png" Type="http://schemas.openxmlformats.org/officeDocument/2006/relationships/image"/><Relationship Id="rId7" Target="../media/image232.png" Type="http://schemas.openxmlformats.org/officeDocument/2006/relationships/image"/><Relationship Id="rId8" Target="" TargetMode="External" Type="http://schemas.openxmlformats.org/officeDocument/2006/relationships/hyperlink"/><Relationship Id="rId9" Target="../media/image233.png" Type="http://schemas.openxmlformats.org/officeDocument/2006/relationships/image"/></Relationships>
</file>

<file path=ppt/slides/_rels/slide3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8.png" Type="http://schemas.openxmlformats.org/officeDocument/2006/relationships/image"/><Relationship Id="rId4" Target="../media/image236.png" Type="http://schemas.openxmlformats.org/officeDocument/2006/relationships/image"/><Relationship Id="rId5" Target="../media/image237.png" Type="http://schemas.openxmlformats.org/officeDocument/2006/relationships/image"/></Relationships>
</file>

<file path=ppt/slides/_rels/slide3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91.png" Type="http://schemas.openxmlformats.org/officeDocument/2006/relationships/image"/><Relationship Id="rId4" Target="../media/image23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003300" y="12153900"/>
            <a:ext cx="22377400" cy="254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003300" y="12877800"/>
            <a:ext cx="22377400" cy="2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4254500" y="5295900"/>
            <a:ext cx="15875000" cy="3124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3048000" y="4584700"/>
            <a:ext cx="18275300" cy="14224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8356600" y="10274300"/>
            <a:ext cx="7670800" cy="1587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3441700" y="1206500"/>
            <a:ext cx="17513300" cy="2235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473200" y="8382000"/>
            <a:ext cx="5448300" cy="1295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485900" y="9690100"/>
            <a:ext cx="5461000" cy="1066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473200" y="4978400"/>
            <a:ext cx="5448300" cy="13589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473200" y="6553200"/>
            <a:ext cx="5461000" cy="5715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7150100" y="8255000"/>
            <a:ext cx="5448300" cy="12954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7150100" y="9309100"/>
            <a:ext cx="5461000" cy="15621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7137400" y="4978400"/>
            <a:ext cx="5448300" cy="10922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7137400" y="6172200"/>
            <a:ext cx="5461000" cy="10668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12814300" y="8382000"/>
            <a:ext cx="5448300" cy="12954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2814300" y="9918700"/>
            <a:ext cx="5461000" cy="5969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12801600" y="4978400"/>
            <a:ext cx="5448300" cy="13589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12801600" y="6553200"/>
            <a:ext cx="5461000" cy="5715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17792700" y="8382000"/>
            <a:ext cx="5448300" cy="12954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17805400" y="9931400"/>
            <a:ext cx="5461000" cy="5842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17792700" y="5003800"/>
            <a:ext cx="5448300" cy="12954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21"/>
          <a:stretch>
            <a:fillRect/>
          </a:stretch>
        </p:blipFill>
        <p:spPr>
          <a:xfrm rot="0">
            <a:off x="17792700" y="6299200"/>
            <a:ext cx="5461000" cy="1079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3441700" y="1333500"/>
            <a:ext cx="17513300" cy="21717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06000" y="812800"/>
            <a:ext cx="4584700" cy="749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1379200" y="4965700"/>
            <a:ext cx="11658600" cy="6032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>
            <a:alphaModFix amt="80000"/>
          </a:blip>
          <a:stretch>
            <a:fillRect/>
          </a:stretch>
        </p:blipFill>
        <p:spPr>
          <a:xfrm rot="5400000">
            <a:off x="11163300" y="7924800"/>
            <a:ext cx="5118100" cy="381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391900" y="7442200"/>
            <a:ext cx="2362200" cy="9525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4135100" y="6184900"/>
            <a:ext cx="8610600" cy="34798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2590800" y="4419600"/>
            <a:ext cx="7467600" cy="7467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3441700" y="1333500"/>
            <a:ext cx="17513300" cy="21717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06000" y="812800"/>
            <a:ext cx="4584700" cy="7493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562100" y="4470400"/>
            <a:ext cx="10274300" cy="35687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>
            <a:alphaModFix amt="30000"/>
          </a:blip>
          <a:stretch>
            <a:fillRect/>
          </a:stretch>
        </p:blipFill>
        <p:spPr>
          <a:xfrm rot="0">
            <a:off x="2133600" y="6007100"/>
            <a:ext cx="7391400" cy="254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549400" y="8572500"/>
            <a:ext cx="10287000" cy="35687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2585700" y="4470400"/>
            <a:ext cx="10236200" cy="3568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1">
            <a:alphaModFix amt="30000"/>
          </a:blip>
          <a:stretch>
            <a:fillRect/>
          </a:stretch>
        </p:blipFill>
        <p:spPr>
          <a:xfrm rot="0">
            <a:off x="14859000" y="6007100"/>
            <a:ext cx="7391400" cy="254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2585700" y="8572500"/>
            <a:ext cx="10236200" cy="35687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3">
            <a:alphaModFix amt="30000"/>
          </a:blip>
          <a:stretch>
            <a:fillRect/>
          </a:stretch>
        </p:blipFill>
        <p:spPr>
          <a:xfrm rot="0">
            <a:off x="14897100" y="10071100"/>
            <a:ext cx="7391400" cy="254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9893300" y="6007100"/>
            <a:ext cx="4584700" cy="45847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5">
            <a:alphaModFix amt="30000"/>
          </a:blip>
          <a:stretch>
            <a:fillRect/>
          </a:stretch>
        </p:blipFill>
        <p:spPr>
          <a:xfrm rot="0">
            <a:off x="2133600" y="10096500"/>
            <a:ext cx="7391400" cy="254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9880600" y="7924800"/>
            <a:ext cx="4622800" cy="8128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2133600" y="4965700"/>
            <a:ext cx="8750300" cy="6858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13754100" y="6413500"/>
            <a:ext cx="8534400" cy="9017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2133600" y="10375900"/>
            <a:ext cx="9474200" cy="13462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13716000" y="10604500"/>
            <a:ext cx="8534400" cy="9017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21"/>
          <a:stretch>
            <a:fillRect/>
          </a:stretch>
        </p:blipFill>
        <p:spPr>
          <a:xfrm rot="0">
            <a:off x="14528800" y="9169400"/>
            <a:ext cx="7747000" cy="6858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22"/>
          <a:stretch>
            <a:fillRect/>
          </a:stretch>
        </p:blipFill>
        <p:spPr>
          <a:xfrm rot="0">
            <a:off x="12827000" y="4622800"/>
            <a:ext cx="9436100" cy="13716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23"/>
          <a:stretch>
            <a:fillRect/>
          </a:stretch>
        </p:blipFill>
        <p:spPr>
          <a:xfrm rot="0">
            <a:off x="2133600" y="6362700"/>
            <a:ext cx="8534400" cy="9017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24"/>
          <a:stretch>
            <a:fillRect/>
          </a:stretch>
        </p:blipFill>
        <p:spPr>
          <a:xfrm rot="0">
            <a:off x="2133600" y="9169400"/>
            <a:ext cx="86995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3441700" y="1333500"/>
            <a:ext cx="17513300" cy="21717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06000" y="850900"/>
            <a:ext cx="4584700" cy="6858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5727700" y="4279900"/>
            <a:ext cx="6337300" cy="37719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2446000" y="8407400"/>
            <a:ext cx="6337300" cy="37719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2446000" y="4279900"/>
            <a:ext cx="6337300" cy="37719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6713200" y="10033000"/>
            <a:ext cx="1447800" cy="19431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6014700" y="5384800"/>
            <a:ext cx="2552700" cy="25527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9296400" y="5384800"/>
            <a:ext cx="2540000" cy="25400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6413500" y="4889500"/>
            <a:ext cx="2984500" cy="6096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13131800" y="4889500"/>
            <a:ext cx="3568700" cy="6096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3131800" y="9017000"/>
            <a:ext cx="3568700" cy="6096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5829300" y="8470900"/>
            <a:ext cx="6235700" cy="37211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9588500" y="10109200"/>
            <a:ext cx="1968500" cy="17653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6489700" y="9067800"/>
            <a:ext cx="3517900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3441700" y="1295400"/>
            <a:ext cx="17513300" cy="2235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2298700" y="4140200"/>
            <a:ext cx="19773900" cy="23876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5372100" y="4140200"/>
            <a:ext cx="3670300" cy="10541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298700" y="6794500"/>
            <a:ext cx="19773900" cy="23876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5372100" y="6794500"/>
            <a:ext cx="3670300" cy="10541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2298700" y="9461500"/>
            <a:ext cx="19773900" cy="23876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5372100" y="9461500"/>
            <a:ext cx="3670300" cy="1054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4000500" y="12128500"/>
            <a:ext cx="1637030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3441700" y="1295400"/>
            <a:ext cx="17513300" cy="2235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447800" y="3962400"/>
            <a:ext cx="10299700" cy="53086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2674600" y="4064000"/>
            <a:ext cx="10261600" cy="53594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483100" y="8953500"/>
            <a:ext cx="1637030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3441700" y="1295400"/>
            <a:ext cx="17513300" cy="2235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765300" y="4953000"/>
            <a:ext cx="21272500" cy="70104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763000" y="3784600"/>
            <a:ext cx="6870700" cy="9525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3441700" y="1295400"/>
            <a:ext cx="17513300" cy="2235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574800" y="4191000"/>
            <a:ext cx="21031200" cy="81407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3441700" y="1295400"/>
            <a:ext cx="17513300" cy="2235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33500" y="3962400"/>
            <a:ext cx="21717000" cy="952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320800" y="5092700"/>
            <a:ext cx="20777200" cy="42545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3441700" y="1295400"/>
            <a:ext cx="17513300" cy="2235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33500" y="3962400"/>
            <a:ext cx="21717000" cy="952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320800" y="5092700"/>
            <a:ext cx="20777200" cy="63881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3441700" y="1295400"/>
            <a:ext cx="17513300" cy="2235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33500" y="3962400"/>
            <a:ext cx="21717000" cy="952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320800" y="5092700"/>
            <a:ext cx="20777200" cy="4254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3441700" y="1295400"/>
            <a:ext cx="17513300" cy="2235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>
            <a:alphaModFix amt="10000"/>
          </a:blip>
          <a:stretch>
            <a:fillRect/>
          </a:stretch>
        </p:blipFill>
        <p:spPr>
          <a:xfrm rot="0">
            <a:off x="2578100" y="4292600"/>
            <a:ext cx="19710400" cy="3213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2247900" y="4457700"/>
            <a:ext cx="2921000" cy="29210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095500" y="4292600"/>
            <a:ext cx="3238500" cy="32258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2578100" y="5245100"/>
            <a:ext cx="2273300" cy="1409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11899900" y="7886700"/>
            <a:ext cx="584200" cy="6223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6083300" y="5588000"/>
            <a:ext cx="14706600" cy="673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2565400" y="8864600"/>
            <a:ext cx="19723100" cy="32131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6083300" y="9728200"/>
            <a:ext cx="14287500" cy="14605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2247900" y="9017000"/>
            <a:ext cx="2921000" cy="29210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10800000">
            <a:off x="2095500" y="8864600"/>
            <a:ext cx="3238500" cy="32258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2578100" y="9804400"/>
            <a:ext cx="2273300" cy="14097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3441700" y="1244600"/>
            <a:ext cx="17513300" cy="23495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562100" y="4470400"/>
            <a:ext cx="10274300" cy="35687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>
            <a:alphaModFix amt="30000"/>
          </a:blip>
          <a:stretch>
            <a:fillRect/>
          </a:stretch>
        </p:blipFill>
        <p:spPr>
          <a:xfrm rot="0">
            <a:off x="2133600" y="6007100"/>
            <a:ext cx="7391400" cy="254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549400" y="8572500"/>
            <a:ext cx="10287000" cy="35687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2585700" y="4470400"/>
            <a:ext cx="10236200" cy="3568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1">
            <a:alphaModFix amt="30000"/>
          </a:blip>
          <a:stretch>
            <a:fillRect/>
          </a:stretch>
        </p:blipFill>
        <p:spPr>
          <a:xfrm rot="0">
            <a:off x="14859000" y="6007100"/>
            <a:ext cx="7391400" cy="254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2585700" y="8572500"/>
            <a:ext cx="10236200" cy="35687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2">
            <a:alphaModFix amt="30000"/>
          </a:blip>
          <a:stretch>
            <a:fillRect/>
          </a:stretch>
        </p:blipFill>
        <p:spPr>
          <a:xfrm rot="0">
            <a:off x="14897100" y="10071100"/>
            <a:ext cx="7391400" cy="254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9893300" y="6007100"/>
            <a:ext cx="4584700" cy="45847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4">
            <a:alphaModFix amt="30000"/>
          </a:blip>
          <a:stretch>
            <a:fillRect/>
          </a:stretch>
        </p:blipFill>
        <p:spPr>
          <a:xfrm rot="0">
            <a:off x="2133600" y="10096500"/>
            <a:ext cx="7391400" cy="254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9880600" y="7518400"/>
            <a:ext cx="4622800" cy="16256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2133600" y="4953000"/>
            <a:ext cx="5016500" cy="7112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13716000" y="6553200"/>
            <a:ext cx="8534400" cy="9017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2133600" y="10604500"/>
            <a:ext cx="9474200" cy="9017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13716000" y="10604500"/>
            <a:ext cx="8534400" cy="9017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17259300" y="9156700"/>
            <a:ext cx="5016500" cy="7112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21"/>
          <a:stretch>
            <a:fillRect/>
          </a:stretch>
        </p:blipFill>
        <p:spPr>
          <a:xfrm rot="0">
            <a:off x="19939000" y="4953000"/>
            <a:ext cx="2324100" cy="7112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22"/>
          <a:stretch>
            <a:fillRect/>
          </a:stretch>
        </p:blipFill>
        <p:spPr>
          <a:xfrm rot="0">
            <a:off x="2133600" y="6362700"/>
            <a:ext cx="8534400" cy="9017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23"/>
          <a:stretch>
            <a:fillRect/>
          </a:stretch>
        </p:blipFill>
        <p:spPr>
          <a:xfrm rot="0">
            <a:off x="2133600" y="9156700"/>
            <a:ext cx="5016500" cy="7112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8763000" y="3784600"/>
            <a:ext cx="6870700" cy="952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346200" y="5232400"/>
            <a:ext cx="21729700" cy="15240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>
            <a:alphaModFix amt="30000"/>
          </a:blip>
          <a:stretch>
            <a:fillRect/>
          </a:stretch>
        </p:blipFill>
        <p:spPr>
          <a:xfrm rot="5400000">
            <a:off x="4457700" y="5981700"/>
            <a:ext cx="1016000" cy="254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346200" y="5740400"/>
            <a:ext cx="3594100" cy="4953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5181600" y="5689600"/>
            <a:ext cx="18110200" cy="6096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346200" y="6985000"/>
            <a:ext cx="21729700" cy="15240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>
            <a:alphaModFix amt="30000"/>
          </a:blip>
          <a:stretch>
            <a:fillRect/>
          </a:stretch>
        </p:blipFill>
        <p:spPr>
          <a:xfrm rot="5400000">
            <a:off x="4457700" y="7721600"/>
            <a:ext cx="1016000" cy="254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346200" y="7493000"/>
            <a:ext cx="3594100" cy="4953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5181600" y="7442200"/>
            <a:ext cx="18110200" cy="6096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346200" y="8724900"/>
            <a:ext cx="21729700" cy="15240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9">
            <a:alphaModFix amt="30000"/>
          </a:blip>
          <a:stretch>
            <a:fillRect/>
          </a:stretch>
        </p:blipFill>
        <p:spPr>
          <a:xfrm rot="5400000">
            <a:off x="4457700" y="9474200"/>
            <a:ext cx="1016000" cy="254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1358900" y="9245600"/>
            <a:ext cx="3594100" cy="4953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5181600" y="9194800"/>
            <a:ext cx="18110200" cy="6096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1346200" y="10477500"/>
            <a:ext cx="21729700" cy="15240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9">
            <a:alphaModFix amt="30000"/>
          </a:blip>
          <a:stretch>
            <a:fillRect/>
          </a:stretch>
        </p:blipFill>
        <p:spPr>
          <a:xfrm rot="5400000">
            <a:off x="4457700" y="11226800"/>
            <a:ext cx="1016000" cy="254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1346200" y="10998200"/>
            <a:ext cx="3594100" cy="4953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5181600" y="10883900"/>
            <a:ext cx="18110200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4000500" y="6426200"/>
            <a:ext cx="16370300" cy="13716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3225800" y="3949700"/>
            <a:ext cx="17945100" cy="1968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93800" y="4191000"/>
            <a:ext cx="22009100" cy="14224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2438400" y="8280400"/>
            <a:ext cx="1950720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4000500" y="6426200"/>
            <a:ext cx="16370300" cy="20574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3225800" y="3949700"/>
            <a:ext cx="17945100" cy="1968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93800" y="4546600"/>
            <a:ext cx="22009100" cy="7112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3327400" y="6553200"/>
            <a:ext cx="17716500" cy="13716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3225800" y="3949700"/>
            <a:ext cx="17945100" cy="1968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193800" y="4546600"/>
            <a:ext cx="22009100" cy="7112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3327400" y="8559800"/>
            <a:ext cx="1791970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3225800" y="3949700"/>
            <a:ext cx="17945100" cy="1968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93800" y="4546600"/>
            <a:ext cx="22009100" cy="7112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654300" y="6388100"/>
            <a:ext cx="19050000" cy="48006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3225800" y="3949700"/>
            <a:ext cx="17945100" cy="1968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93800" y="4546600"/>
            <a:ext cx="22009100" cy="7112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654300" y="6388100"/>
            <a:ext cx="19050000" cy="3429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3225800" y="3949700"/>
            <a:ext cx="17945100" cy="1968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93800" y="4546600"/>
            <a:ext cx="22009100" cy="7112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654300" y="6388100"/>
            <a:ext cx="19050000" cy="13716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2781300" y="8229600"/>
            <a:ext cx="18770600" cy="13716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3225800" y="3949700"/>
            <a:ext cx="17945100" cy="1968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193800" y="4546600"/>
            <a:ext cx="22009100" cy="7112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654300" y="6388100"/>
            <a:ext cx="19050000" cy="48006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295400"/>
            <a:ext cx="22517100" cy="21590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5791200" y="3784600"/>
            <a:ext cx="12306300" cy="952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2552700" y="5562600"/>
            <a:ext cx="4508500" cy="6032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3238500" y="7239000"/>
            <a:ext cx="3060700" cy="30607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612900" y="5943600"/>
            <a:ext cx="6388100" cy="5969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7454900" y="5537200"/>
            <a:ext cx="4508500" cy="60579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8191500" y="7239000"/>
            <a:ext cx="3060700" cy="30607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6540500" y="5765800"/>
            <a:ext cx="6388100" cy="11938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12407900" y="5537200"/>
            <a:ext cx="4508500" cy="60579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3157200" y="7239000"/>
            <a:ext cx="3060700" cy="30607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11468100" y="5918200"/>
            <a:ext cx="6388100" cy="5969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17335500" y="5562600"/>
            <a:ext cx="4508500" cy="60325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18122900" y="7239000"/>
            <a:ext cx="3060700" cy="30607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18732500" y="7886700"/>
            <a:ext cx="1841500" cy="18415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16395700" y="5943600"/>
            <a:ext cx="6388100" cy="5969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21"/>
          <a:stretch>
            <a:fillRect/>
          </a:stretch>
        </p:blipFill>
        <p:spPr>
          <a:xfrm rot="0">
            <a:off x="8788400" y="7835900"/>
            <a:ext cx="1879600" cy="18796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22"/>
          <a:stretch>
            <a:fillRect/>
          </a:stretch>
        </p:blipFill>
        <p:spPr>
          <a:xfrm rot="0">
            <a:off x="3975100" y="8051800"/>
            <a:ext cx="1663700" cy="1447800"/>
          </a:xfrm>
          <a:prstGeom prst="rect">
            <a:avLst/>
          </a:prstGeom>
        </p:spPr>
      </p:pic>
      <p:pic>
        <p:nvPicPr>
          <p:cNvPr name="Picture 23" id="23"/>
          <p:cNvPicPr>
            <a:picLocks noChangeAspect="true"/>
          </p:cNvPicPr>
          <p:nvPr/>
        </p:nvPicPr>
        <p:blipFill>
          <a:blip r:embed="rId23"/>
          <a:stretch>
            <a:fillRect/>
          </a:stretch>
        </p:blipFill>
        <p:spPr>
          <a:xfrm rot="0">
            <a:off x="14020800" y="7874000"/>
            <a:ext cx="1358900" cy="18034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20800" y="3911600"/>
            <a:ext cx="21729700" cy="15240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536700" y="4191000"/>
            <a:ext cx="11823700" cy="952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320800" y="6057900"/>
            <a:ext cx="20777200" cy="56769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20800" y="3911600"/>
            <a:ext cx="21729700" cy="15240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536700" y="4191000"/>
            <a:ext cx="20612100" cy="952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320800" y="6057900"/>
            <a:ext cx="20777200" cy="56769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20800" y="3911600"/>
            <a:ext cx="21729700" cy="15240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536700" y="4191000"/>
            <a:ext cx="17399000" cy="952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320800" y="6057900"/>
            <a:ext cx="20777200" cy="42545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20800" y="3911600"/>
            <a:ext cx="21729700" cy="15240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536700" y="4191000"/>
            <a:ext cx="20561300" cy="952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320800" y="6057900"/>
            <a:ext cx="20777200" cy="56769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320800" y="3911600"/>
            <a:ext cx="21729700" cy="15240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536700" y="4191000"/>
            <a:ext cx="20561300" cy="952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320800" y="6057900"/>
            <a:ext cx="20777200" cy="42545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708900" y="3784600"/>
            <a:ext cx="8953500" cy="952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346200" y="5537200"/>
            <a:ext cx="21704300" cy="58801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714500" y="6108700"/>
            <a:ext cx="21729700" cy="47371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708900" y="3784600"/>
            <a:ext cx="8953500" cy="952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346200" y="5537200"/>
            <a:ext cx="21704300" cy="58801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562100" y="6400800"/>
            <a:ext cx="21729700" cy="41529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435100" y="4711700"/>
            <a:ext cx="9563100" cy="4762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816100" y="6286500"/>
            <a:ext cx="8788400" cy="25273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330700" y="4241800"/>
            <a:ext cx="3759200" cy="9271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1493500" y="7607300"/>
            <a:ext cx="1409700" cy="1409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709400" y="8064500"/>
            <a:ext cx="965200" cy="4826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981200" y="5765800"/>
            <a:ext cx="8547100" cy="38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3385800" y="4711700"/>
            <a:ext cx="9563100" cy="47625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3779500" y="6286500"/>
            <a:ext cx="8788400" cy="25273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16294100" y="4241800"/>
            <a:ext cx="3759200" cy="9271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3982700" y="5765800"/>
            <a:ext cx="8496300" cy="381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089900" y="10096500"/>
            <a:ext cx="8788400" cy="25273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4800600" y="4381500"/>
            <a:ext cx="2819400" cy="7112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2374900" y="7023100"/>
            <a:ext cx="7683500" cy="11430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16764000" y="4381500"/>
            <a:ext cx="2819400" cy="7112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14338300" y="7023100"/>
            <a:ext cx="7683500" cy="11430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8839200" y="10807700"/>
            <a:ext cx="7683500" cy="10922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320800"/>
            <a:ext cx="22517100" cy="2171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435100" y="4711700"/>
            <a:ext cx="9563100" cy="47625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816100" y="6286500"/>
            <a:ext cx="8788400" cy="25273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330700" y="4241800"/>
            <a:ext cx="3759200" cy="9271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1493500" y="7607300"/>
            <a:ext cx="1409700" cy="14097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1709400" y="8064500"/>
            <a:ext cx="965200" cy="4826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981200" y="5765800"/>
            <a:ext cx="8547100" cy="38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13385800" y="4711700"/>
            <a:ext cx="9563100" cy="47625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3779500" y="6286500"/>
            <a:ext cx="8788400" cy="25273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16294100" y="4241800"/>
            <a:ext cx="3759200" cy="9271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13982700" y="5765800"/>
            <a:ext cx="8496300" cy="38100"/>
          </a:xfrm>
          <a:prstGeom prst="rect">
            <a:avLst/>
          </a:prstGeom>
        </p:spPr>
      </p:pic>
      <p:pic>
        <p:nvPicPr>
          <p:cNvPr name="Picture 17" id="17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089900" y="10096500"/>
            <a:ext cx="8788400" cy="2527300"/>
          </a:xfrm>
          <a:prstGeom prst="rect">
            <a:avLst/>
          </a:prstGeom>
        </p:spPr>
      </p:pic>
      <p:pic>
        <p:nvPicPr>
          <p:cNvPr name="Picture 18" id="18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4800600" y="4381500"/>
            <a:ext cx="2819400" cy="7112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2374900" y="7023100"/>
            <a:ext cx="7683500" cy="11430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16764000" y="4381500"/>
            <a:ext cx="2819400" cy="7112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14338300" y="7023100"/>
            <a:ext cx="7683500" cy="1143000"/>
          </a:xfrm>
          <a:prstGeom prst="rect">
            <a:avLst/>
          </a:prstGeom>
        </p:spPr>
      </p:pic>
      <p:pic>
        <p:nvPicPr>
          <p:cNvPr name="Picture 22" id="22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8839200" y="10795000"/>
            <a:ext cx="7683500" cy="11430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333500" y="3517900"/>
            <a:ext cx="21704300" cy="381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906000" y="838200"/>
            <a:ext cx="4584700" cy="71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39800" y="1282700"/>
            <a:ext cx="22517100" cy="2235200"/>
          </a:xfrm>
          <a:prstGeom prst="rect">
            <a:avLst/>
          </a:prstGeom>
        </p:spPr>
      </p:pic>
      <p:pic>
        <p:nvPicPr>
          <p:cNvPr name="Picture 7" id="7">
            <a:hlinkClick r:id="rId8" tooltip=""/>
          </p:cNvPr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4000500" y="4178300"/>
            <a:ext cx="6985000" cy="6985000"/>
          </a:xfrm>
          <a:prstGeom prst="rect">
            <a:avLst/>
          </a:prstGeom>
        </p:spPr>
      </p:pic>
      <p:pic>
        <p:nvPicPr>
          <p:cNvPr name="Picture 8" id="8">
            <a:hlinkClick r:id="rId10" tooltip=""/>
          </p:cNvPr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3474700" y="4178300"/>
            <a:ext cx="6985000" cy="69850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4495800" y="10833100"/>
            <a:ext cx="5994400" cy="6858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13792200" y="10490200"/>
            <a:ext cx="6197600" cy="13716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117600" y="3746500"/>
            <a:ext cx="22148800" cy="82931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939800" y="1282700"/>
            <a:ext cx="22517100" cy="22352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229BEE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81000" y="381000"/>
            <a:ext cx="23622000" cy="12954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22161500" y="0"/>
            <a:ext cx="889000" cy="12954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39800" y="5791200"/>
            <a:ext cx="22517100" cy="21463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