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jpg" ContentType="image/jpg"/>
  <Default Extension="png" ContentType="image/png"/>
  <Default Extension="gif" ContentType="image/gif"/>
  <Override PartName="/docProps/app.xml" ContentType="application/vnd.openxmlformats-officedocument.extended-properties+xml"/>
  <Override PartName="/ppt/theme/theme1.xml" ContentType="application/vnd.openxmlformats-officedocument.theme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</p:sldIdLst>
  <p:sldSz cx="18288000" cy="10287000" type="screen4x3"/>
  <p:notesSz cx="10287000" cy="1828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39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presProps" Target="presProps.xml"/><Relationship Id="rId36" Type="http://schemas.openxmlformats.org/officeDocument/2006/relationships/viewProps" Target="viewProps.xml"/><Relationship Id="rId37" Type="http://schemas.openxmlformats.org/officeDocument/2006/relationships/theme" Target="theme/theme1.xml"/><Relationship Id="rId38" Type="http://schemas.openxmlformats.org/officeDocument/2006/relationships/tableStyles" Target="tableStyles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66F1F-CE9B-4651-A6AA-CD717754106B}" type="datetimeFigureOut">
              <a:rPr lang="en-US" smtClean="0"/>
              <a:t>10/17/2023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har char="•"/>
            </a:pPr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10/17/2023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10/17/2023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166F1F-CE9B-4651-A6AA-CD717754106B}" type="datetimeFigureOut">
              <a:rPr lang="en-US" smtClean="0"/>
              <a:t>6/13/2013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21451-1387-4CA6-816F-3879F97B5CBC}" type="slidenum">
              <a:rPr lang="en-US" smtClean="0"/>
              <a:t>�#�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�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�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7.png"/><Relationship Id="rId3" Type="http://schemas.openxmlformats.org/officeDocument/2006/relationships/image" Target="../media/image78.png"/><Relationship Id="rId4" Type="http://schemas.openxmlformats.org/officeDocument/2006/relationships/image" Target="../media/image79.png"/><Relationship Id="rId5" Type="http://schemas.openxmlformats.org/officeDocument/2006/relationships/image" Target="../media/image80.png"/><Relationship Id="rId6" Type="http://schemas.openxmlformats.org/officeDocument/2006/relationships/image" Target="../media/image81.png"/><Relationship Id="rId7" Type="http://schemas.openxmlformats.org/officeDocument/2006/relationships/image" Target="../media/image82.png"/><Relationship Id="rId8" Type="http://schemas.openxmlformats.org/officeDocument/2006/relationships/image" Target="../media/image83.png"/><Relationship Id="rId9" Type="http://schemas.openxmlformats.org/officeDocument/2006/relationships/image" Target="../media/image84.png"/><Relationship Id="rId10" Type="http://schemas.openxmlformats.org/officeDocument/2006/relationships/image" Target="../media/image85.png"/><Relationship Id="rId11" Type="http://schemas.openxmlformats.org/officeDocument/2006/relationships/image" Target="../media/image86.png"/><Relationship Id="rId12" Type="http://schemas.openxmlformats.org/officeDocument/2006/relationships/image" Target="../media/image87.png"/><Relationship Id="rId13" Type="http://schemas.openxmlformats.org/officeDocument/2006/relationships/image" Target="../media/image88.png"/><Relationship Id="rId14" Type="http://schemas.openxmlformats.org/officeDocument/2006/relationships/image" Target="../media/image89.png"/><Relationship Id="rId15" Type="http://schemas.openxmlformats.org/officeDocument/2006/relationships/image" Target="../media/image90.png"/><Relationship Id="rId16" Type="http://schemas.openxmlformats.org/officeDocument/2006/relationships/image" Target="../media/image91.png"/></Relationships>
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2.png"/><Relationship Id="rId3" Type="http://schemas.openxmlformats.org/officeDocument/2006/relationships/image" Target="../media/image93.png"/><Relationship Id="rId4" Type="http://schemas.openxmlformats.org/officeDocument/2006/relationships/image" Target="../media/image94.png"/><Relationship Id="rId5" Type="http://schemas.openxmlformats.org/officeDocument/2006/relationships/image" Target="../media/image95.png"/><Relationship Id="rId6" Type="http://schemas.openxmlformats.org/officeDocument/2006/relationships/image" Target="../media/image96.png"/><Relationship Id="rId7" Type="http://schemas.openxmlformats.org/officeDocument/2006/relationships/image" Target="../media/image97.png"/><Relationship Id="rId8" Type="http://schemas.openxmlformats.org/officeDocument/2006/relationships/image" Target="../media/image98.png"/><Relationship Id="rId9" Type="http://schemas.openxmlformats.org/officeDocument/2006/relationships/image" Target="../media/image99.png"/><Relationship Id="rId10" Type="http://schemas.openxmlformats.org/officeDocument/2006/relationships/image" Target="../media/image100.png"/><Relationship Id="rId11" Type="http://schemas.openxmlformats.org/officeDocument/2006/relationships/image" Target="../media/image101.png"/><Relationship Id="rId12" Type="http://schemas.openxmlformats.org/officeDocument/2006/relationships/image" Target="../media/image102.png"/><Relationship Id="rId13" Type="http://schemas.openxmlformats.org/officeDocument/2006/relationships/image" Target="../media/image103.png"/></Relationships>
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4.png"/><Relationship Id="rId3" Type="http://schemas.openxmlformats.org/officeDocument/2006/relationships/image" Target="../media/image105.png"/><Relationship Id="rId4" Type="http://schemas.openxmlformats.org/officeDocument/2006/relationships/image" Target="../media/image106.png"/><Relationship Id="rId5" Type="http://schemas.openxmlformats.org/officeDocument/2006/relationships/image" Target="../media/image107.png"/><Relationship Id="rId6" Type="http://schemas.openxmlformats.org/officeDocument/2006/relationships/image" Target="../media/image108.png"/><Relationship Id="rId7" Type="http://schemas.openxmlformats.org/officeDocument/2006/relationships/image" Target="../media/image109.png"/><Relationship Id="rId8" Type="http://schemas.openxmlformats.org/officeDocument/2006/relationships/image" Target="../media/image110.png"/><Relationship Id="rId9" Type="http://schemas.openxmlformats.org/officeDocument/2006/relationships/image" Target="../media/image111.png"/><Relationship Id="rId10" Type="http://schemas.openxmlformats.org/officeDocument/2006/relationships/image" Target="../media/image112.png"/><Relationship Id="rId11" Type="http://schemas.openxmlformats.org/officeDocument/2006/relationships/image" Target="../media/image113.png"/><Relationship Id="rId12" Type="http://schemas.openxmlformats.org/officeDocument/2006/relationships/image" Target="../media/image114.png"/></Relationships>
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15.png"/><Relationship Id="rId3" Type="http://schemas.openxmlformats.org/officeDocument/2006/relationships/image" Target="../media/image116.png"/><Relationship Id="rId4" Type="http://schemas.openxmlformats.org/officeDocument/2006/relationships/image" Target="../media/image117.png"/><Relationship Id="rId5" Type="http://schemas.openxmlformats.org/officeDocument/2006/relationships/image" Target="../media/image118.png"/><Relationship Id="rId6" Type="http://schemas.openxmlformats.org/officeDocument/2006/relationships/image" Target="../media/image119.png"/><Relationship Id="rId7" Type="http://schemas.openxmlformats.org/officeDocument/2006/relationships/image" Target="../media/image120.png"/><Relationship Id="rId8" Type="http://schemas.openxmlformats.org/officeDocument/2006/relationships/image" Target="../media/image121.png"/><Relationship Id="rId9" Type="http://schemas.openxmlformats.org/officeDocument/2006/relationships/image" Target="../media/image122.png"/><Relationship Id="rId10" Type="http://schemas.openxmlformats.org/officeDocument/2006/relationships/image" Target="../media/image123.png"/><Relationship Id="rId11" Type="http://schemas.openxmlformats.org/officeDocument/2006/relationships/image" Target="../media/image124.png"/><Relationship Id="rId12" Type="http://schemas.openxmlformats.org/officeDocument/2006/relationships/image" Target="../media/image125.png"/><Relationship Id="rId13" Type="http://schemas.openxmlformats.org/officeDocument/2006/relationships/image" Target="../media/image126.png"/><Relationship Id="rId14" Type="http://schemas.openxmlformats.org/officeDocument/2006/relationships/image" Target="../media/image127.png"/><Relationship Id="rId15" Type="http://schemas.openxmlformats.org/officeDocument/2006/relationships/image" Target="../media/image128.png"/><Relationship Id="rId16" Type="http://schemas.openxmlformats.org/officeDocument/2006/relationships/image" Target="../media/image129.png"/><Relationship Id="rId17" Type="http://schemas.openxmlformats.org/officeDocument/2006/relationships/image" Target="../media/image130.png"/><Relationship Id="rId18" Type="http://schemas.openxmlformats.org/officeDocument/2006/relationships/image" Target="../media/image131.png"/></Relationships>
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32.png"/><Relationship Id="rId3" Type="http://schemas.openxmlformats.org/officeDocument/2006/relationships/image" Target="../media/image133.png"/><Relationship Id="rId4" Type="http://schemas.openxmlformats.org/officeDocument/2006/relationships/image" Target="../media/image134.png"/><Relationship Id="rId5" Type="http://schemas.openxmlformats.org/officeDocument/2006/relationships/image" Target="../media/image135.png"/><Relationship Id="rId6" Type="http://schemas.openxmlformats.org/officeDocument/2006/relationships/image" Target="../media/image136.png"/><Relationship Id="rId7" Type="http://schemas.openxmlformats.org/officeDocument/2006/relationships/image" Target="../media/image137.png"/><Relationship Id="rId8" Type="http://schemas.openxmlformats.org/officeDocument/2006/relationships/image" Target="../media/image138.png"/><Relationship Id="rId9" Type="http://schemas.openxmlformats.org/officeDocument/2006/relationships/image" Target="../media/image139.png"/><Relationship Id="rId10" Type="http://schemas.openxmlformats.org/officeDocument/2006/relationships/image" Target="../media/image140.png"/><Relationship Id="rId11" Type="http://schemas.openxmlformats.org/officeDocument/2006/relationships/image" Target="../media/image141.png"/><Relationship Id="rId12" Type="http://schemas.openxmlformats.org/officeDocument/2006/relationships/image" Target="../media/image142.png"/><Relationship Id="rId13" Type="http://schemas.openxmlformats.org/officeDocument/2006/relationships/image" Target="../media/image143.png"/><Relationship Id="rId14" Type="http://schemas.openxmlformats.org/officeDocument/2006/relationships/image" Target="../media/image144.png"/><Relationship Id="rId15" Type="http://schemas.openxmlformats.org/officeDocument/2006/relationships/image" Target="../media/image145.png"/><Relationship Id="rId16" Type="http://schemas.openxmlformats.org/officeDocument/2006/relationships/image" Target="../media/image146.png"/><Relationship Id="rId17" Type="http://schemas.openxmlformats.org/officeDocument/2006/relationships/image" Target="../media/image147.png"/><Relationship Id="rId18" Type="http://schemas.openxmlformats.org/officeDocument/2006/relationships/image" Target="../media/image148.png"/><Relationship Id="rId19" Type="http://schemas.openxmlformats.org/officeDocument/2006/relationships/image" Target="../media/image149.png"/><Relationship Id="rId20" Type="http://schemas.openxmlformats.org/officeDocument/2006/relationships/image" Target="../media/image150.png"/><Relationship Id="rId21" Type="http://schemas.openxmlformats.org/officeDocument/2006/relationships/image" Target="../media/image151.png"/><Relationship Id="rId22" Type="http://schemas.openxmlformats.org/officeDocument/2006/relationships/image" Target="../media/image152.png"/><Relationship Id="rId23" Type="http://schemas.openxmlformats.org/officeDocument/2006/relationships/image" Target="../media/image153.png"/><Relationship Id="rId24" Type="http://schemas.openxmlformats.org/officeDocument/2006/relationships/image" Target="../media/image154.png"/><Relationship Id="rId25" Type="http://schemas.openxmlformats.org/officeDocument/2006/relationships/image" Target="../media/image155.png"/><Relationship Id="rId26" Type="http://schemas.openxmlformats.org/officeDocument/2006/relationships/image" Target="../media/image156.png"/><Relationship Id="rId27" Type="http://schemas.openxmlformats.org/officeDocument/2006/relationships/image" Target="../media/image157.png"/><Relationship Id="rId28" Type="http://schemas.openxmlformats.org/officeDocument/2006/relationships/image" Target="../media/image158.png"/><Relationship Id="rId29" Type="http://schemas.openxmlformats.org/officeDocument/2006/relationships/image" Target="../media/image159.png"/><Relationship Id="rId30" Type="http://schemas.openxmlformats.org/officeDocument/2006/relationships/image" Target="../media/image160.png"/><Relationship Id="rId31" Type="http://schemas.openxmlformats.org/officeDocument/2006/relationships/image" Target="../media/image161.png"/><Relationship Id="rId32" Type="http://schemas.openxmlformats.org/officeDocument/2006/relationships/image" Target="../media/image162.png"/><Relationship Id="rId33" Type="http://schemas.openxmlformats.org/officeDocument/2006/relationships/image" Target="../media/image163.png"/><Relationship Id="rId34" Type="http://schemas.openxmlformats.org/officeDocument/2006/relationships/image" Target="../media/image164.png"/><Relationship Id="rId35" Type="http://schemas.openxmlformats.org/officeDocument/2006/relationships/image" Target="../media/image165.png"/><Relationship Id="rId36" Type="http://schemas.openxmlformats.org/officeDocument/2006/relationships/image" Target="../media/image166.png"/><Relationship Id="rId37" Type="http://schemas.openxmlformats.org/officeDocument/2006/relationships/image" Target="../media/image167.png"/><Relationship Id="rId38" Type="http://schemas.openxmlformats.org/officeDocument/2006/relationships/image" Target="../media/image168.png"/></Relationships>
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69.png"/><Relationship Id="rId3" Type="http://schemas.openxmlformats.org/officeDocument/2006/relationships/image" Target="../media/image170.png"/><Relationship Id="rId4" Type="http://schemas.openxmlformats.org/officeDocument/2006/relationships/image" Target="../media/image171.png"/><Relationship Id="rId5" Type="http://schemas.openxmlformats.org/officeDocument/2006/relationships/image" Target="../media/image172.png"/><Relationship Id="rId6" Type="http://schemas.openxmlformats.org/officeDocument/2006/relationships/image" Target="../media/image173.png"/><Relationship Id="rId7" Type="http://schemas.openxmlformats.org/officeDocument/2006/relationships/image" Target="../media/image174.png"/></Relationships>
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75.png"/><Relationship Id="rId3" Type="http://schemas.openxmlformats.org/officeDocument/2006/relationships/image" Target="../media/image176.png"/><Relationship Id="rId4" Type="http://schemas.openxmlformats.org/officeDocument/2006/relationships/image" Target="../media/image177.png"/><Relationship Id="rId5" Type="http://schemas.openxmlformats.org/officeDocument/2006/relationships/image" Target="../media/image178.png"/><Relationship Id="rId6" Type="http://schemas.openxmlformats.org/officeDocument/2006/relationships/image" Target="../media/image179.png"/><Relationship Id="rId7" Type="http://schemas.openxmlformats.org/officeDocument/2006/relationships/image" Target="../media/image180.png"/></Relationships>
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81.png"/><Relationship Id="rId3" Type="http://schemas.openxmlformats.org/officeDocument/2006/relationships/image" Target="../media/image182.png"/><Relationship Id="rId4" Type="http://schemas.openxmlformats.org/officeDocument/2006/relationships/image" Target="../media/image183.png"/><Relationship Id="rId5" Type="http://schemas.openxmlformats.org/officeDocument/2006/relationships/image" Target="../media/image184.png"/><Relationship Id="rId6" Type="http://schemas.openxmlformats.org/officeDocument/2006/relationships/image" Target="../media/image185.png"/><Relationship Id="rId7" Type="http://schemas.openxmlformats.org/officeDocument/2006/relationships/image" Target="../media/image186.png"/><Relationship Id="rId8" Type="http://schemas.openxmlformats.org/officeDocument/2006/relationships/image" Target="../media/image187.png"/><Relationship Id="rId9" Type="http://schemas.openxmlformats.org/officeDocument/2006/relationships/image" Target="../media/image188.png"/><Relationship Id="rId10" Type="http://schemas.openxmlformats.org/officeDocument/2006/relationships/image" Target="../media/image189.png"/><Relationship Id="rId11" Type="http://schemas.openxmlformats.org/officeDocument/2006/relationships/image" Target="../media/image190.png"/><Relationship Id="rId12" Type="http://schemas.openxmlformats.org/officeDocument/2006/relationships/image" Target="../media/image191.png"/><Relationship Id="rId13" Type="http://schemas.openxmlformats.org/officeDocument/2006/relationships/image" Target="../media/image192.png"/><Relationship Id="rId14" Type="http://schemas.openxmlformats.org/officeDocument/2006/relationships/image" Target="../media/image193.png"/><Relationship Id="rId15" Type="http://schemas.openxmlformats.org/officeDocument/2006/relationships/image" Target="../media/image194.png"/><Relationship Id="rId16" Type="http://schemas.openxmlformats.org/officeDocument/2006/relationships/image" Target="../media/image195.png"/><Relationship Id="rId17" Type="http://schemas.openxmlformats.org/officeDocument/2006/relationships/image" Target="../media/image196.png"/><Relationship Id="rId18" Type="http://schemas.openxmlformats.org/officeDocument/2006/relationships/image" Target="../media/image197.png"/><Relationship Id="rId19" Type="http://schemas.openxmlformats.org/officeDocument/2006/relationships/image" Target="../media/image198.png"/><Relationship Id="rId20" Type="http://schemas.openxmlformats.org/officeDocument/2006/relationships/image" Target="../media/image199.png"/><Relationship Id="rId21" Type="http://schemas.openxmlformats.org/officeDocument/2006/relationships/image" Target="../media/image200.png"/><Relationship Id="rId22" Type="http://schemas.openxmlformats.org/officeDocument/2006/relationships/image" Target="../media/image201.png"/></Relationships>
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02.png"/><Relationship Id="rId3" Type="http://schemas.openxmlformats.org/officeDocument/2006/relationships/image" Target="../media/image203.png"/><Relationship Id="rId4" Type="http://schemas.openxmlformats.org/officeDocument/2006/relationships/image" Target="../media/image204.png"/><Relationship Id="rId5" Type="http://schemas.openxmlformats.org/officeDocument/2006/relationships/image" Target="../media/image205.png"/><Relationship Id="rId6" Type="http://schemas.openxmlformats.org/officeDocument/2006/relationships/image" Target="../media/image206.png"/><Relationship Id="rId7" Type="http://schemas.openxmlformats.org/officeDocument/2006/relationships/image" Target="../media/image207.png"/><Relationship Id="rId8" Type="http://schemas.openxmlformats.org/officeDocument/2006/relationships/image" Target="../media/image208.png"/><Relationship Id="rId9" Type="http://schemas.openxmlformats.org/officeDocument/2006/relationships/image" Target="../media/image209.png"/><Relationship Id="rId10" Type="http://schemas.openxmlformats.org/officeDocument/2006/relationships/image" Target="../media/image210.png"/><Relationship Id="rId11" Type="http://schemas.openxmlformats.org/officeDocument/2006/relationships/image" Target="../media/image211.png"/></Relationships>
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12.png"/><Relationship Id="rId3" Type="http://schemas.openxmlformats.org/officeDocument/2006/relationships/image" Target="../media/image213.png"/><Relationship Id="rId4" Type="http://schemas.openxmlformats.org/officeDocument/2006/relationships/image" Target="../media/image214.png"/><Relationship Id="rId5" Type="http://schemas.openxmlformats.org/officeDocument/2006/relationships/image" Target="../media/image215.png"/><Relationship Id="rId6" Type="http://schemas.openxmlformats.org/officeDocument/2006/relationships/image" Target="../media/image216.png"/><Relationship Id="rId7" Type="http://schemas.openxmlformats.org/officeDocument/2006/relationships/image" Target="../media/image217.png"/><Relationship Id="rId8" Type="http://schemas.openxmlformats.org/officeDocument/2006/relationships/image" Target="../media/image218.png"/><Relationship Id="rId9" Type="http://schemas.openxmlformats.org/officeDocument/2006/relationships/image" Target="../media/image219.png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11.png"/><Relationship Id="rId7" Type="http://schemas.openxmlformats.org/officeDocument/2006/relationships/image" Target="../media/image12.png"/><Relationship Id="rId8" Type="http://schemas.openxmlformats.org/officeDocument/2006/relationships/image" Target="../media/image13.png"/><Relationship Id="rId9" Type="http://schemas.openxmlformats.org/officeDocument/2006/relationships/image" Target="../media/image14.png"/><Relationship Id="rId10" Type="http://schemas.openxmlformats.org/officeDocument/2006/relationships/image" Target="../media/image15.png"/><Relationship Id="rId11" Type="http://schemas.openxmlformats.org/officeDocument/2006/relationships/image" Target="../media/image16.png"/></Relationships>

</file>

<file path=ppt/slides/_rels/slide2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20.png"/><Relationship Id="rId3" Type="http://schemas.openxmlformats.org/officeDocument/2006/relationships/image" Target="../media/image221.png"/><Relationship Id="rId4" Type="http://schemas.openxmlformats.org/officeDocument/2006/relationships/image" Target="../media/image222.png"/><Relationship Id="rId5" Type="http://schemas.openxmlformats.org/officeDocument/2006/relationships/image" Target="../media/image223.png"/><Relationship Id="rId6" Type="http://schemas.openxmlformats.org/officeDocument/2006/relationships/image" Target="../media/image224.png"/><Relationship Id="rId7" Type="http://schemas.openxmlformats.org/officeDocument/2006/relationships/image" Target="../media/image225.png"/><Relationship Id="rId8" Type="http://schemas.openxmlformats.org/officeDocument/2006/relationships/image" Target="../media/image226.png"/><Relationship Id="rId9" Type="http://schemas.openxmlformats.org/officeDocument/2006/relationships/image" Target="../media/image227.png"/></Relationships>

</file>

<file path=ppt/slides/_rels/slide2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28.png"/><Relationship Id="rId3" Type="http://schemas.openxmlformats.org/officeDocument/2006/relationships/image" Target="../media/image229.png"/><Relationship Id="rId4" Type="http://schemas.openxmlformats.org/officeDocument/2006/relationships/image" Target="../media/image230.png"/><Relationship Id="rId5" Type="http://schemas.openxmlformats.org/officeDocument/2006/relationships/image" Target="../media/image231.png"/><Relationship Id="rId6" Type="http://schemas.openxmlformats.org/officeDocument/2006/relationships/image" Target="../media/image232.png"/></Relationships>

</file>

<file path=ppt/slides/_rels/slide2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33.png"/><Relationship Id="rId3" Type="http://schemas.openxmlformats.org/officeDocument/2006/relationships/image" Target="../media/image234.png"/><Relationship Id="rId4" Type="http://schemas.openxmlformats.org/officeDocument/2006/relationships/image" Target="../media/image235.png"/><Relationship Id="rId5" Type="http://schemas.openxmlformats.org/officeDocument/2006/relationships/image" Target="../media/image236.png"/><Relationship Id="rId6" Type="http://schemas.openxmlformats.org/officeDocument/2006/relationships/image" Target="../media/image237.png"/><Relationship Id="rId7" Type="http://schemas.openxmlformats.org/officeDocument/2006/relationships/image" Target="../media/image238.png"/><Relationship Id="rId8" Type="http://schemas.openxmlformats.org/officeDocument/2006/relationships/image" Target="../media/image239.png"/><Relationship Id="rId9" Type="http://schemas.openxmlformats.org/officeDocument/2006/relationships/image" Target="../media/image240.png"/></Relationships>

</file>

<file path=ppt/slides/_rels/slide2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41.png"/><Relationship Id="rId3" Type="http://schemas.openxmlformats.org/officeDocument/2006/relationships/image" Target="../media/image242.png"/><Relationship Id="rId4" Type="http://schemas.openxmlformats.org/officeDocument/2006/relationships/image" Target="../media/image243.png"/><Relationship Id="rId5" Type="http://schemas.openxmlformats.org/officeDocument/2006/relationships/image" Target="../media/image244.png"/><Relationship Id="rId6" Type="http://schemas.openxmlformats.org/officeDocument/2006/relationships/image" Target="../media/image245.png"/><Relationship Id="rId7" Type="http://schemas.openxmlformats.org/officeDocument/2006/relationships/image" Target="../media/image246.png"/><Relationship Id="rId8" Type="http://schemas.openxmlformats.org/officeDocument/2006/relationships/image" Target="../media/image247.png"/><Relationship Id="rId9" Type="http://schemas.openxmlformats.org/officeDocument/2006/relationships/image" Target="../media/image248.png"/><Relationship Id="rId10" Type="http://schemas.openxmlformats.org/officeDocument/2006/relationships/image" Target="../media/image249.png"/><Relationship Id="rId11" Type="http://schemas.openxmlformats.org/officeDocument/2006/relationships/image" Target="../media/image250.png"/><Relationship Id="rId12" Type="http://schemas.openxmlformats.org/officeDocument/2006/relationships/image" Target="../media/image251.png"/><Relationship Id="rId13" Type="http://schemas.openxmlformats.org/officeDocument/2006/relationships/image" Target="../media/image252.png"/><Relationship Id="rId14" Type="http://schemas.openxmlformats.org/officeDocument/2006/relationships/image" Target="../media/image253.png"/><Relationship Id="rId15" Type="http://schemas.openxmlformats.org/officeDocument/2006/relationships/image" Target="../media/image254.png"/><Relationship Id="rId16" Type="http://schemas.openxmlformats.org/officeDocument/2006/relationships/image" Target="../media/image255.png"/><Relationship Id="rId17" Type="http://schemas.openxmlformats.org/officeDocument/2006/relationships/image" Target="../media/image256.png"/><Relationship Id="rId18" Type="http://schemas.openxmlformats.org/officeDocument/2006/relationships/image" Target="../media/image257.png"/></Relationships>

</file>

<file path=ppt/slides/_rels/slide2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58.png"/><Relationship Id="rId3" Type="http://schemas.openxmlformats.org/officeDocument/2006/relationships/image" Target="../media/image259.png"/><Relationship Id="rId4" Type="http://schemas.openxmlformats.org/officeDocument/2006/relationships/image" Target="../media/image260.png"/><Relationship Id="rId5" Type="http://schemas.openxmlformats.org/officeDocument/2006/relationships/image" Target="../media/image261.png"/><Relationship Id="rId6" Type="http://schemas.openxmlformats.org/officeDocument/2006/relationships/image" Target="../media/image262.png"/><Relationship Id="rId7" Type="http://schemas.openxmlformats.org/officeDocument/2006/relationships/image" Target="../media/image263.png"/><Relationship Id="rId8" Type="http://schemas.openxmlformats.org/officeDocument/2006/relationships/image" Target="../media/image264.png"/><Relationship Id="rId9" Type="http://schemas.openxmlformats.org/officeDocument/2006/relationships/image" Target="../media/image265.png"/><Relationship Id="rId10" Type="http://schemas.openxmlformats.org/officeDocument/2006/relationships/image" Target="../media/image266.png"/><Relationship Id="rId11" Type="http://schemas.openxmlformats.org/officeDocument/2006/relationships/image" Target="../media/image267.png"/><Relationship Id="rId12" Type="http://schemas.openxmlformats.org/officeDocument/2006/relationships/image" Target="../media/image268.png"/><Relationship Id="rId13" Type="http://schemas.openxmlformats.org/officeDocument/2006/relationships/image" Target="../media/image269.png"/><Relationship Id="rId14" Type="http://schemas.openxmlformats.org/officeDocument/2006/relationships/image" Target="../media/image270.png"/><Relationship Id="rId15" Type="http://schemas.openxmlformats.org/officeDocument/2006/relationships/image" Target="../media/image271.png"/><Relationship Id="rId16" Type="http://schemas.openxmlformats.org/officeDocument/2006/relationships/image" Target="../media/image272.png"/><Relationship Id="rId17" Type="http://schemas.openxmlformats.org/officeDocument/2006/relationships/image" Target="../media/image273.png"/><Relationship Id="rId18" Type="http://schemas.openxmlformats.org/officeDocument/2006/relationships/image" Target="../media/image274.png"/><Relationship Id="rId19" Type="http://schemas.openxmlformats.org/officeDocument/2006/relationships/image" Target="../media/image275.png"/><Relationship Id="rId20" Type="http://schemas.openxmlformats.org/officeDocument/2006/relationships/image" Target="../media/image276.png"/><Relationship Id="rId21" Type="http://schemas.openxmlformats.org/officeDocument/2006/relationships/image" Target="../media/image277.png"/><Relationship Id="rId22" Type="http://schemas.openxmlformats.org/officeDocument/2006/relationships/image" Target="../media/image278.png"/><Relationship Id="rId23" Type="http://schemas.openxmlformats.org/officeDocument/2006/relationships/image" Target="../media/image279.png"/></Relationships>

</file>

<file path=ppt/slides/_rels/slide2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80.png"/><Relationship Id="rId3" Type="http://schemas.openxmlformats.org/officeDocument/2006/relationships/image" Target="../media/image281.png"/><Relationship Id="rId4" Type="http://schemas.openxmlformats.org/officeDocument/2006/relationships/image" Target="../media/image282.png"/><Relationship Id="rId5" Type="http://schemas.openxmlformats.org/officeDocument/2006/relationships/image" Target="../media/image283.png"/><Relationship Id="rId6" Type="http://schemas.openxmlformats.org/officeDocument/2006/relationships/image" Target="../media/image284.png"/><Relationship Id="rId7" Type="http://schemas.openxmlformats.org/officeDocument/2006/relationships/image" Target="../media/image285.png"/><Relationship Id="rId8" Type="http://schemas.openxmlformats.org/officeDocument/2006/relationships/image" Target="../media/image286.png"/><Relationship Id="rId9" Type="http://schemas.openxmlformats.org/officeDocument/2006/relationships/image" Target="../media/image287.png"/><Relationship Id="rId10" Type="http://schemas.openxmlformats.org/officeDocument/2006/relationships/image" Target="../media/image288.png"/><Relationship Id="rId11" Type="http://schemas.openxmlformats.org/officeDocument/2006/relationships/image" Target="../media/image289.png"/><Relationship Id="rId12" Type="http://schemas.openxmlformats.org/officeDocument/2006/relationships/image" Target="../media/image290.png"/><Relationship Id="rId13" Type="http://schemas.openxmlformats.org/officeDocument/2006/relationships/image" Target="../media/image291.png"/><Relationship Id="rId14" Type="http://schemas.openxmlformats.org/officeDocument/2006/relationships/image" Target="../media/image292.png"/><Relationship Id="rId15" Type="http://schemas.openxmlformats.org/officeDocument/2006/relationships/image" Target="../media/image293.png"/><Relationship Id="rId16" Type="http://schemas.openxmlformats.org/officeDocument/2006/relationships/image" Target="../media/image294.png"/><Relationship Id="rId17" Type="http://schemas.openxmlformats.org/officeDocument/2006/relationships/image" Target="../media/image295.png"/><Relationship Id="rId18" Type="http://schemas.openxmlformats.org/officeDocument/2006/relationships/image" Target="../media/image296.png"/><Relationship Id="rId19" Type="http://schemas.openxmlformats.org/officeDocument/2006/relationships/image" Target="../media/image297.png"/><Relationship Id="rId20" Type="http://schemas.openxmlformats.org/officeDocument/2006/relationships/image" Target="../media/image298.png"/><Relationship Id="rId21" Type="http://schemas.openxmlformats.org/officeDocument/2006/relationships/image" Target="../media/image299.png"/><Relationship Id="rId22" Type="http://schemas.openxmlformats.org/officeDocument/2006/relationships/image" Target="../media/image300.png"/><Relationship Id="rId23" Type="http://schemas.openxmlformats.org/officeDocument/2006/relationships/image" Target="../media/image301.png"/><Relationship Id="rId24" Type="http://schemas.openxmlformats.org/officeDocument/2006/relationships/image" Target="../media/image302.png"/><Relationship Id="rId25" Type="http://schemas.openxmlformats.org/officeDocument/2006/relationships/image" Target="../media/image303.png"/><Relationship Id="rId26" Type="http://schemas.openxmlformats.org/officeDocument/2006/relationships/image" Target="../media/image304.png"/><Relationship Id="rId27" Type="http://schemas.openxmlformats.org/officeDocument/2006/relationships/image" Target="../media/image305.png"/><Relationship Id="rId28" Type="http://schemas.openxmlformats.org/officeDocument/2006/relationships/image" Target="../media/image306.png"/><Relationship Id="rId29" Type="http://schemas.openxmlformats.org/officeDocument/2006/relationships/image" Target="../media/image307.png"/><Relationship Id="rId30" Type="http://schemas.openxmlformats.org/officeDocument/2006/relationships/image" Target="../media/image308.png"/><Relationship Id="rId31" Type="http://schemas.openxmlformats.org/officeDocument/2006/relationships/image" Target="../media/image309.png"/><Relationship Id="rId32" Type="http://schemas.openxmlformats.org/officeDocument/2006/relationships/image" Target="../media/image310.png"/><Relationship Id="rId33" Type="http://schemas.openxmlformats.org/officeDocument/2006/relationships/image" Target="../media/image311.png"/><Relationship Id="rId34" Type="http://schemas.openxmlformats.org/officeDocument/2006/relationships/image" Target="../media/image312.png"/><Relationship Id="rId35" Type="http://schemas.openxmlformats.org/officeDocument/2006/relationships/image" Target="../media/image313.png"/><Relationship Id="rId36" Type="http://schemas.openxmlformats.org/officeDocument/2006/relationships/image" Target="../media/image314.png"/><Relationship Id="rId37" Type="http://schemas.openxmlformats.org/officeDocument/2006/relationships/image" Target="../media/image315.png"/><Relationship Id="rId38" Type="http://schemas.openxmlformats.org/officeDocument/2006/relationships/image" Target="../media/image316.png"/><Relationship Id="rId39" Type="http://schemas.openxmlformats.org/officeDocument/2006/relationships/image" Target="../media/image317.png"/><Relationship Id="rId40" Type="http://schemas.openxmlformats.org/officeDocument/2006/relationships/image" Target="../media/image318.png"/><Relationship Id="rId41" Type="http://schemas.openxmlformats.org/officeDocument/2006/relationships/image" Target="../media/image319.png"/><Relationship Id="rId42" Type="http://schemas.openxmlformats.org/officeDocument/2006/relationships/image" Target="../media/image320.png"/><Relationship Id="rId43" Type="http://schemas.openxmlformats.org/officeDocument/2006/relationships/image" Target="../media/image321.png"/><Relationship Id="rId44" Type="http://schemas.openxmlformats.org/officeDocument/2006/relationships/image" Target="../media/image322.png"/></Relationships>

</file>

<file path=ppt/slides/_rels/slide2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23.png"/><Relationship Id="rId3" Type="http://schemas.openxmlformats.org/officeDocument/2006/relationships/image" Target="../media/image324.png"/><Relationship Id="rId4" Type="http://schemas.openxmlformats.org/officeDocument/2006/relationships/image" Target="../media/image325.png"/><Relationship Id="rId5" Type="http://schemas.openxmlformats.org/officeDocument/2006/relationships/image" Target="../media/image326.png"/><Relationship Id="rId6" Type="http://schemas.openxmlformats.org/officeDocument/2006/relationships/image" Target="../media/image327.png"/></Relationships>

</file>

<file path=ppt/slides/_rels/slide2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28.png"/><Relationship Id="rId3" Type="http://schemas.openxmlformats.org/officeDocument/2006/relationships/image" Target="../media/image329.png"/><Relationship Id="rId4" Type="http://schemas.openxmlformats.org/officeDocument/2006/relationships/image" Target="../media/image330.png"/><Relationship Id="rId5" Type="http://schemas.openxmlformats.org/officeDocument/2006/relationships/image" Target="../media/image331.png"/><Relationship Id="rId6" Type="http://schemas.openxmlformats.org/officeDocument/2006/relationships/image" Target="../media/image332.png"/><Relationship Id="rId7" Type="http://schemas.openxmlformats.org/officeDocument/2006/relationships/image" Target="../media/image333.png"/><Relationship Id="rId8" Type="http://schemas.openxmlformats.org/officeDocument/2006/relationships/image" Target="../media/image334.png"/><Relationship Id="rId9" Type="http://schemas.openxmlformats.org/officeDocument/2006/relationships/image" Target="../media/image335.png"/><Relationship Id="rId10" Type="http://schemas.openxmlformats.org/officeDocument/2006/relationships/image" Target="../media/image336.png"/><Relationship Id="rId11" Type="http://schemas.openxmlformats.org/officeDocument/2006/relationships/image" Target="../media/image337.png"/><Relationship Id="rId12" Type="http://schemas.openxmlformats.org/officeDocument/2006/relationships/image" Target="../media/image338.png"/><Relationship Id="rId13" Type="http://schemas.openxmlformats.org/officeDocument/2006/relationships/image" Target="../media/image339.png"/><Relationship Id="rId14" Type="http://schemas.openxmlformats.org/officeDocument/2006/relationships/image" Target="../media/image340.png"/><Relationship Id="rId15" Type="http://schemas.openxmlformats.org/officeDocument/2006/relationships/image" Target="../media/image341.png"/><Relationship Id="rId16" Type="http://schemas.openxmlformats.org/officeDocument/2006/relationships/image" Target="../media/image342.png"/><Relationship Id="rId17" Type="http://schemas.openxmlformats.org/officeDocument/2006/relationships/image" Target="../media/image343.png"/><Relationship Id="rId18" Type="http://schemas.openxmlformats.org/officeDocument/2006/relationships/image" Target="../media/image344.png"/><Relationship Id="rId19" Type="http://schemas.openxmlformats.org/officeDocument/2006/relationships/image" Target="../media/image345.png"/><Relationship Id="rId20" Type="http://schemas.openxmlformats.org/officeDocument/2006/relationships/image" Target="../media/image346.png"/><Relationship Id="rId21" Type="http://schemas.openxmlformats.org/officeDocument/2006/relationships/image" Target="../media/image347.png"/><Relationship Id="rId22" Type="http://schemas.openxmlformats.org/officeDocument/2006/relationships/image" Target="../media/image348.png"/></Relationships>

</file>

<file path=ppt/slides/_rels/slide2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49.png"/><Relationship Id="rId3" Type="http://schemas.openxmlformats.org/officeDocument/2006/relationships/image" Target="../media/image350.png"/><Relationship Id="rId4" Type="http://schemas.openxmlformats.org/officeDocument/2006/relationships/image" Target="../media/image351.png"/><Relationship Id="rId5" Type="http://schemas.openxmlformats.org/officeDocument/2006/relationships/image" Target="../media/image352.png"/><Relationship Id="rId6" Type="http://schemas.openxmlformats.org/officeDocument/2006/relationships/image" Target="../media/image353.png"/></Relationships>

</file>

<file path=ppt/slides/_rels/slide2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54.png"/><Relationship Id="rId3" Type="http://schemas.openxmlformats.org/officeDocument/2006/relationships/image" Target="../media/image355.png"/><Relationship Id="rId4" Type="http://schemas.openxmlformats.org/officeDocument/2006/relationships/image" Target="../media/image356.png"/><Relationship Id="rId5" Type="http://schemas.openxmlformats.org/officeDocument/2006/relationships/image" Target="../media/image357.png"/><Relationship Id="rId6" Type="http://schemas.openxmlformats.org/officeDocument/2006/relationships/image" Target="../media/image358.png"/><Relationship Id="rId7" Type="http://schemas.openxmlformats.org/officeDocument/2006/relationships/image" Target="../media/image359.png"/><Relationship Id="rId8" Type="http://schemas.openxmlformats.org/officeDocument/2006/relationships/image" Target="../media/image360.png"/><Relationship Id="rId9" Type="http://schemas.openxmlformats.org/officeDocument/2006/relationships/image" Target="../media/image361.png"/><Relationship Id="rId10" Type="http://schemas.openxmlformats.org/officeDocument/2006/relationships/image" Target="../media/image362.png"/><Relationship Id="rId11" Type="http://schemas.openxmlformats.org/officeDocument/2006/relationships/image" Target="../media/image363.png"/><Relationship Id="rId12" Type="http://schemas.openxmlformats.org/officeDocument/2006/relationships/image" Target="../media/image364.png"/><Relationship Id="rId13" Type="http://schemas.openxmlformats.org/officeDocument/2006/relationships/image" Target="../media/image365.png"/><Relationship Id="rId14" Type="http://schemas.openxmlformats.org/officeDocument/2006/relationships/image" Target="../media/image366.png"/><Relationship Id="rId15" Type="http://schemas.openxmlformats.org/officeDocument/2006/relationships/image" Target="../media/image367.png"/><Relationship Id="rId16" Type="http://schemas.openxmlformats.org/officeDocument/2006/relationships/image" Target="../media/image368.png"/><Relationship Id="rId17" Type="http://schemas.openxmlformats.org/officeDocument/2006/relationships/image" Target="../media/image369.png"/><Relationship Id="rId18" Type="http://schemas.openxmlformats.org/officeDocument/2006/relationships/image" Target="../media/image370.png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7.png"/><Relationship Id="rId3" Type="http://schemas.openxmlformats.org/officeDocument/2006/relationships/image" Target="../media/image18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6" Type="http://schemas.openxmlformats.org/officeDocument/2006/relationships/image" Target="../media/image21.png"/><Relationship Id="rId7" Type="http://schemas.openxmlformats.org/officeDocument/2006/relationships/image" Target="../media/image22.png"/></Relationships>

</file>

<file path=ppt/slides/_rels/slide3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71.png"/><Relationship Id="rId3" Type="http://schemas.openxmlformats.org/officeDocument/2006/relationships/image" Target="../media/image372.png"/><Relationship Id="rId4" Type="http://schemas.openxmlformats.org/officeDocument/2006/relationships/image" Target="../media/image373.png"/><Relationship Id="rId5" Type="http://schemas.openxmlformats.org/officeDocument/2006/relationships/image" Target="../media/image374.png"/><Relationship Id="rId6" Type="http://schemas.openxmlformats.org/officeDocument/2006/relationships/image" Target="../media/image375.png"/><Relationship Id="rId7" Type="http://schemas.openxmlformats.org/officeDocument/2006/relationships/image" Target="../media/image376.png"/><Relationship Id="rId8" Type="http://schemas.openxmlformats.org/officeDocument/2006/relationships/image" Target="../media/image377.png"/><Relationship Id="rId9" Type="http://schemas.openxmlformats.org/officeDocument/2006/relationships/image" Target="../media/image378.png"/></Relationships>

</file>

<file path=ppt/slides/_rels/slide3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79.png"/><Relationship Id="rId3" Type="http://schemas.openxmlformats.org/officeDocument/2006/relationships/image" Target="../media/image380.png"/><Relationship Id="rId4" Type="http://schemas.openxmlformats.org/officeDocument/2006/relationships/image" Target="../media/image381.png"/></Relationships>

</file>

<file path=ppt/slides/_rels/slide3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82.png"/><Relationship Id="rId3" Type="http://schemas.openxmlformats.org/officeDocument/2006/relationships/image" Target="../media/image383.png"/><Relationship Id="rId4" Type="http://schemas.openxmlformats.org/officeDocument/2006/relationships/image" Target="../media/image384.png"/><Relationship Id="rId5" Type="http://schemas.openxmlformats.org/officeDocument/2006/relationships/image" Target="../media/image385.png"/><Relationship Id="rId6" Type="http://schemas.openxmlformats.org/officeDocument/2006/relationships/image" Target="../media/image386.png"/></Relationships>

</file>

<file path=ppt/slides/_rels/slide3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87.png"/><Relationship Id="rId3" Type="http://schemas.openxmlformats.org/officeDocument/2006/relationships/image" Target="../media/image388.png"/><Relationship Id="rId4" Type="http://schemas.openxmlformats.org/officeDocument/2006/relationships/image" Target="../media/image389.png"/><Relationship Id="rId5" Type="http://schemas.openxmlformats.org/officeDocument/2006/relationships/image" Target="../media/image390.png"/><Relationship Id="rId6" Type="http://schemas.openxmlformats.org/officeDocument/2006/relationships/image" Target="../media/image391.png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3.png"/><Relationship Id="rId3" Type="http://schemas.openxmlformats.org/officeDocument/2006/relationships/image" Target="../media/image24.png"/><Relationship Id="rId4" Type="http://schemas.openxmlformats.org/officeDocument/2006/relationships/image" Target="../media/image25.png"/><Relationship Id="rId5" Type="http://schemas.openxmlformats.org/officeDocument/2006/relationships/image" Target="../media/image26.png"/><Relationship Id="rId6" Type="http://schemas.openxmlformats.org/officeDocument/2006/relationships/image" Target="../media/image27.png"/><Relationship Id="rId7" Type="http://schemas.openxmlformats.org/officeDocument/2006/relationships/image" Target="../media/image28.png"/><Relationship Id="rId8" Type="http://schemas.openxmlformats.org/officeDocument/2006/relationships/image" Target="../media/image29.png"/><Relationship Id="rId9" Type="http://schemas.openxmlformats.org/officeDocument/2006/relationships/image" Target="../media/image30.png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1.png"/><Relationship Id="rId3" Type="http://schemas.openxmlformats.org/officeDocument/2006/relationships/image" Target="../media/image32.png"/><Relationship Id="rId4" Type="http://schemas.openxmlformats.org/officeDocument/2006/relationships/image" Target="../media/image33.png"/><Relationship Id="rId5" Type="http://schemas.openxmlformats.org/officeDocument/2006/relationships/image" Target="../media/image34.png"/><Relationship Id="rId6" Type="http://schemas.openxmlformats.org/officeDocument/2006/relationships/image" Target="../media/image35.png"/><Relationship Id="rId7" Type="http://schemas.openxmlformats.org/officeDocument/2006/relationships/image" Target="../media/image36.png"/><Relationship Id="rId8" Type="http://schemas.openxmlformats.org/officeDocument/2006/relationships/image" Target="../media/image37.png"/><Relationship Id="rId9" Type="http://schemas.openxmlformats.org/officeDocument/2006/relationships/image" Target="../media/image38.png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9.png"/><Relationship Id="rId3" Type="http://schemas.openxmlformats.org/officeDocument/2006/relationships/image" Target="../media/image40.png"/><Relationship Id="rId4" Type="http://schemas.openxmlformats.org/officeDocument/2006/relationships/image" Target="../media/image41.png"/><Relationship Id="rId5" Type="http://schemas.openxmlformats.org/officeDocument/2006/relationships/image" Target="../media/image42.png"/><Relationship Id="rId6" Type="http://schemas.openxmlformats.org/officeDocument/2006/relationships/image" Target="../media/image43.png"/><Relationship Id="rId7" Type="http://schemas.openxmlformats.org/officeDocument/2006/relationships/image" Target="../media/image44.png"/><Relationship Id="rId8" Type="http://schemas.openxmlformats.org/officeDocument/2006/relationships/image" Target="../media/image45.png"/><Relationship Id="rId9" Type="http://schemas.openxmlformats.org/officeDocument/2006/relationships/image" Target="../media/image46.png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7.png"/><Relationship Id="rId3" Type="http://schemas.openxmlformats.org/officeDocument/2006/relationships/image" Target="../media/image48.png"/><Relationship Id="rId4" Type="http://schemas.openxmlformats.org/officeDocument/2006/relationships/image" Target="../media/image49.png"/><Relationship Id="rId5" Type="http://schemas.openxmlformats.org/officeDocument/2006/relationships/image" Target="../media/image50.png"/><Relationship Id="rId6" Type="http://schemas.openxmlformats.org/officeDocument/2006/relationships/image" Target="../media/image51.png"/><Relationship Id="rId7" Type="http://schemas.openxmlformats.org/officeDocument/2006/relationships/image" Target="../media/image52.png"/><Relationship Id="rId8" Type="http://schemas.openxmlformats.org/officeDocument/2006/relationships/image" Target="../media/image53.png"/><Relationship Id="rId9" Type="http://schemas.openxmlformats.org/officeDocument/2006/relationships/image" Target="../media/image54.png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5.png"/><Relationship Id="rId3" Type="http://schemas.openxmlformats.org/officeDocument/2006/relationships/image" Target="../media/image56.png"/><Relationship Id="rId4" Type="http://schemas.openxmlformats.org/officeDocument/2006/relationships/image" Target="../media/image57.png"/><Relationship Id="rId5" Type="http://schemas.openxmlformats.org/officeDocument/2006/relationships/image" Target="../media/image58.png"/><Relationship Id="rId6" Type="http://schemas.openxmlformats.org/officeDocument/2006/relationships/image" Target="../media/image59.png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0.png"/><Relationship Id="rId3" Type="http://schemas.openxmlformats.org/officeDocument/2006/relationships/image" Target="../media/image61.png"/><Relationship Id="rId4" Type="http://schemas.openxmlformats.org/officeDocument/2006/relationships/image" Target="../media/image62.png"/><Relationship Id="rId5" Type="http://schemas.openxmlformats.org/officeDocument/2006/relationships/image" Target="../media/image63.png"/><Relationship Id="rId6" Type="http://schemas.openxmlformats.org/officeDocument/2006/relationships/image" Target="../media/image64.png"/><Relationship Id="rId7" Type="http://schemas.openxmlformats.org/officeDocument/2006/relationships/image" Target="../media/image65.png"/><Relationship Id="rId8" Type="http://schemas.openxmlformats.org/officeDocument/2006/relationships/image" Target="../media/image66.png"/><Relationship Id="rId9" Type="http://schemas.openxmlformats.org/officeDocument/2006/relationships/image" Target="../media/image67.png"/><Relationship Id="rId10" Type="http://schemas.openxmlformats.org/officeDocument/2006/relationships/image" Target="../media/image68.png"/><Relationship Id="rId11" Type="http://schemas.openxmlformats.org/officeDocument/2006/relationships/image" Target="../media/image69.png"/><Relationship Id="rId12" Type="http://schemas.openxmlformats.org/officeDocument/2006/relationships/image" Target="../media/image70.png"/><Relationship Id="rId13" Type="http://schemas.openxmlformats.org/officeDocument/2006/relationships/image" Target="../media/image71.png"/><Relationship Id="rId14" Type="http://schemas.openxmlformats.org/officeDocument/2006/relationships/image" Target="../media/image72.png"/><Relationship Id="rId15" Type="http://schemas.openxmlformats.org/officeDocument/2006/relationships/image" Target="../media/image73.png"/><Relationship Id="rId16" Type="http://schemas.openxmlformats.org/officeDocument/2006/relationships/image" Target="../media/image74.png"/><Relationship Id="rId17" Type="http://schemas.openxmlformats.org/officeDocument/2006/relationships/image" Target="../media/image75.png"/><Relationship Id="rId18" Type="http://schemas.openxmlformats.org/officeDocument/2006/relationships/image" Target="../media/image76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E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1031606"/>
            <a:ext cx="18285714" cy="11610619"/>
            <a:chOff x="0" y="1031606"/>
            <a:chExt cx="18285714" cy="11610619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9152206" y="-4952084"/>
              <a:ext cx="36571429" cy="23221239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1031606"/>
              <a:ext cx="18285714" cy="11610619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3431399" y="6995003"/>
            <a:ext cx="1361311" cy="21429"/>
            <a:chOff x="13431399" y="6995003"/>
            <a:chExt cx="1361311" cy="21429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5400000">
              <a:off x="13431399" y="6995003"/>
              <a:ext cx="1361311" cy="21429"/>
            </a:xfrm>
            <a:prstGeom prst="rect">
              <a:avLst/>
            </a:prstGeom>
          </p:spPr>
        </p:pic>
      </p:grpSp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558962" y="2635486"/>
            <a:ext cx="9697990" cy="3786019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1082024" y="3684776"/>
            <a:ext cx="862031" cy="107143"/>
            <a:chOff x="1082024" y="3684776"/>
            <a:chExt cx="862031" cy="107143"/>
          </a:xfrm>
        </p:grpSpPr>
        <p:pic>
          <p:nvPicPr>
            <p:cNvPr id="11" name="Object 10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 rot="5400000">
              <a:off x="1082024" y="3684776"/>
              <a:ext cx="862031" cy="107143"/>
            </a:xfrm>
            <a:prstGeom prst="rect">
              <a:avLst/>
            </a:prstGeom>
          </p:spPr>
        </p:pic>
      </p:grpSp>
      <p:pic>
        <p:nvPicPr>
          <p:cNvPr id="13" name="Object 12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4558288" y="6174593"/>
            <a:ext cx="2828942" cy="348758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E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2104762"/>
            <a:ext cx="18285714" cy="7025359"/>
            <a:chOff x="0" y="2104762"/>
            <a:chExt cx="18285714" cy="7025359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9142857" y="-1407918"/>
              <a:ext cx="36571429" cy="14050718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2104762"/>
              <a:ext cx="18285714" cy="7025359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3485714" y="2104762"/>
            <a:ext cx="4802185" cy="7025359"/>
            <a:chOff x="13485714" y="2104762"/>
            <a:chExt cx="4802185" cy="7025359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485714" y="2104762"/>
              <a:ext cx="4802185" cy="7025359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5634544" y="5675351"/>
            <a:ext cx="6971597" cy="21429"/>
            <a:chOff x="5634544" y="5675351"/>
            <a:chExt cx="6971597" cy="21429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5400000">
              <a:off x="5634544" y="5675351"/>
              <a:ext cx="6971597" cy="21429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329083" y="5627374"/>
            <a:ext cx="6971597" cy="21429"/>
            <a:chOff x="1329083" y="5627374"/>
            <a:chExt cx="6971597" cy="21429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 rot="5400000">
              <a:off x="1329083" y="5627374"/>
              <a:ext cx="6971597" cy="21429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10140005" y="5692328"/>
            <a:ext cx="6971597" cy="21429"/>
            <a:chOff x="10140005" y="5692328"/>
            <a:chExt cx="6971597" cy="2142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 rot="5400000">
              <a:off x="10140005" y="5692328"/>
              <a:ext cx="6971597" cy="21429"/>
            </a:xfrm>
            <a:prstGeom prst="rect">
              <a:avLst/>
            </a:prstGeom>
          </p:spPr>
        </p:pic>
      </p:grpSp>
      <p:pic>
        <p:nvPicPr>
          <p:cNvPr id="18" name="Object 17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5549852" y="3865670"/>
            <a:ext cx="775387" cy="1151406"/>
          </a:xfrm>
          <a:prstGeom prst="rect">
            <a:avLst/>
          </a:prstGeom>
        </p:spPr>
      </p:pic>
      <p:pic>
        <p:nvPicPr>
          <p:cNvPr id="19" name="Object 18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1048248" y="3678820"/>
            <a:ext cx="790463" cy="1261158"/>
          </a:xfrm>
          <a:prstGeom prst="rect">
            <a:avLst/>
          </a:prstGeom>
        </p:spPr>
      </p:pic>
      <p:pic>
        <p:nvPicPr>
          <p:cNvPr id="20" name="Object 19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657299" y="3678820"/>
            <a:ext cx="799987" cy="1251634"/>
          </a:xfrm>
          <a:prstGeom prst="rect">
            <a:avLst/>
          </a:prstGeom>
        </p:spPr>
      </p:pic>
      <p:pic>
        <p:nvPicPr>
          <p:cNvPr id="21" name="Object 20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2136600" y="3730994"/>
            <a:ext cx="809510" cy="1251634"/>
          </a:xfrm>
          <a:prstGeom prst="rect">
            <a:avLst/>
          </a:prstGeom>
        </p:spPr>
      </p:pic>
      <p:pic>
        <p:nvPicPr>
          <p:cNvPr id="22" name="Object 21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-158023" y="4912298"/>
            <a:ext cx="5209237" cy="2683932"/>
          </a:xfrm>
          <a:prstGeom prst="rect">
            <a:avLst/>
          </a:prstGeom>
        </p:spPr>
      </p:pic>
      <p:pic>
        <p:nvPicPr>
          <p:cNvPr id="23" name="Object 22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4806812" y="4730098"/>
            <a:ext cx="4593408" cy="3236208"/>
          </a:xfrm>
          <a:prstGeom prst="rect">
            <a:avLst/>
          </a:prstGeom>
        </p:spPr>
      </p:pic>
      <p:pic>
        <p:nvPicPr>
          <p:cNvPr id="24" name="Object 23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9025460" y="4730098"/>
            <a:ext cx="4795504" cy="3205304"/>
          </a:xfrm>
          <a:prstGeom prst="rect">
            <a:avLst/>
          </a:prstGeom>
        </p:spPr>
      </p:pic>
      <p:pic>
        <p:nvPicPr>
          <p:cNvPr id="25" name="Object 24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13497879" y="4912298"/>
            <a:ext cx="4911551" cy="2131656"/>
          </a:xfrm>
          <a:prstGeom prst="rect">
            <a:avLst/>
          </a:prstGeom>
        </p:spPr>
      </p:pic>
      <p:pic>
        <p:nvPicPr>
          <p:cNvPr id="26" name="Object 25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3242747" y="103115"/>
            <a:ext cx="12002124" cy="178051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E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2563561"/>
            <a:ext cx="18285714" cy="7025359"/>
            <a:chOff x="0" y="2563561"/>
            <a:chExt cx="18285714" cy="7025359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9142857" y="-949118"/>
              <a:ext cx="36571429" cy="14050718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2563561"/>
              <a:ext cx="18285714" cy="7025359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8496287" y="6080813"/>
            <a:ext cx="6971597" cy="21429"/>
            <a:chOff x="8496287" y="6080813"/>
            <a:chExt cx="6971597" cy="21429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5400000">
              <a:off x="8496287" y="6080813"/>
              <a:ext cx="6971597" cy="21429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2546854" y="5960300"/>
            <a:ext cx="6971597" cy="21429"/>
            <a:chOff x="2546854" y="5960300"/>
            <a:chExt cx="6971597" cy="21429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5400000">
              <a:off x="2546854" y="5960300"/>
              <a:ext cx="6971597" cy="21429"/>
            </a:xfrm>
            <a:prstGeom prst="rect">
              <a:avLst/>
            </a:prstGeom>
          </p:spPr>
        </p:pic>
      </p:grpSp>
      <p:pic>
        <p:nvPicPr>
          <p:cNvPr id="12" name="Object 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4947370" y="2958166"/>
            <a:ext cx="790463" cy="1261158"/>
          </a:xfrm>
          <a:prstGeom prst="rect">
            <a:avLst/>
          </a:prstGeom>
        </p:spPr>
      </p:pic>
      <p:pic>
        <p:nvPicPr>
          <p:cNvPr id="13" name="Object 12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8648268" y="2941603"/>
            <a:ext cx="799987" cy="1251634"/>
          </a:xfrm>
          <a:prstGeom prst="rect">
            <a:avLst/>
          </a:prstGeom>
        </p:spPr>
      </p:pic>
      <p:pic>
        <p:nvPicPr>
          <p:cNvPr id="14" name="Object 13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629626" y="2941603"/>
            <a:ext cx="809510" cy="1251634"/>
          </a:xfrm>
          <a:prstGeom prst="rect">
            <a:avLst/>
          </a:prstGeom>
        </p:spPr>
      </p:pic>
      <p:pic>
        <p:nvPicPr>
          <p:cNvPr id="15" name="Object 14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66295" y="4373781"/>
            <a:ext cx="5295226" cy="2734693"/>
          </a:xfrm>
          <a:prstGeom prst="rect">
            <a:avLst/>
          </a:prstGeom>
        </p:spPr>
      </p:pic>
      <p:pic>
        <p:nvPicPr>
          <p:cNvPr id="16" name="Object 15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253832" y="4312098"/>
            <a:ext cx="5895026" cy="3908607"/>
          </a:xfrm>
          <a:prstGeom prst="rect">
            <a:avLst/>
          </a:prstGeom>
        </p:spPr>
      </p:pic>
      <p:pic>
        <p:nvPicPr>
          <p:cNvPr id="17" name="Object 16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2580158" y="4312097"/>
            <a:ext cx="5578236" cy="3337179"/>
          </a:xfrm>
          <a:prstGeom prst="rect">
            <a:avLst/>
          </a:prstGeom>
        </p:spPr>
      </p:pic>
      <p:pic>
        <p:nvPicPr>
          <p:cNvPr id="18" name="Object 17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3485681" y="103115"/>
            <a:ext cx="11921353" cy="1780515"/>
          </a:xfrm>
          <a:prstGeom prst="rect">
            <a:avLst/>
          </a:prstGeom>
        </p:spPr>
      </p:pic>
      <p:pic>
        <p:nvPicPr>
          <p:cNvPr id="19" name="Object 18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5601902" y="1326908"/>
            <a:ext cx="8050969" cy="105146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E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1671429"/>
            <a:ext cx="18314862" cy="14286"/>
            <a:chOff x="0" y="1671429"/>
            <a:chExt cx="18314862" cy="14286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671429"/>
              <a:ext cx="18314862" cy="14286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0" y="8711073"/>
            <a:ext cx="18314862" cy="14286"/>
            <a:chOff x="0" y="8711073"/>
            <a:chExt cx="18314862" cy="14286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8711073"/>
              <a:ext cx="18314862" cy="14286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5671437" y="5208482"/>
            <a:ext cx="6971987" cy="21429"/>
            <a:chOff x="5671437" y="5208482"/>
            <a:chExt cx="6971987" cy="21429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5400000">
              <a:off x="5671437" y="5208482"/>
              <a:ext cx="6971987" cy="21429"/>
            </a:xfrm>
            <a:prstGeom prst="rect">
              <a:avLst/>
            </a:prstGeom>
          </p:spPr>
        </p:pic>
      </p:grpSp>
      <p:pic>
        <p:nvPicPr>
          <p:cNvPr id="11" name="Object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913305" y="145924"/>
            <a:ext cx="8534486" cy="1780514"/>
          </a:xfrm>
          <a:prstGeom prst="rect">
            <a:avLst/>
          </a:prstGeom>
        </p:spPr>
      </p:pic>
      <p:pic>
        <p:nvPicPr>
          <p:cNvPr id="12" name="Object 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784389" y="2712107"/>
            <a:ext cx="2031095" cy="1770418"/>
          </a:xfrm>
          <a:prstGeom prst="rect">
            <a:avLst/>
          </a:prstGeom>
        </p:spPr>
      </p:pic>
      <p:pic>
        <p:nvPicPr>
          <p:cNvPr id="13" name="Object 12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-111940" y="4157504"/>
            <a:ext cx="9487312" cy="2885417"/>
          </a:xfrm>
          <a:prstGeom prst="rect">
            <a:avLst/>
          </a:prstGeom>
        </p:spPr>
      </p:pic>
      <p:pic>
        <p:nvPicPr>
          <p:cNvPr id="14" name="Object 13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1629666" y="1679522"/>
            <a:ext cx="4684732" cy="1741018"/>
          </a:xfrm>
          <a:prstGeom prst="rect">
            <a:avLst/>
          </a:prstGeom>
        </p:spPr>
      </p:pic>
      <p:pic>
        <p:nvPicPr>
          <p:cNvPr id="15" name="Object 14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1629666" y="5069007"/>
            <a:ext cx="4684732" cy="1741018"/>
          </a:xfrm>
          <a:prstGeom prst="rect">
            <a:avLst/>
          </a:prstGeom>
        </p:spPr>
      </p:pic>
      <p:pic>
        <p:nvPicPr>
          <p:cNvPr id="16" name="Object 15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9766222" y="2793791"/>
            <a:ext cx="7869293" cy="1971341"/>
          </a:xfrm>
          <a:prstGeom prst="rect">
            <a:avLst/>
          </a:prstGeom>
        </p:spPr>
      </p:pic>
      <p:pic>
        <p:nvPicPr>
          <p:cNvPr id="17" name="Object 16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9564460" y="6069812"/>
            <a:ext cx="8118760" cy="2428379"/>
          </a:xfrm>
          <a:prstGeom prst="rect">
            <a:avLst/>
          </a:prstGeom>
        </p:spPr>
      </p:pic>
      <p:pic>
        <p:nvPicPr>
          <p:cNvPr id="18" name="Object 17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2252831" y="9091331"/>
            <a:ext cx="14205600" cy="86264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E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1685714"/>
            <a:ext cx="18285714" cy="7025359"/>
            <a:chOff x="0" y="1685714"/>
            <a:chExt cx="18285714" cy="7025359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9142857" y="-1826965"/>
              <a:ext cx="36571429" cy="14050718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1685714"/>
              <a:ext cx="18285714" cy="7025359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4373861" y="1685714"/>
            <a:ext cx="5223776" cy="7025359"/>
            <a:chOff x="4373861" y="1685714"/>
            <a:chExt cx="5223776" cy="7025359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373861" y="1685714"/>
              <a:ext cx="5223776" cy="7025359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9524" y="1684438"/>
            <a:ext cx="4554814" cy="7031124"/>
            <a:chOff x="9524" y="1684438"/>
            <a:chExt cx="4554814" cy="7031124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524" y="1684438"/>
              <a:ext cx="4554814" cy="7031124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349154" y="4881850"/>
            <a:ext cx="7043108" cy="612740"/>
            <a:chOff x="1349154" y="4881850"/>
            <a:chExt cx="7043108" cy="612740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 rot="5400000">
              <a:off x="1349154" y="4881850"/>
              <a:ext cx="7043108" cy="612740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8999546" y="1674914"/>
            <a:ext cx="4554814" cy="7031124"/>
            <a:chOff x="8999546" y="1674914"/>
            <a:chExt cx="4554814" cy="7031124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999546" y="1674914"/>
              <a:ext cx="4554814" cy="7031124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10336669" y="4903404"/>
            <a:ext cx="7048120" cy="612740"/>
            <a:chOff x="10336669" y="4903404"/>
            <a:chExt cx="7048120" cy="612740"/>
          </a:xfrm>
        </p:grpSpPr>
        <p:pic>
          <p:nvPicPr>
            <p:cNvPr id="19" name="Object 18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 rot="5400000">
              <a:off x="10336669" y="4903404"/>
              <a:ext cx="7048120" cy="612740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5779237" y="4891374"/>
            <a:ext cx="7024060" cy="612740"/>
            <a:chOff x="5779237" y="4891374"/>
            <a:chExt cx="7024060" cy="612740"/>
          </a:xfrm>
        </p:grpSpPr>
        <p:pic>
          <p:nvPicPr>
            <p:cNvPr id="22" name="Object 21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 rot="5400000">
              <a:off x="5779237" y="4891374"/>
              <a:ext cx="7024060" cy="612740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752170" y="3501489"/>
            <a:ext cx="3069521" cy="3069521"/>
            <a:chOff x="752170" y="3501489"/>
            <a:chExt cx="3069521" cy="3069521"/>
          </a:xfrm>
        </p:grpSpPr>
        <p:pic>
          <p:nvPicPr>
            <p:cNvPr id="25" name="Object 24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52170" y="3501489"/>
              <a:ext cx="3069521" cy="3069521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>
            <a:off x="5831509" y="3978281"/>
            <a:ext cx="2308480" cy="2329153"/>
            <a:chOff x="5831509" y="3978281"/>
            <a:chExt cx="2308480" cy="2329153"/>
          </a:xfrm>
        </p:grpSpPr>
        <p:pic>
          <p:nvPicPr>
            <p:cNvPr id="28" name="Object 27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831509" y="3978281"/>
              <a:ext cx="2308480" cy="2329153"/>
            </a:xfrm>
            <a:prstGeom prst="rect">
              <a:avLst/>
            </a:prstGeom>
          </p:spPr>
        </p:pic>
      </p:grpSp>
      <p:grpSp>
        <p:nvGrpSpPr>
          <p:cNvPr id="1010" name="그룹 1010"/>
          <p:cNvGrpSpPr/>
          <p:nvPr/>
        </p:nvGrpSpPr>
        <p:grpSpPr>
          <a:xfrm>
            <a:off x="10627259" y="4112282"/>
            <a:ext cx="2165552" cy="2172224"/>
            <a:chOff x="10627259" y="4112282"/>
            <a:chExt cx="2165552" cy="2172224"/>
          </a:xfrm>
        </p:grpSpPr>
        <p:pic>
          <p:nvPicPr>
            <p:cNvPr id="31" name="Object 30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0627259" y="4112282"/>
              <a:ext cx="2165552" cy="2172224"/>
            </a:xfrm>
            <a:prstGeom prst="rect">
              <a:avLst/>
            </a:prstGeom>
          </p:spPr>
        </p:pic>
      </p:grpSp>
      <p:grpSp>
        <p:nvGrpSpPr>
          <p:cNvPr id="1011" name="그룹 1011"/>
          <p:cNvGrpSpPr/>
          <p:nvPr/>
        </p:nvGrpSpPr>
        <p:grpSpPr>
          <a:xfrm>
            <a:off x="14692250" y="3731035"/>
            <a:ext cx="2823645" cy="2823645"/>
            <a:chOff x="14692250" y="3731035"/>
            <a:chExt cx="2823645" cy="2823645"/>
          </a:xfrm>
        </p:grpSpPr>
        <p:pic>
          <p:nvPicPr>
            <p:cNvPr id="34" name="Object 33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4692250" y="3731035"/>
              <a:ext cx="2823645" cy="2823645"/>
            </a:xfrm>
            <a:prstGeom prst="rect">
              <a:avLst/>
            </a:prstGeom>
          </p:spPr>
        </p:pic>
      </p:grpSp>
      <p:pic>
        <p:nvPicPr>
          <p:cNvPr id="36" name="Object 35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5359329" y="328119"/>
            <a:ext cx="7375610" cy="1780514"/>
          </a:xfrm>
          <a:prstGeom prst="rect">
            <a:avLst/>
          </a:prstGeom>
        </p:spPr>
      </p:pic>
      <p:pic>
        <p:nvPicPr>
          <p:cNvPr id="37" name="Object 36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272246" y="6882297"/>
            <a:ext cx="4255966" cy="2076604"/>
          </a:xfrm>
          <a:prstGeom prst="rect">
            <a:avLst/>
          </a:prstGeom>
        </p:spPr>
      </p:pic>
      <p:pic>
        <p:nvPicPr>
          <p:cNvPr id="38" name="Object 37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5321046" y="7231170"/>
            <a:ext cx="3542175" cy="1405299"/>
          </a:xfrm>
          <a:prstGeom prst="rect">
            <a:avLst/>
          </a:prstGeom>
        </p:spPr>
      </p:pic>
      <p:pic>
        <p:nvPicPr>
          <p:cNvPr id="39" name="Object 38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10056698" y="7231170"/>
            <a:ext cx="3120985" cy="1405299"/>
          </a:xfrm>
          <a:prstGeom prst="rect">
            <a:avLst/>
          </a:prstGeom>
        </p:spPr>
      </p:pic>
      <p:pic>
        <p:nvPicPr>
          <p:cNvPr id="40" name="Object 39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14881833" y="7204893"/>
            <a:ext cx="2492385" cy="1433337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E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1322283"/>
            <a:ext cx="18285714" cy="8566439"/>
            <a:chOff x="0" y="1322283"/>
            <a:chExt cx="18285714" cy="8566439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9142857" y="-2960937"/>
              <a:ext cx="36571429" cy="17132878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1322283"/>
              <a:ext cx="18285714" cy="8566439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3750125" y="1606015"/>
            <a:ext cx="10833584" cy="703759"/>
            <a:chOff x="3750125" y="1606015"/>
            <a:chExt cx="10833584" cy="703759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750125" y="1606015"/>
              <a:ext cx="10833584" cy="703759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2011779" y="2623759"/>
            <a:ext cx="6171429" cy="1136842"/>
            <a:chOff x="2011779" y="2623759"/>
            <a:chExt cx="6171429" cy="1136842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011779" y="2623759"/>
              <a:ext cx="6171429" cy="1136842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0115730" y="2629045"/>
            <a:ext cx="6114046" cy="1126272"/>
            <a:chOff x="10115730" y="2629045"/>
            <a:chExt cx="6114046" cy="1126272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115730" y="2629045"/>
              <a:ext cx="6114046" cy="1126272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2011779" y="3891729"/>
            <a:ext cx="6171429" cy="733835"/>
            <a:chOff x="2011779" y="3891729"/>
            <a:chExt cx="6171429" cy="733835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011779" y="3891729"/>
              <a:ext cx="6171429" cy="733835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10115730" y="3891729"/>
            <a:ext cx="6171429" cy="733835"/>
            <a:chOff x="10115730" y="3891729"/>
            <a:chExt cx="6171429" cy="733835"/>
          </a:xfrm>
        </p:grpSpPr>
        <p:pic>
          <p:nvPicPr>
            <p:cNvPr id="19" name="Object 18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115730" y="3891729"/>
              <a:ext cx="6171429" cy="733835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1987719" y="5028571"/>
            <a:ext cx="6171429" cy="733835"/>
            <a:chOff x="1987719" y="5028571"/>
            <a:chExt cx="6171429" cy="733835"/>
          </a:xfrm>
        </p:grpSpPr>
        <p:pic>
          <p:nvPicPr>
            <p:cNvPr id="22" name="Object 21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987719" y="5028571"/>
              <a:ext cx="6171429" cy="733835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10115730" y="5028571"/>
            <a:ext cx="6171429" cy="733835"/>
            <a:chOff x="10115730" y="5028571"/>
            <a:chExt cx="6171429" cy="733835"/>
          </a:xfrm>
        </p:grpSpPr>
        <p:pic>
          <p:nvPicPr>
            <p:cNvPr id="25" name="Object 24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0115730" y="5028571"/>
              <a:ext cx="6171429" cy="733835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>
            <a:off x="2011779" y="6123308"/>
            <a:ext cx="6171429" cy="733835"/>
            <a:chOff x="2011779" y="6123308"/>
            <a:chExt cx="6171429" cy="733835"/>
          </a:xfrm>
        </p:grpSpPr>
        <p:pic>
          <p:nvPicPr>
            <p:cNvPr id="28" name="Object 27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011779" y="6123308"/>
              <a:ext cx="6171429" cy="733835"/>
            </a:xfrm>
            <a:prstGeom prst="rect">
              <a:avLst/>
            </a:prstGeom>
          </p:spPr>
        </p:pic>
      </p:grpSp>
      <p:grpSp>
        <p:nvGrpSpPr>
          <p:cNvPr id="1010" name="그룹 1010"/>
          <p:cNvGrpSpPr/>
          <p:nvPr/>
        </p:nvGrpSpPr>
        <p:grpSpPr>
          <a:xfrm>
            <a:off x="10115730" y="6123308"/>
            <a:ext cx="6171429" cy="733835"/>
            <a:chOff x="10115730" y="6123308"/>
            <a:chExt cx="6171429" cy="733835"/>
          </a:xfrm>
        </p:grpSpPr>
        <p:pic>
          <p:nvPicPr>
            <p:cNvPr id="31" name="Object 30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0115730" y="6123308"/>
              <a:ext cx="6171429" cy="733835"/>
            </a:xfrm>
            <a:prstGeom prst="rect">
              <a:avLst/>
            </a:prstGeom>
          </p:spPr>
        </p:pic>
      </p:grpSp>
      <p:grpSp>
        <p:nvGrpSpPr>
          <p:cNvPr id="1011" name="그룹 1011"/>
          <p:cNvGrpSpPr/>
          <p:nvPr/>
        </p:nvGrpSpPr>
        <p:grpSpPr>
          <a:xfrm>
            <a:off x="2011779" y="7266165"/>
            <a:ext cx="6171429" cy="1136842"/>
            <a:chOff x="2011779" y="7266165"/>
            <a:chExt cx="6171429" cy="1136842"/>
          </a:xfrm>
        </p:grpSpPr>
        <p:pic>
          <p:nvPicPr>
            <p:cNvPr id="34" name="Object 33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011779" y="7266165"/>
              <a:ext cx="6171429" cy="1136842"/>
            </a:xfrm>
            <a:prstGeom prst="rect">
              <a:avLst/>
            </a:prstGeom>
          </p:spPr>
        </p:pic>
      </p:grpSp>
      <p:grpSp>
        <p:nvGrpSpPr>
          <p:cNvPr id="1012" name="그룹 1012"/>
          <p:cNvGrpSpPr/>
          <p:nvPr/>
        </p:nvGrpSpPr>
        <p:grpSpPr>
          <a:xfrm>
            <a:off x="10115730" y="7266165"/>
            <a:ext cx="6171429" cy="1136842"/>
            <a:chOff x="10115730" y="7266165"/>
            <a:chExt cx="6171429" cy="1136842"/>
          </a:xfrm>
        </p:grpSpPr>
        <p:pic>
          <p:nvPicPr>
            <p:cNvPr id="37" name="Object 36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0115730" y="7266165"/>
              <a:ext cx="6171429" cy="1136842"/>
            </a:xfrm>
            <a:prstGeom prst="rect">
              <a:avLst/>
            </a:prstGeom>
          </p:spPr>
        </p:pic>
      </p:grpSp>
      <p:grpSp>
        <p:nvGrpSpPr>
          <p:cNvPr id="1013" name="그룹 1013"/>
          <p:cNvGrpSpPr/>
          <p:nvPr/>
        </p:nvGrpSpPr>
        <p:grpSpPr>
          <a:xfrm>
            <a:off x="2011779" y="8800000"/>
            <a:ext cx="6171429" cy="733835"/>
            <a:chOff x="2011779" y="8800000"/>
            <a:chExt cx="6171429" cy="733835"/>
          </a:xfrm>
        </p:grpSpPr>
        <p:pic>
          <p:nvPicPr>
            <p:cNvPr id="40" name="Object 39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011779" y="8800000"/>
              <a:ext cx="6171429" cy="733835"/>
            </a:xfrm>
            <a:prstGeom prst="rect">
              <a:avLst/>
            </a:prstGeom>
          </p:spPr>
        </p:pic>
      </p:grpSp>
      <p:grpSp>
        <p:nvGrpSpPr>
          <p:cNvPr id="1014" name="그룹 1014"/>
          <p:cNvGrpSpPr/>
          <p:nvPr/>
        </p:nvGrpSpPr>
        <p:grpSpPr>
          <a:xfrm>
            <a:off x="10115730" y="8800000"/>
            <a:ext cx="6171429" cy="733835"/>
            <a:chOff x="10115730" y="8800000"/>
            <a:chExt cx="6171429" cy="733835"/>
          </a:xfrm>
        </p:grpSpPr>
        <p:pic>
          <p:nvPicPr>
            <p:cNvPr id="43" name="Object 42"/>
            <p:cNvPicPr>
              <a:picLocks noChangeAspect="1"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0115730" y="8800000"/>
              <a:ext cx="6171429" cy="733835"/>
            </a:xfrm>
            <a:prstGeom prst="rect">
              <a:avLst/>
            </a:prstGeom>
          </p:spPr>
        </p:pic>
      </p:grpSp>
      <p:grpSp>
        <p:nvGrpSpPr>
          <p:cNvPr id="1015" name="그룹 1015"/>
          <p:cNvGrpSpPr/>
          <p:nvPr/>
        </p:nvGrpSpPr>
        <p:grpSpPr>
          <a:xfrm>
            <a:off x="4460140" y="8510276"/>
            <a:ext cx="1255660" cy="252130"/>
            <a:chOff x="4460140" y="8510276"/>
            <a:chExt cx="1255660" cy="252130"/>
          </a:xfrm>
        </p:grpSpPr>
        <p:pic>
          <p:nvPicPr>
            <p:cNvPr id="46" name="Object 45"/>
            <p:cNvPicPr>
              <a:picLocks noChangeAspect="1"/>
            </p:cNvPicPr>
            <p:nvPr/>
          </p:nvPicPr>
          <p:blipFill>
            <a:blip r:embed="rId17" cstate="print"/>
            <a:stretch>
              <a:fillRect/>
            </a:stretch>
          </p:blipFill>
          <p:spPr>
            <a:xfrm rot="-10800000">
              <a:off x="4460140" y="8510276"/>
              <a:ext cx="1255660" cy="252130"/>
            </a:xfrm>
            <a:prstGeom prst="rect">
              <a:avLst/>
            </a:prstGeom>
          </p:spPr>
        </p:pic>
      </p:grpSp>
      <p:grpSp>
        <p:nvGrpSpPr>
          <p:cNvPr id="1016" name="그룹 1016"/>
          <p:cNvGrpSpPr/>
          <p:nvPr/>
        </p:nvGrpSpPr>
        <p:grpSpPr>
          <a:xfrm>
            <a:off x="4486807" y="5841704"/>
            <a:ext cx="1255660" cy="252130"/>
            <a:chOff x="4486807" y="5841704"/>
            <a:chExt cx="1255660" cy="252130"/>
          </a:xfrm>
        </p:grpSpPr>
        <p:pic>
          <p:nvPicPr>
            <p:cNvPr id="49" name="Object 48"/>
            <p:cNvPicPr>
              <a:picLocks noChangeAspect="1"/>
            </p:cNvPicPr>
            <p:nvPr/>
          </p:nvPicPr>
          <p:blipFill>
            <a:blip r:embed="rId18" cstate="print"/>
            <a:stretch>
              <a:fillRect/>
            </a:stretch>
          </p:blipFill>
          <p:spPr>
            <a:xfrm rot="-10800000">
              <a:off x="4486807" y="5841704"/>
              <a:ext cx="1255660" cy="252130"/>
            </a:xfrm>
            <a:prstGeom prst="rect">
              <a:avLst/>
            </a:prstGeom>
          </p:spPr>
        </p:pic>
      </p:grpSp>
      <p:grpSp>
        <p:nvGrpSpPr>
          <p:cNvPr id="1017" name="그룹 1017"/>
          <p:cNvGrpSpPr/>
          <p:nvPr/>
        </p:nvGrpSpPr>
        <p:grpSpPr>
          <a:xfrm>
            <a:off x="4505854" y="6975038"/>
            <a:ext cx="1255660" cy="252130"/>
            <a:chOff x="4505854" y="6975038"/>
            <a:chExt cx="1255660" cy="252130"/>
          </a:xfrm>
        </p:grpSpPr>
        <p:pic>
          <p:nvPicPr>
            <p:cNvPr id="52" name="Object 51"/>
            <p:cNvPicPr>
              <a:picLocks noChangeAspect="1"/>
            </p:cNvPicPr>
            <p:nvPr/>
          </p:nvPicPr>
          <p:blipFill>
            <a:blip r:embed="rId19" cstate="print"/>
            <a:stretch>
              <a:fillRect/>
            </a:stretch>
          </p:blipFill>
          <p:spPr>
            <a:xfrm rot="-10800000">
              <a:off x="4505854" y="6975038"/>
              <a:ext cx="1255660" cy="252130"/>
            </a:xfrm>
            <a:prstGeom prst="rect">
              <a:avLst/>
            </a:prstGeom>
          </p:spPr>
        </p:pic>
      </p:grpSp>
      <p:grpSp>
        <p:nvGrpSpPr>
          <p:cNvPr id="1018" name="그룹 1018"/>
          <p:cNvGrpSpPr/>
          <p:nvPr/>
        </p:nvGrpSpPr>
        <p:grpSpPr>
          <a:xfrm>
            <a:off x="4486807" y="4736942"/>
            <a:ext cx="1255660" cy="252130"/>
            <a:chOff x="4486807" y="4736942"/>
            <a:chExt cx="1255660" cy="252130"/>
          </a:xfrm>
        </p:grpSpPr>
        <p:pic>
          <p:nvPicPr>
            <p:cNvPr id="55" name="Object 54"/>
            <p:cNvPicPr>
              <a:picLocks noChangeAspect="1"/>
            </p:cNvPicPr>
            <p:nvPr/>
          </p:nvPicPr>
          <p:blipFill>
            <a:blip r:embed="rId20" cstate="print"/>
            <a:stretch>
              <a:fillRect/>
            </a:stretch>
          </p:blipFill>
          <p:spPr>
            <a:xfrm rot="-10800000">
              <a:off x="4486807" y="4736942"/>
              <a:ext cx="1255660" cy="252130"/>
            </a:xfrm>
            <a:prstGeom prst="rect">
              <a:avLst/>
            </a:prstGeom>
          </p:spPr>
        </p:pic>
      </p:grpSp>
      <p:grpSp>
        <p:nvGrpSpPr>
          <p:cNvPr id="1019" name="그룹 1019"/>
          <p:cNvGrpSpPr/>
          <p:nvPr/>
        </p:nvGrpSpPr>
        <p:grpSpPr>
          <a:xfrm>
            <a:off x="12573614" y="4720802"/>
            <a:ext cx="1255660" cy="252130"/>
            <a:chOff x="12573614" y="4720802"/>
            <a:chExt cx="1255660" cy="252130"/>
          </a:xfrm>
        </p:grpSpPr>
        <p:pic>
          <p:nvPicPr>
            <p:cNvPr id="58" name="Object 57"/>
            <p:cNvPicPr>
              <a:picLocks noChangeAspect="1"/>
            </p:cNvPicPr>
            <p:nvPr/>
          </p:nvPicPr>
          <p:blipFill>
            <a:blip r:embed="rId21" cstate="print"/>
            <a:stretch>
              <a:fillRect/>
            </a:stretch>
          </p:blipFill>
          <p:spPr>
            <a:xfrm rot="-10800000">
              <a:off x="12573614" y="4720802"/>
              <a:ext cx="1255660" cy="252130"/>
            </a:xfrm>
            <a:prstGeom prst="rect">
              <a:avLst/>
            </a:prstGeom>
          </p:spPr>
        </p:pic>
      </p:grpSp>
      <p:grpSp>
        <p:nvGrpSpPr>
          <p:cNvPr id="1020" name="그룹 1020"/>
          <p:cNvGrpSpPr/>
          <p:nvPr/>
        </p:nvGrpSpPr>
        <p:grpSpPr>
          <a:xfrm>
            <a:off x="12573614" y="5852130"/>
            <a:ext cx="1255660" cy="252130"/>
            <a:chOff x="12573614" y="5852130"/>
            <a:chExt cx="1255660" cy="252130"/>
          </a:xfrm>
        </p:grpSpPr>
        <p:pic>
          <p:nvPicPr>
            <p:cNvPr id="61" name="Object 60"/>
            <p:cNvPicPr>
              <a:picLocks noChangeAspect="1"/>
            </p:cNvPicPr>
            <p:nvPr/>
          </p:nvPicPr>
          <p:blipFill>
            <a:blip r:embed="rId22" cstate="print"/>
            <a:stretch>
              <a:fillRect/>
            </a:stretch>
          </p:blipFill>
          <p:spPr>
            <a:xfrm rot="-10800000">
              <a:off x="12573614" y="5852130"/>
              <a:ext cx="1255660" cy="252130"/>
            </a:xfrm>
            <a:prstGeom prst="rect">
              <a:avLst/>
            </a:prstGeom>
          </p:spPr>
        </p:pic>
      </p:grpSp>
      <p:grpSp>
        <p:nvGrpSpPr>
          <p:cNvPr id="1021" name="그룹 1021"/>
          <p:cNvGrpSpPr/>
          <p:nvPr/>
        </p:nvGrpSpPr>
        <p:grpSpPr>
          <a:xfrm>
            <a:off x="12573614" y="6985464"/>
            <a:ext cx="1255660" cy="252130"/>
            <a:chOff x="12573614" y="6985464"/>
            <a:chExt cx="1255660" cy="252130"/>
          </a:xfrm>
        </p:grpSpPr>
        <p:pic>
          <p:nvPicPr>
            <p:cNvPr id="64" name="Object 63"/>
            <p:cNvPicPr>
              <a:picLocks noChangeAspect="1"/>
            </p:cNvPicPr>
            <p:nvPr/>
          </p:nvPicPr>
          <p:blipFill>
            <a:blip r:embed="rId23" cstate="print"/>
            <a:stretch>
              <a:fillRect/>
            </a:stretch>
          </p:blipFill>
          <p:spPr>
            <a:xfrm rot="-10800000">
              <a:off x="12573614" y="6985464"/>
              <a:ext cx="1255660" cy="252130"/>
            </a:xfrm>
            <a:prstGeom prst="rect">
              <a:avLst/>
            </a:prstGeom>
          </p:spPr>
        </p:pic>
      </p:grpSp>
      <p:grpSp>
        <p:nvGrpSpPr>
          <p:cNvPr id="1022" name="그룹 1022"/>
          <p:cNvGrpSpPr/>
          <p:nvPr/>
        </p:nvGrpSpPr>
        <p:grpSpPr>
          <a:xfrm>
            <a:off x="12573614" y="8500251"/>
            <a:ext cx="1255660" cy="252130"/>
            <a:chOff x="12573614" y="8500251"/>
            <a:chExt cx="1255660" cy="252130"/>
          </a:xfrm>
        </p:grpSpPr>
        <p:pic>
          <p:nvPicPr>
            <p:cNvPr id="67" name="Object 66"/>
            <p:cNvPicPr>
              <a:picLocks noChangeAspect="1"/>
            </p:cNvPicPr>
            <p:nvPr/>
          </p:nvPicPr>
          <p:blipFill>
            <a:blip r:embed="rId24" cstate="print"/>
            <a:stretch>
              <a:fillRect/>
            </a:stretch>
          </p:blipFill>
          <p:spPr>
            <a:xfrm rot="-10800000">
              <a:off x="12573614" y="8500251"/>
              <a:ext cx="1255660" cy="252130"/>
            </a:xfrm>
            <a:prstGeom prst="rect">
              <a:avLst/>
            </a:prstGeom>
          </p:spPr>
        </p:pic>
      </p:grpSp>
      <p:pic>
        <p:nvPicPr>
          <p:cNvPr id="69" name="Object 68"/>
          <p:cNvPicPr>
            <a:picLocks noChangeAspect="1"/>
          </p:cNvPicPr>
          <p:nvPr/>
        </p:nvPicPr>
        <p:blipFill>
          <a:blip r:embed="rId25" cstate="print"/>
          <a:stretch>
            <a:fillRect/>
          </a:stretch>
        </p:blipFill>
        <p:spPr>
          <a:xfrm>
            <a:off x="5937309" y="-32783"/>
            <a:ext cx="7542781" cy="1780515"/>
          </a:xfrm>
          <a:prstGeom prst="rect">
            <a:avLst/>
          </a:prstGeom>
        </p:spPr>
      </p:pic>
      <p:pic>
        <p:nvPicPr>
          <p:cNvPr id="70" name="Object 69"/>
          <p:cNvPicPr>
            <a:picLocks noChangeAspect="1"/>
          </p:cNvPicPr>
          <p:nvPr/>
        </p:nvPicPr>
        <p:blipFill>
          <a:blip r:embed="rId26" cstate="print"/>
          <a:stretch>
            <a:fillRect/>
          </a:stretch>
        </p:blipFill>
        <p:spPr>
          <a:xfrm>
            <a:off x="6896177" y="1461254"/>
            <a:ext cx="4846293" cy="1151626"/>
          </a:xfrm>
          <a:prstGeom prst="rect">
            <a:avLst/>
          </a:prstGeom>
        </p:spPr>
      </p:pic>
      <p:pic>
        <p:nvPicPr>
          <p:cNvPr id="71" name="Object 70"/>
          <p:cNvPicPr>
            <a:picLocks noChangeAspect="1"/>
          </p:cNvPicPr>
          <p:nvPr/>
        </p:nvPicPr>
        <p:blipFill>
          <a:blip r:embed="rId27" cstate="print"/>
          <a:stretch>
            <a:fillRect/>
          </a:stretch>
        </p:blipFill>
        <p:spPr>
          <a:xfrm>
            <a:off x="2383638" y="2554279"/>
            <a:ext cx="5664787" cy="1442063"/>
          </a:xfrm>
          <a:prstGeom prst="rect">
            <a:avLst/>
          </a:prstGeom>
        </p:spPr>
      </p:pic>
      <p:pic>
        <p:nvPicPr>
          <p:cNvPr id="72" name="Object 71"/>
          <p:cNvPicPr>
            <a:picLocks noChangeAspect="1"/>
          </p:cNvPicPr>
          <p:nvPr/>
        </p:nvPicPr>
        <p:blipFill>
          <a:blip r:embed="rId28" cstate="print"/>
          <a:stretch>
            <a:fillRect/>
          </a:stretch>
        </p:blipFill>
        <p:spPr>
          <a:xfrm>
            <a:off x="10301927" y="2569508"/>
            <a:ext cx="5774177" cy="1442063"/>
          </a:xfrm>
          <a:prstGeom prst="rect">
            <a:avLst/>
          </a:prstGeom>
        </p:spPr>
      </p:pic>
      <p:pic>
        <p:nvPicPr>
          <p:cNvPr id="73" name="Object 72"/>
          <p:cNvPicPr>
            <a:picLocks noChangeAspect="1"/>
          </p:cNvPicPr>
          <p:nvPr/>
        </p:nvPicPr>
        <p:blipFill>
          <a:blip r:embed="rId29" cstate="print"/>
          <a:stretch>
            <a:fillRect/>
          </a:stretch>
        </p:blipFill>
        <p:spPr>
          <a:xfrm>
            <a:off x="2735624" y="3815167"/>
            <a:ext cx="5044479" cy="1037584"/>
          </a:xfrm>
          <a:prstGeom prst="rect">
            <a:avLst/>
          </a:prstGeom>
        </p:spPr>
      </p:pic>
      <p:pic>
        <p:nvPicPr>
          <p:cNvPr id="74" name="Object 73"/>
          <p:cNvPicPr>
            <a:picLocks noChangeAspect="1"/>
          </p:cNvPicPr>
          <p:nvPr/>
        </p:nvPicPr>
        <p:blipFill>
          <a:blip r:embed="rId30" cstate="print"/>
          <a:stretch>
            <a:fillRect/>
          </a:stretch>
        </p:blipFill>
        <p:spPr>
          <a:xfrm>
            <a:off x="1688289" y="5027440"/>
            <a:ext cx="6824962" cy="832572"/>
          </a:xfrm>
          <a:prstGeom prst="rect">
            <a:avLst/>
          </a:prstGeom>
        </p:spPr>
      </p:pic>
      <p:pic>
        <p:nvPicPr>
          <p:cNvPr id="75" name="Object 74"/>
          <p:cNvPicPr>
            <a:picLocks noChangeAspect="1"/>
          </p:cNvPicPr>
          <p:nvPr/>
        </p:nvPicPr>
        <p:blipFill>
          <a:blip r:embed="rId31" cstate="print"/>
          <a:stretch>
            <a:fillRect/>
          </a:stretch>
        </p:blipFill>
        <p:spPr>
          <a:xfrm>
            <a:off x="4100115" y="6029609"/>
            <a:ext cx="2411279" cy="1056413"/>
          </a:xfrm>
          <a:prstGeom prst="rect">
            <a:avLst/>
          </a:prstGeom>
        </p:spPr>
      </p:pic>
      <p:pic>
        <p:nvPicPr>
          <p:cNvPr id="76" name="Object 75"/>
          <p:cNvPicPr>
            <a:picLocks noChangeAspect="1"/>
          </p:cNvPicPr>
          <p:nvPr/>
        </p:nvPicPr>
        <p:blipFill>
          <a:blip r:embed="rId32" cstate="print"/>
          <a:stretch>
            <a:fillRect/>
          </a:stretch>
        </p:blipFill>
        <p:spPr>
          <a:xfrm>
            <a:off x="2197252" y="7184588"/>
            <a:ext cx="6166117" cy="1487898"/>
          </a:xfrm>
          <a:prstGeom prst="rect">
            <a:avLst/>
          </a:prstGeom>
        </p:spPr>
      </p:pic>
      <p:pic>
        <p:nvPicPr>
          <p:cNvPr id="77" name="Object 76"/>
          <p:cNvPicPr>
            <a:picLocks noChangeAspect="1"/>
          </p:cNvPicPr>
          <p:nvPr/>
        </p:nvPicPr>
        <p:blipFill>
          <a:blip r:embed="rId33" cstate="print"/>
          <a:stretch>
            <a:fillRect/>
          </a:stretch>
        </p:blipFill>
        <p:spPr>
          <a:xfrm>
            <a:off x="2826638" y="8731085"/>
            <a:ext cx="4924936" cy="1037584"/>
          </a:xfrm>
          <a:prstGeom prst="rect">
            <a:avLst/>
          </a:prstGeom>
        </p:spPr>
      </p:pic>
      <p:pic>
        <p:nvPicPr>
          <p:cNvPr id="78" name="Object 77"/>
          <p:cNvPicPr>
            <a:picLocks noChangeAspect="1"/>
          </p:cNvPicPr>
          <p:nvPr/>
        </p:nvPicPr>
        <p:blipFill>
          <a:blip r:embed="rId34" cstate="print"/>
          <a:stretch>
            <a:fillRect/>
          </a:stretch>
        </p:blipFill>
        <p:spPr>
          <a:xfrm>
            <a:off x="10631918" y="3815171"/>
            <a:ext cx="5482070" cy="1037584"/>
          </a:xfrm>
          <a:prstGeom prst="rect">
            <a:avLst/>
          </a:prstGeom>
        </p:spPr>
      </p:pic>
      <p:pic>
        <p:nvPicPr>
          <p:cNvPr id="79" name="Object 78"/>
          <p:cNvPicPr>
            <a:picLocks noChangeAspect="1"/>
          </p:cNvPicPr>
          <p:nvPr/>
        </p:nvPicPr>
        <p:blipFill>
          <a:blip r:embed="rId35" cstate="print"/>
          <a:stretch>
            <a:fillRect/>
          </a:stretch>
        </p:blipFill>
        <p:spPr>
          <a:xfrm>
            <a:off x="10874482" y="4971546"/>
            <a:ext cx="4921994" cy="1037584"/>
          </a:xfrm>
          <a:prstGeom prst="rect">
            <a:avLst/>
          </a:prstGeom>
        </p:spPr>
      </p:pic>
      <p:pic>
        <p:nvPicPr>
          <p:cNvPr id="80" name="Object 79"/>
          <p:cNvPicPr>
            <a:picLocks noChangeAspect="1"/>
          </p:cNvPicPr>
          <p:nvPr/>
        </p:nvPicPr>
        <p:blipFill>
          <a:blip r:embed="rId36" cstate="print"/>
          <a:stretch>
            <a:fillRect/>
          </a:stretch>
        </p:blipFill>
        <p:spPr>
          <a:xfrm>
            <a:off x="12277867" y="6029612"/>
            <a:ext cx="2103822" cy="1056413"/>
          </a:xfrm>
          <a:prstGeom prst="rect">
            <a:avLst/>
          </a:prstGeom>
        </p:spPr>
      </p:pic>
      <p:pic>
        <p:nvPicPr>
          <p:cNvPr id="81" name="Object 80"/>
          <p:cNvPicPr>
            <a:picLocks noChangeAspect="1"/>
          </p:cNvPicPr>
          <p:nvPr/>
        </p:nvPicPr>
        <p:blipFill>
          <a:blip r:embed="rId37" cstate="print"/>
          <a:stretch>
            <a:fillRect/>
          </a:stretch>
        </p:blipFill>
        <p:spPr>
          <a:xfrm>
            <a:off x="9696085" y="7181545"/>
            <a:ext cx="7029013" cy="1465813"/>
          </a:xfrm>
          <a:prstGeom prst="rect">
            <a:avLst/>
          </a:prstGeom>
        </p:spPr>
      </p:pic>
      <p:pic>
        <p:nvPicPr>
          <p:cNvPr id="82" name="Object 81"/>
          <p:cNvPicPr>
            <a:picLocks noChangeAspect="1"/>
          </p:cNvPicPr>
          <p:nvPr/>
        </p:nvPicPr>
        <p:blipFill>
          <a:blip r:embed="rId38" cstate="print"/>
          <a:stretch>
            <a:fillRect/>
          </a:stretch>
        </p:blipFill>
        <p:spPr>
          <a:xfrm>
            <a:off x="10967380" y="8742485"/>
            <a:ext cx="4800736" cy="103758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E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1611130"/>
            <a:ext cx="18285714" cy="7025359"/>
            <a:chOff x="0" y="1611130"/>
            <a:chExt cx="18285714" cy="7025359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9142857" y="-1901549"/>
              <a:ext cx="36571429" cy="14050718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1611130"/>
              <a:ext cx="18285714" cy="7025359"/>
            </a:xfrm>
            <a:prstGeom prst="rect">
              <a:avLst/>
            </a:prstGeom>
          </p:spPr>
        </p:pic>
      </p:grpSp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7172318" y="553383"/>
            <a:ext cx="32630351" cy="10105263"/>
          </a:xfrm>
          <a:prstGeom prst="rect">
            <a:avLst/>
          </a:prstGeom>
        </p:spPr>
      </p:pic>
      <p:pic>
        <p:nvPicPr>
          <p:cNvPr id="7" name="Object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505890" y="96235"/>
            <a:ext cx="7972895" cy="1780514"/>
          </a:xfrm>
          <a:prstGeom prst="rect">
            <a:avLst/>
          </a:prstGeom>
        </p:spPr>
      </p:pic>
      <p:pic>
        <p:nvPicPr>
          <p:cNvPr id="8" name="Object 7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155017" y="1892127"/>
            <a:ext cx="7435877" cy="1057267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5660838" y="2478202"/>
            <a:ext cx="2109516" cy="698402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E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1611130"/>
            <a:ext cx="18285714" cy="7742253"/>
            <a:chOff x="0" y="1611130"/>
            <a:chExt cx="18285714" cy="7742253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9142857" y="-2259997"/>
              <a:ext cx="36571429" cy="15484507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1611130"/>
              <a:ext cx="18285714" cy="7742253"/>
            </a:xfrm>
            <a:prstGeom prst="rect">
              <a:avLst/>
            </a:prstGeom>
          </p:spPr>
        </p:pic>
      </p:grpSp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455864" y="2865254"/>
            <a:ext cx="13373987" cy="6263558"/>
          </a:xfrm>
          <a:prstGeom prst="rect">
            <a:avLst/>
          </a:prstGeom>
        </p:spPr>
      </p:pic>
      <p:pic>
        <p:nvPicPr>
          <p:cNvPr id="7" name="Object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224917" y="145924"/>
            <a:ext cx="8045352" cy="1780514"/>
          </a:xfrm>
          <a:prstGeom prst="rect">
            <a:avLst/>
          </a:prstGeom>
        </p:spPr>
      </p:pic>
      <p:pic>
        <p:nvPicPr>
          <p:cNvPr id="8" name="Object 7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157142" y="1721299"/>
            <a:ext cx="10047585" cy="1402328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57142" y="9372203"/>
            <a:ext cx="3466108" cy="1020013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E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1685714"/>
            <a:ext cx="18285714" cy="8203008"/>
            <a:chOff x="0" y="1685714"/>
            <a:chExt cx="18285714" cy="820300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9142857" y="-2415789"/>
              <a:ext cx="36571429" cy="16406015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1685714"/>
              <a:ext cx="18285714" cy="820300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5132832" y="5685025"/>
            <a:ext cx="8020050" cy="21429"/>
            <a:chOff x="5132832" y="5685025"/>
            <a:chExt cx="8020050" cy="21429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5400000">
              <a:off x="5132832" y="5685025"/>
              <a:ext cx="8020050" cy="21429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0220231" y="3059443"/>
            <a:ext cx="6990471" cy="755993"/>
            <a:chOff x="10220231" y="3059443"/>
            <a:chExt cx="6990471" cy="755993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220231" y="3059443"/>
              <a:ext cx="6990471" cy="755993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0220231" y="4386864"/>
            <a:ext cx="6990471" cy="755993"/>
            <a:chOff x="10220231" y="4386864"/>
            <a:chExt cx="6990471" cy="755993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220231" y="4386864"/>
              <a:ext cx="6990471" cy="755993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10220231" y="5816040"/>
            <a:ext cx="6990471" cy="755993"/>
            <a:chOff x="10220231" y="5816040"/>
            <a:chExt cx="6990471" cy="755993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220231" y="5816040"/>
              <a:ext cx="6990471" cy="755993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10220231" y="8606315"/>
            <a:ext cx="6990471" cy="755993"/>
            <a:chOff x="10220231" y="8606315"/>
            <a:chExt cx="6990471" cy="755993"/>
          </a:xfrm>
        </p:grpSpPr>
        <p:pic>
          <p:nvPicPr>
            <p:cNvPr id="19" name="Object 18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220231" y="8606315"/>
              <a:ext cx="6990471" cy="755993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10220231" y="7271276"/>
            <a:ext cx="6990471" cy="755993"/>
            <a:chOff x="10220231" y="7271276"/>
            <a:chExt cx="6990471" cy="755993"/>
          </a:xfrm>
        </p:grpSpPr>
        <p:pic>
          <p:nvPicPr>
            <p:cNvPr id="22" name="Object 21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220231" y="7271276"/>
              <a:ext cx="6990471" cy="755993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13030918" y="3941373"/>
            <a:ext cx="1369098" cy="341334"/>
            <a:chOff x="13030918" y="3941373"/>
            <a:chExt cx="1369098" cy="341334"/>
          </a:xfrm>
        </p:grpSpPr>
        <p:pic>
          <p:nvPicPr>
            <p:cNvPr id="25" name="Object 24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 rot="10800000">
              <a:off x="13030918" y="3941373"/>
              <a:ext cx="1369098" cy="341334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>
            <a:off x="13030918" y="5378465"/>
            <a:ext cx="1369098" cy="341334"/>
            <a:chOff x="13030918" y="5378465"/>
            <a:chExt cx="1369098" cy="341334"/>
          </a:xfrm>
        </p:grpSpPr>
        <p:pic>
          <p:nvPicPr>
            <p:cNvPr id="28" name="Object 27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 rot="10800000">
              <a:off x="13030918" y="5378465"/>
              <a:ext cx="1369098" cy="341334"/>
            </a:xfrm>
            <a:prstGeom prst="rect">
              <a:avLst/>
            </a:prstGeom>
          </p:spPr>
        </p:pic>
      </p:grpSp>
      <p:grpSp>
        <p:nvGrpSpPr>
          <p:cNvPr id="1010" name="그룹 1010"/>
          <p:cNvGrpSpPr/>
          <p:nvPr/>
        </p:nvGrpSpPr>
        <p:grpSpPr>
          <a:xfrm>
            <a:off x="13030918" y="8192800"/>
            <a:ext cx="1369098" cy="341334"/>
            <a:chOff x="13030918" y="8192800"/>
            <a:chExt cx="1369098" cy="341334"/>
          </a:xfrm>
        </p:grpSpPr>
        <p:pic>
          <p:nvPicPr>
            <p:cNvPr id="31" name="Object 30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 rot="10800000">
              <a:off x="13030918" y="8192800"/>
              <a:ext cx="1369098" cy="341334"/>
            </a:xfrm>
            <a:prstGeom prst="rect">
              <a:avLst/>
            </a:prstGeom>
          </p:spPr>
        </p:pic>
      </p:grpSp>
      <p:grpSp>
        <p:nvGrpSpPr>
          <p:cNvPr id="1011" name="그룹 1011"/>
          <p:cNvGrpSpPr/>
          <p:nvPr/>
        </p:nvGrpSpPr>
        <p:grpSpPr>
          <a:xfrm>
            <a:off x="13030918" y="6814133"/>
            <a:ext cx="1369098" cy="341334"/>
            <a:chOff x="13030918" y="6814133"/>
            <a:chExt cx="1369098" cy="341334"/>
          </a:xfrm>
        </p:grpSpPr>
        <p:pic>
          <p:nvPicPr>
            <p:cNvPr id="34" name="Object 33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 rot="10800000">
              <a:off x="13030918" y="6814133"/>
              <a:ext cx="1369098" cy="341334"/>
            </a:xfrm>
            <a:prstGeom prst="rect">
              <a:avLst/>
            </a:prstGeom>
          </p:spPr>
        </p:pic>
      </p:grpSp>
      <p:pic>
        <p:nvPicPr>
          <p:cNvPr id="36" name="Object 35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1758900" y="3777510"/>
            <a:ext cx="5509190" cy="1813942"/>
          </a:xfrm>
          <a:prstGeom prst="rect">
            <a:avLst/>
          </a:prstGeom>
        </p:spPr>
      </p:pic>
      <p:pic>
        <p:nvPicPr>
          <p:cNvPr id="37" name="Object 36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10736084" y="1660985"/>
            <a:ext cx="5863450" cy="1585897"/>
          </a:xfrm>
          <a:prstGeom prst="rect">
            <a:avLst/>
          </a:prstGeom>
        </p:spPr>
      </p:pic>
      <p:pic>
        <p:nvPicPr>
          <p:cNvPr id="38" name="Object 37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4691110" y="328119"/>
            <a:ext cx="8072400" cy="1780514"/>
          </a:xfrm>
          <a:prstGeom prst="rect">
            <a:avLst/>
          </a:prstGeom>
        </p:spPr>
      </p:pic>
      <p:pic>
        <p:nvPicPr>
          <p:cNvPr id="39" name="Object 38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461307" y="5446879"/>
            <a:ext cx="8570254" cy="1650292"/>
          </a:xfrm>
          <a:prstGeom prst="rect">
            <a:avLst/>
          </a:prstGeom>
        </p:spPr>
      </p:pic>
      <p:pic>
        <p:nvPicPr>
          <p:cNvPr id="40" name="Object 39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9541326" y="3044079"/>
            <a:ext cx="8195248" cy="862648"/>
          </a:xfrm>
          <a:prstGeom prst="rect">
            <a:avLst/>
          </a:prstGeom>
        </p:spPr>
      </p:pic>
      <p:pic>
        <p:nvPicPr>
          <p:cNvPr id="41" name="Object 40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9269879" y="4353897"/>
            <a:ext cx="8568067" cy="963962"/>
          </a:xfrm>
          <a:prstGeom prst="rect">
            <a:avLst/>
          </a:prstGeom>
        </p:spPr>
      </p:pic>
      <p:pic>
        <p:nvPicPr>
          <p:cNvPr id="42" name="Object 41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11335369" y="5783073"/>
            <a:ext cx="4841152" cy="963962"/>
          </a:xfrm>
          <a:prstGeom prst="rect">
            <a:avLst/>
          </a:prstGeom>
        </p:spPr>
      </p:pic>
      <p:pic>
        <p:nvPicPr>
          <p:cNvPr id="43" name="Object 42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11180093" y="7238309"/>
            <a:ext cx="4996419" cy="963962"/>
          </a:xfrm>
          <a:prstGeom prst="rect">
            <a:avLst/>
          </a:prstGeom>
        </p:spPr>
      </p:pic>
      <p:pic>
        <p:nvPicPr>
          <p:cNvPr id="44" name="Object 43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10693204" y="8597408"/>
            <a:ext cx="6163267" cy="963962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E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1671429"/>
            <a:ext cx="18314862" cy="14286"/>
            <a:chOff x="0" y="1671429"/>
            <a:chExt cx="18314862" cy="14286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671429"/>
              <a:ext cx="18314862" cy="14286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0" y="8711073"/>
            <a:ext cx="18314862" cy="14286"/>
            <a:chOff x="0" y="8711073"/>
            <a:chExt cx="18314862" cy="14286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8711073"/>
              <a:ext cx="18314862" cy="14286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5671437" y="5208482"/>
            <a:ext cx="6971987" cy="21429"/>
            <a:chOff x="5671437" y="5208482"/>
            <a:chExt cx="6971987" cy="21429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5400000">
              <a:off x="5671437" y="5208482"/>
              <a:ext cx="6971987" cy="21429"/>
            </a:xfrm>
            <a:prstGeom prst="rect">
              <a:avLst/>
            </a:prstGeom>
          </p:spPr>
        </p:pic>
      </p:grpSp>
      <p:pic>
        <p:nvPicPr>
          <p:cNvPr id="11" name="Object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646424" y="328119"/>
            <a:ext cx="7078990" cy="1780514"/>
          </a:xfrm>
          <a:prstGeom prst="rect">
            <a:avLst/>
          </a:prstGeom>
        </p:spPr>
      </p:pic>
      <p:pic>
        <p:nvPicPr>
          <p:cNvPr id="12" name="Object 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888720" y="2903997"/>
            <a:ext cx="5719886" cy="1780514"/>
          </a:xfrm>
          <a:prstGeom prst="rect">
            <a:avLst/>
          </a:prstGeom>
        </p:spPr>
      </p:pic>
      <p:pic>
        <p:nvPicPr>
          <p:cNvPr id="13" name="Object 12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0959755" y="2903997"/>
            <a:ext cx="5719885" cy="1780513"/>
          </a:xfrm>
          <a:prstGeom prst="rect">
            <a:avLst/>
          </a:prstGeom>
        </p:spPr>
      </p:pic>
      <p:pic>
        <p:nvPicPr>
          <p:cNvPr id="14" name="Object 13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98357" y="4761327"/>
            <a:ext cx="9040834" cy="2635082"/>
          </a:xfrm>
          <a:prstGeom prst="rect">
            <a:avLst/>
          </a:prstGeom>
        </p:spPr>
      </p:pic>
      <p:pic>
        <p:nvPicPr>
          <p:cNvPr id="15" name="Object 14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9103867" y="4508696"/>
            <a:ext cx="9096825" cy="3372663"/>
          </a:xfrm>
          <a:prstGeom prst="rect">
            <a:avLst/>
          </a:prstGeom>
        </p:spPr>
      </p:pic>
      <p:pic>
        <p:nvPicPr>
          <p:cNvPr id="16" name="Object 15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3799708" y="7495315"/>
            <a:ext cx="1832860" cy="1037584"/>
          </a:xfrm>
          <a:prstGeom prst="rect">
            <a:avLst/>
          </a:prstGeom>
        </p:spPr>
      </p:pic>
      <p:pic>
        <p:nvPicPr>
          <p:cNvPr id="17" name="Object 16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1293239" y="7495315"/>
            <a:ext cx="4633641" cy="1037584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E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1685714"/>
            <a:ext cx="18285714" cy="7980892"/>
            <a:chOff x="0" y="1685714"/>
            <a:chExt cx="18285714" cy="7980892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9142857" y="-2304731"/>
              <a:ext cx="36571429" cy="15961783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1685714"/>
              <a:ext cx="18285714" cy="7980892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5152411" y="5665446"/>
            <a:ext cx="7980892" cy="21429"/>
            <a:chOff x="5152411" y="5665446"/>
            <a:chExt cx="7980892" cy="21429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5400000">
              <a:off x="5152411" y="5665446"/>
              <a:ext cx="7980892" cy="21429"/>
            </a:xfrm>
            <a:prstGeom prst="rect">
              <a:avLst/>
            </a:prstGeom>
          </p:spPr>
        </p:pic>
      </p:grpSp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613443" y="1649719"/>
            <a:ext cx="4577723" cy="1780513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105648" y="121864"/>
            <a:ext cx="10373962" cy="1780514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-264855" y="2995441"/>
            <a:ext cx="9754114" cy="6589809"/>
          </a:xfrm>
          <a:prstGeom prst="rect">
            <a:avLst/>
          </a:prstGeom>
        </p:spPr>
      </p:pic>
      <p:pic>
        <p:nvPicPr>
          <p:cNvPr id="12" name="Object 11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1642442" y="1649719"/>
            <a:ext cx="4577723" cy="1780513"/>
          </a:xfrm>
          <a:prstGeom prst="rect">
            <a:avLst/>
          </a:prstGeom>
        </p:spPr>
      </p:pic>
      <p:pic>
        <p:nvPicPr>
          <p:cNvPr id="13" name="Object 12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8980612" y="3606136"/>
            <a:ext cx="9698561" cy="504736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E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1031606"/>
            <a:ext cx="18285714" cy="11610619"/>
            <a:chOff x="0" y="1031606"/>
            <a:chExt cx="18285714" cy="11610619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9152206" y="-4952084"/>
              <a:ext cx="36571429" cy="23221239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1031606"/>
              <a:ext cx="18285714" cy="11610619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2988007" y="5839715"/>
            <a:ext cx="7640028" cy="21429"/>
            <a:chOff x="2988007" y="5839715"/>
            <a:chExt cx="7640028" cy="21429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5400000">
              <a:off x="2988007" y="5839715"/>
              <a:ext cx="7640028" cy="21429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9383076" y="5839715"/>
            <a:ext cx="7640028" cy="21429"/>
            <a:chOff x="9383076" y="5839715"/>
            <a:chExt cx="7640028" cy="21429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5400000">
              <a:off x="9383076" y="5839715"/>
              <a:ext cx="7640028" cy="21429"/>
            </a:xfrm>
            <a:prstGeom prst="rect">
              <a:avLst/>
            </a:prstGeom>
          </p:spPr>
        </p:pic>
      </p:grpSp>
      <p:pic>
        <p:nvPicPr>
          <p:cNvPr id="12" name="Object 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0972391" y="1968262"/>
            <a:ext cx="7934470" cy="3525756"/>
          </a:xfrm>
          <a:prstGeom prst="rect">
            <a:avLst/>
          </a:prstGeom>
        </p:spPr>
      </p:pic>
      <p:pic>
        <p:nvPicPr>
          <p:cNvPr id="13" name="Object 12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704072" y="1968271"/>
            <a:ext cx="6654851" cy="2928070"/>
          </a:xfrm>
          <a:prstGeom prst="rect">
            <a:avLst/>
          </a:prstGeom>
        </p:spPr>
      </p:pic>
      <p:pic>
        <p:nvPicPr>
          <p:cNvPr id="14" name="Object 13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45209" y="1968262"/>
            <a:ext cx="6691213" cy="2928099"/>
          </a:xfrm>
          <a:prstGeom prst="rect">
            <a:avLst/>
          </a:prstGeom>
        </p:spPr>
      </p:pic>
      <p:pic>
        <p:nvPicPr>
          <p:cNvPr id="15" name="Object 14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347067" y="-242425"/>
            <a:ext cx="9117999" cy="1840704"/>
          </a:xfrm>
          <a:prstGeom prst="rect">
            <a:avLst/>
          </a:prstGeom>
        </p:spPr>
      </p:pic>
      <p:pic>
        <p:nvPicPr>
          <p:cNvPr id="16" name="Object 15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7413765" y="5412403"/>
            <a:ext cx="4931122" cy="2814122"/>
          </a:xfrm>
          <a:prstGeom prst="rect">
            <a:avLst/>
          </a:prstGeom>
        </p:spPr>
      </p:pic>
      <p:pic>
        <p:nvPicPr>
          <p:cNvPr id="17" name="Object 16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32437" y="4807848"/>
            <a:ext cx="6845179" cy="4638132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E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1685714"/>
            <a:ext cx="18285714" cy="7025359"/>
            <a:chOff x="0" y="1685714"/>
            <a:chExt cx="18285714" cy="7025359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9142857" y="-1826965"/>
              <a:ext cx="36571429" cy="14050718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1685714"/>
              <a:ext cx="18285714" cy="7025359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5630178" y="5187680"/>
            <a:ext cx="7025359" cy="21429"/>
            <a:chOff x="5630178" y="5187680"/>
            <a:chExt cx="7025359" cy="21429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5400000">
              <a:off x="5630178" y="5187680"/>
              <a:ext cx="7025359" cy="21429"/>
            </a:xfrm>
            <a:prstGeom prst="rect">
              <a:avLst/>
            </a:prstGeom>
          </p:spPr>
        </p:pic>
      </p:grpSp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411490" y="2771494"/>
            <a:ext cx="5125418" cy="1780513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693957" y="87082"/>
            <a:ext cx="13109971" cy="1780514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1294418" y="2771494"/>
            <a:ext cx="5125418" cy="1780513"/>
          </a:xfrm>
          <a:prstGeom prst="rect">
            <a:avLst/>
          </a:prstGeom>
        </p:spPr>
      </p:pic>
      <p:pic>
        <p:nvPicPr>
          <p:cNvPr id="12" name="Object 11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91727" y="4903275"/>
            <a:ext cx="8275644" cy="1788548"/>
          </a:xfrm>
          <a:prstGeom prst="rect">
            <a:avLst/>
          </a:prstGeom>
        </p:spPr>
      </p:pic>
      <p:pic>
        <p:nvPicPr>
          <p:cNvPr id="13" name="Object 12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9264308" y="4336944"/>
            <a:ext cx="8576664" cy="2922454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E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1031606"/>
            <a:ext cx="18285714" cy="11610619"/>
            <a:chOff x="0" y="1031606"/>
            <a:chExt cx="18285714" cy="11610619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9152206" y="-4952084"/>
              <a:ext cx="36571429" cy="23221239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1031606"/>
              <a:ext cx="18285714" cy="11610619"/>
            </a:xfrm>
            <a:prstGeom prst="rect">
              <a:avLst/>
            </a:prstGeom>
          </p:spPr>
        </p:pic>
      </p:grpSp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387593" y="3224948"/>
            <a:ext cx="9510528" cy="5349672"/>
          </a:xfrm>
          <a:prstGeom prst="rect">
            <a:avLst/>
          </a:prstGeom>
        </p:spPr>
      </p:pic>
      <p:pic>
        <p:nvPicPr>
          <p:cNvPr id="7" name="Object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-6129950" y="1668433"/>
            <a:ext cx="24317277" cy="1585896"/>
          </a:xfrm>
          <a:prstGeom prst="rect">
            <a:avLst/>
          </a:prstGeom>
        </p:spPr>
      </p:pic>
      <p:pic>
        <p:nvPicPr>
          <p:cNvPr id="8" name="Object 7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-2754874" y="9181517"/>
            <a:ext cx="19808915" cy="911924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FFE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1685714"/>
            <a:ext cx="18285714" cy="7025359"/>
            <a:chOff x="0" y="1685714"/>
            <a:chExt cx="18285714" cy="7025359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9142857" y="-1826965"/>
              <a:ext cx="36571429" cy="14050718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1685714"/>
              <a:ext cx="18285714" cy="7025359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5630178" y="5187680"/>
            <a:ext cx="7025359" cy="21429"/>
            <a:chOff x="5630178" y="5187680"/>
            <a:chExt cx="7025359" cy="21429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5400000">
              <a:off x="5630178" y="5187680"/>
              <a:ext cx="7025359" cy="21429"/>
            </a:xfrm>
            <a:prstGeom prst="rect">
              <a:avLst/>
            </a:prstGeom>
          </p:spPr>
        </p:pic>
      </p:grpSp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321886" y="3229271"/>
            <a:ext cx="2988733" cy="1813943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2552344" y="3229271"/>
            <a:ext cx="3160971" cy="1804419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742176" y="204310"/>
            <a:ext cx="6992600" cy="1780514"/>
          </a:xfrm>
          <a:prstGeom prst="rect">
            <a:avLst/>
          </a:prstGeom>
        </p:spPr>
      </p:pic>
      <p:pic>
        <p:nvPicPr>
          <p:cNvPr id="12" name="Object 11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19181" y="4480687"/>
            <a:ext cx="8524796" cy="2655815"/>
          </a:xfrm>
          <a:prstGeom prst="rect">
            <a:avLst/>
          </a:prstGeom>
        </p:spPr>
      </p:pic>
      <p:pic>
        <p:nvPicPr>
          <p:cNvPr id="13" name="Object 12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9622375" y="4739994"/>
            <a:ext cx="8352996" cy="2153053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FFE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1685714"/>
            <a:ext cx="18285714" cy="7025359"/>
            <a:chOff x="0" y="1685714"/>
            <a:chExt cx="18285714" cy="7025359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9142857" y="-1826965"/>
              <a:ext cx="36571429" cy="14050718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1685714"/>
              <a:ext cx="18285714" cy="7025359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7532423" y="5232386"/>
            <a:ext cx="6971597" cy="21429"/>
            <a:chOff x="7532423" y="5232386"/>
            <a:chExt cx="6971597" cy="21429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5400000">
              <a:off x="7532423" y="5232386"/>
              <a:ext cx="6971597" cy="21429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05947" y="5216335"/>
            <a:ext cx="6971597" cy="21429"/>
            <a:chOff x="105947" y="5216335"/>
            <a:chExt cx="6971597" cy="21429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5400000">
              <a:off x="105947" y="5216335"/>
              <a:ext cx="6971597" cy="21429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1254882" y="5179762"/>
            <a:ext cx="6971597" cy="21429"/>
            <a:chOff x="11254882" y="5179762"/>
            <a:chExt cx="6971597" cy="21429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 rot="5400000">
              <a:off x="11254882" y="5179762"/>
              <a:ext cx="6971597" cy="21429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3744649" y="5216752"/>
            <a:ext cx="6971597" cy="21429"/>
            <a:chOff x="3744649" y="5216752"/>
            <a:chExt cx="6971597" cy="2142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 rot="5400000">
              <a:off x="3744649" y="5216752"/>
              <a:ext cx="6971597" cy="21429"/>
            </a:xfrm>
            <a:prstGeom prst="rect">
              <a:avLst/>
            </a:prstGeom>
          </p:spPr>
        </p:pic>
      </p:grpSp>
      <p:pic>
        <p:nvPicPr>
          <p:cNvPr id="18" name="Object 17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27038" y="2996274"/>
            <a:ext cx="2969168" cy="1157730"/>
          </a:xfrm>
          <a:prstGeom prst="rect">
            <a:avLst/>
          </a:prstGeom>
        </p:spPr>
      </p:pic>
      <p:pic>
        <p:nvPicPr>
          <p:cNvPr id="19" name="Object 18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211287" y="63109"/>
            <a:ext cx="5945114" cy="1780514"/>
          </a:xfrm>
          <a:prstGeom prst="rect">
            <a:avLst/>
          </a:prstGeom>
        </p:spPr>
      </p:pic>
      <p:pic>
        <p:nvPicPr>
          <p:cNvPr id="20" name="Object 19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-236760" y="4827393"/>
            <a:ext cx="4107448" cy="2199029"/>
          </a:xfrm>
          <a:prstGeom prst="rect">
            <a:avLst/>
          </a:prstGeom>
        </p:spPr>
      </p:pic>
      <p:pic>
        <p:nvPicPr>
          <p:cNvPr id="21" name="Object 20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5023823" y="2996274"/>
            <a:ext cx="3386149" cy="1157730"/>
          </a:xfrm>
          <a:prstGeom prst="rect">
            <a:avLst/>
          </a:prstGeom>
        </p:spPr>
      </p:pic>
      <p:pic>
        <p:nvPicPr>
          <p:cNvPr id="22" name="Object 21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1329946" y="2948154"/>
            <a:ext cx="3386149" cy="1157730"/>
          </a:xfrm>
          <a:prstGeom prst="rect">
            <a:avLst/>
          </a:prstGeom>
        </p:spPr>
      </p:pic>
      <p:pic>
        <p:nvPicPr>
          <p:cNvPr id="23" name="Object 22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7688904" y="3026582"/>
            <a:ext cx="2900530" cy="1090340"/>
          </a:xfrm>
          <a:prstGeom prst="rect">
            <a:avLst/>
          </a:prstGeom>
        </p:spPr>
      </p:pic>
      <p:pic>
        <p:nvPicPr>
          <p:cNvPr id="24" name="Object 23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3954198" y="2948154"/>
            <a:ext cx="2969168" cy="1157730"/>
          </a:xfrm>
          <a:prstGeom prst="rect">
            <a:avLst/>
          </a:prstGeom>
        </p:spPr>
      </p:pic>
      <p:pic>
        <p:nvPicPr>
          <p:cNvPr id="25" name="Object 24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3451183" y="5000412"/>
            <a:ext cx="4072705" cy="1742019"/>
          </a:xfrm>
          <a:prstGeom prst="rect">
            <a:avLst/>
          </a:prstGeom>
        </p:spPr>
      </p:pic>
      <p:pic>
        <p:nvPicPr>
          <p:cNvPr id="26" name="Object 25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6907640" y="5000412"/>
            <a:ext cx="4407829" cy="1742019"/>
          </a:xfrm>
          <a:prstGeom prst="rect">
            <a:avLst/>
          </a:prstGeom>
        </p:spPr>
      </p:pic>
      <p:pic>
        <p:nvPicPr>
          <p:cNvPr id="27" name="Object 26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10862223" y="4827393"/>
            <a:ext cx="4156619" cy="2199029"/>
          </a:xfrm>
          <a:prstGeom prst="rect">
            <a:avLst/>
          </a:prstGeom>
        </p:spPr>
      </p:pic>
      <p:pic>
        <p:nvPicPr>
          <p:cNvPr id="28" name="Object 27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14548876" y="4827393"/>
            <a:ext cx="4050991" cy="2199029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FFE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1685714"/>
            <a:ext cx="18285714" cy="7025359"/>
            <a:chOff x="0" y="1685714"/>
            <a:chExt cx="18285714" cy="7025359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9142857" y="-1826965"/>
              <a:ext cx="36571429" cy="14050718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1685714"/>
              <a:ext cx="18285714" cy="7025359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409524" y="2200000"/>
            <a:ext cx="8295238" cy="758430"/>
            <a:chOff x="409524" y="2200000"/>
            <a:chExt cx="8295238" cy="758430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09524" y="2200000"/>
              <a:ext cx="8295238" cy="758430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409524" y="3508988"/>
            <a:ext cx="8295238" cy="758430"/>
            <a:chOff x="409524" y="3508988"/>
            <a:chExt cx="8295238" cy="758430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09524" y="3508988"/>
              <a:ext cx="8295238" cy="758430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409524" y="6126965"/>
            <a:ext cx="8295238" cy="758430"/>
            <a:chOff x="409524" y="6126965"/>
            <a:chExt cx="8295238" cy="758430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09524" y="6126965"/>
              <a:ext cx="8295238" cy="758430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409524" y="4817977"/>
            <a:ext cx="8295238" cy="758430"/>
            <a:chOff x="409524" y="4817977"/>
            <a:chExt cx="8295238" cy="758430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09524" y="4817977"/>
              <a:ext cx="8295238" cy="758430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409524" y="7435954"/>
            <a:ext cx="8295238" cy="758430"/>
            <a:chOff x="409524" y="7435954"/>
            <a:chExt cx="8295238" cy="758430"/>
          </a:xfrm>
        </p:grpSpPr>
        <p:pic>
          <p:nvPicPr>
            <p:cNvPr id="19" name="Object 18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09524" y="7435954"/>
              <a:ext cx="8295238" cy="758430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5630178" y="5187680"/>
            <a:ext cx="7025359" cy="21429"/>
            <a:chOff x="5630178" y="5187680"/>
            <a:chExt cx="7025359" cy="21429"/>
          </a:xfrm>
        </p:grpSpPr>
        <p:pic>
          <p:nvPicPr>
            <p:cNvPr id="22" name="Object 21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 rot="5400000">
              <a:off x="5630178" y="5187680"/>
              <a:ext cx="7025359" cy="21429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9514286" y="2971429"/>
            <a:ext cx="8295238" cy="758430"/>
            <a:chOff x="9514286" y="2971429"/>
            <a:chExt cx="8295238" cy="758430"/>
          </a:xfrm>
        </p:grpSpPr>
        <p:pic>
          <p:nvPicPr>
            <p:cNvPr id="25" name="Object 24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514286" y="2971429"/>
              <a:ext cx="8295238" cy="758430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>
            <a:off x="9514286" y="4280417"/>
            <a:ext cx="8295238" cy="758430"/>
            <a:chOff x="9514286" y="4280417"/>
            <a:chExt cx="8295238" cy="758430"/>
          </a:xfrm>
        </p:grpSpPr>
        <p:pic>
          <p:nvPicPr>
            <p:cNvPr id="28" name="Object 27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9514286" y="4280417"/>
              <a:ext cx="8295238" cy="758430"/>
            </a:xfrm>
            <a:prstGeom prst="rect">
              <a:avLst/>
            </a:prstGeom>
          </p:spPr>
        </p:pic>
      </p:grpSp>
      <p:grpSp>
        <p:nvGrpSpPr>
          <p:cNvPr id="1010" name="그룹 1010"/>
          <p:cNvGrpSpPr/>
          <p:nvPr/>
        </p:nvGrpSpPr>
        <p:grpSpPr>
          <a:xfrm>
            <a:off x="9514286" y="6898394"/>
            <a:ext cx="8295238" cy="758430"/>
            <a:chOff x="9514286" y="6898394"/>
            <a:chExt cx="8295238" cy="758430"/>
          </a:xfrm>
        </p:grpSpPr>
        <p:pic>
          <p:nvPicPr>
            <p:cNvPr id="31" name="Object 30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9514286" y="6898394"/>
              <a:ext cx="8295238" cy="758430"/>
            </a:xfrm>
            <a:prstGeom prst="rect">
              <a:avLst/>
            </a:prstGeom>
          </p:spPr>
        </p:pic>
      </p:grpSp>
      <p:grpSp>
        <p:nvGrpSpPr>
          <p:cNvPr id="1011" name="그룹 1011"/>
          <p:cNvGrpSpPr/>
          <p:nvPr/>
        </p:nvGrpSpPr>
        <p:grpSpPr>
          <a:xfrm>
            <a:off x="9514286" y="5589405"/>
            <a:ext cx="8295238" cy="758430"/>
            <a:chOff x="9514286" y="5589405"/>
            <a:chExt cx="8295238" cy="758430"/>
          </a:xfrm>
        </p:grpSpPr>
        <p:pic>
          <p:nvPicPr>
            <p:cNvPr id="34" name="Object 33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9514286" y="5589405"/>
              <a:ext cx="8295238" cy="758430"/>
            </a:xfrm>
            <a:prstGeom prst="rect">
              <a:avLst/>
            </a:prstGeom>
          </p:spPr>
        </p:pic>
      </p:grpSp>
      <p:pic>
        <p:nvPicPr>
          <p:cNvPr id="36" name="Object 35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347940" y="2191453"/>
            <a:ext cx="8668723" cy="907933"/>
          </a:xfrm>
          <a:prstGeom prst="rect">
            <a:avLst/>
          </a:prstGeom>
        </p:spPr>
      </p:pic>
      <p:pic>
        <p:nvPicPr>
          <p:cNvPr id="37" name="Object 36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1719368" y="151307"/>
            <a:ext cx="14982933" cy="1780514"/>
          </a:xfrm>
          <a:prstGeom prst="rect">
            <a:avLst/>
          </a:prstGeom>
        </p:spPr>
      </p:pic>
      <p:pic>
        <p:nvPicPr>
          <p:cNvPr id="38" name="Object 37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2448110" y="3560604"/>
            <a:ext cx="4394114" cy="853285"/>
          </a:xfrm>
          <a:prstGeom prst="rect">
            <a:avLst/>
          </a:prstGeom>
        </p:spPr>
      </p:pic>
      <p:pic>
        <p:nvPicPr>
          <p:cNvPr id="39" name="Object 38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1849234" y="4876393"/>
            <a:ext cx="5884962" cy="853285"/>
          </a:xfrm>
          <a:prstGeom prst="rect">
            <a:avLst/>
          </a:prstGeom>
        </p:spPr>
      </p:pic>
      <p:pic>
        <p:nvPicPr>
          <p:cNvPr id="40" name="Object 39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508883" y="6178581"/>
            <a:ext cx="7872885" cy="853285"/>
          </a:xfrm>
          <a:prstGeom prst="rect">
            <a:avLst/>
          </a:prstGeom>
        </p:spPr>
      </p:pic>
      <p:pic>
        <p:nvPicPr>
          <p:cNvPr id="41" name="Object 40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9826704" y="2962882"/>
            <a:ext cx="7456504" cy="907933"/>
          </a:xfrm>
          <a:prstGeom prst="rect">
            <a:avLst/>
          </a:prstGeom>
        </p:spPr>
      </p:pic>
      <p:pic>
        <p:nvPicPr>
          <p:cNvPr id="42" name="Object 41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9633957" y="4377440"/>
            <a:ext cx="8142848" cy="821105"/>
          </a:xfrm>
          <a:prstGeom prst="rect">
            <a:avLst/>
          </a:prstGeom>
        </p:spPr>
      </p:pic>
      <p:pic>
        <p:nvPicPr>
          <p:cNvPr id="43" name="Object 42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9735541" y="5666407"/>
            <a:ext cx="7804562" cy="853285"/>
          </a:xfrm>
          <a:prstGeom prst="rect">
            <a:avLst/>
          </a:prstGeom>
        </p:spPr>
      </p:pic>
      <p:pic>
        <p:nvPicPr>
          <p:cNvPr id="44" name="Object 43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9961770" y="6989932"/>
            <a:ext cx="7306981" cy="853285"/>
          </a:xfrm>
          <a:prstGeom prst="rect">
            <a:avLst/>
          </a:prstGeom>
        </p:spPr>
      </p:pic>
      <p:pic>
        <p:nvPicPr>
          <p:cNvPr id="45" name="Object 44"/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428874" y="7460910"/>
            <a:ext cx="8441172" cy="821115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FFE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1322283"/>
            <a:ext cx="18285714" cy="8963432"/>
            <a:chOff x="0" y="1322283"/>
            <a:chExt cx="18285714" cy="8963432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9142857" y="-3159433"/>
              <a:ext cx="36571429" cy="17926863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1322283"/>
              <a:ext cx="18285714" cy="8963432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4108700" y="7462717"/>
            <a:ext cx="2658156" cy="1770996"/>
            <a:chOff x="4108700" y="7462717"/>
            <a:chExt cx="2658156" cy="1770996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895217" y="6692814"/>
              <a:ext cx="5316312" cy="3541993"/>
            </a:xfrm>
            <a:prstGeom prst="rect">
              <a:avLst/>
            </a:prstGeom>
          </p:spPr>
        </p:pic>
        <p:pic>
          <p:nvPicPr>
            <p:cNvPr id="8" name="Object 7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108700" y="7462717"/>
              <a:ext cx="2658156" cy="1770996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7861899" y="1736433"/>
            <a:ext cx="2561915" cy="1711801"/>
            <a:chOff x="7861899" y="1736433"/>
            <a:chExt cx="2561915" cy="1711801"/>
          </a:xfrm>
        </p:grpSpPr>
        <p:pic>
          <p:nvPicPr>
            <p:cNvPr id="11" name="Object 10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692673" y="992265"/>
              <a:ext cx="5123831" cy="3423602"/>
            </a:xfrm>
            <a:prstGeom prst="rect">
              <a:avLst/>
            </a:prstGeom>
          </p:spPr>
        </p:pic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861899" y="1736433"/>
              <a:ext cx="2561915" cy="1711801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1367760" y="1736433"/>
            <a:ext cx="2568837" cy="1711488"/>
            <a:chOff x="11367760" y="1736433"/>
            <a:chExt cx="2568837" cy="1711488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195052" y="992401"/>
              <a:ext cx="5137674" cy="3422976"/>
            </a:xfrm>
            <a:prstGeom prst="rect">
              <a:avLst/>
            </a:prstGeom>
          </p:spPr>
        </p:pic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1367760" y="1736433"/>
              <a:ext cx="2568837" cy="1711488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7813779" y="4502423"/>
            <a:ext cx="2658156" cy="1776106"/>
            <a:chOff x="7813779" y="4502423"/>
            <a:chExt cx="2658156" cy="1776106"/>
          </a:xfrm>
        </p:grpSpPr>
        <p:pic>
          <p:nvPicPr>
            <p:cNvPr id="19" name="Object 18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600630" y="3730299"/>
              <a:ext cx="5316312" cy="3552212"/>
            </a:xfrm>
            <a:prstGeom prst="rect">
              <a:avLst/>
            </a:prstGeom>
          </p:spPr>
        </p:pic>
        <p:pic>
          <p:nvPicPr>
            <p:cNvPr id="20" name="Object 19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813779" y="4502423"/>
              <a:ext cx="2658156" cy="1776106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4108700" y="1736433"/>
            <a:ext cx="2537855" cy="1691880"/>
            <a:chOff x="4108700" y="1736433"/>
            <a:chExt cx="2537855" cy="1691880"/>
          </a:xfrm>
        </p:grpSpPr>
        <p:pic>
          <p:nvPicPr>
            <p:cNvPr id="23" name="Object 22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950204" y="1000925"/>
              <a:ext cx="5075710" cy="3383760"/>
            </a:xfrm>
            <a:prstGeom prst="rect">
              <a:avLst/>
            </a:prstGeom>
          </p:spPr>
        </p:pic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108700" y="1736433"/>
              <a:ext cx="2537855" cy="1691880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4108700" y="4544536"/>
            <a:ext cx="2561915" cy="1702183"/>
            <a:chOff x="4108700" y="4544536"/>
            <a:chExt cx="2561915" cy="1702183"/>
          </a:xfrm>
        </p:grpSpPr>
        <p:pic>
          <p:nvPicPr>
            <p:cNvPr id="27" name="Object 26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938846" y="3804549"/>
              <a:ext cx="5123831" cy="3404365"/>
            </a:xfrm>
            <a:prstGeom prst="rect">
              <a:avLst/>
            </a:prstGeom>
          </p:spPr>
        </p:pic>
        <p:pic>
          <p:nvPicPr>
            <p:cNvPr id="28" name="Object 27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4108700" y="4544536"/>
              <a:ext cx="2561915" cy="1702183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14959153" y="1736433"/>
            <a:ext cx="2561915" cy="1709477"/>
            <a:chOff x="14959153" y="1736433"/>
            <a:chExt cx="2561915" cy="1709477"/>
          </a:xfrm>
        </p:grpSpPr>
        <p:pic>
          <p:nvPicPr>
            <p:cNvPr id="31" name="Object 30"/>
            <p:cNvPicPr>
              <a:picLocks noChangeAspect="1"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3789775" y="993275"/>
              <a:ext cx="5123831" cy="3418955"/>
            </a:xfrm>
            <a:prstGeom prst="rect">
              <a:avLst/>
            </a:prstGeom>
          </p:spPr>
        </p:pic>
        <p:pic>
          <p:nvPicPr>
            <p:cNvPr id="32" name="Object 31"/>
            <p:cNvPicPr>
              <a:picLocks noChangeAspect="1"/>
            </p:cNvPicPr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4959153" y="1736433"/>
              <a:ext cx="2561915" cy="1709477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>
            <a:off x="11323100" y="4544536"/>
            <a:ext cx="2658156" cy="1772080"/>
            <a:chOff x="11323100" y="4544536"/>
            <a:chExt cx="2658156" cy="1772080"/>
          </a:xfrm>
        </p:grpSpPr>
        <p:pic>
          <p:nvPicPr>
            <p:cNvPr id="35" name="Object 34"/>
            <p:cNvPicPr>
              <a:picLocks noChangeAspect="1"/>
            </p:cNvPicPr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0109688" y="3774162"/>
              <a:ext cx="5316312" cy="3544159"/>
            </a:xfrm>
            <a:prstGeom prst="rect">
              <a:avLst/>
            </a:prstGeom>
          </p:spPr>
        </p:pic>
        <p:pic>
          <p:nvPicPr>
            <p:cNvPr id="36" name="Object 35"/>
            <p:cNvPicPr>
              <a:picLocks noChangeAspect="1"/>
            </p:cNvPicPr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1323100" y="4544536"/>
              <a:ext cx="2658156" cy="1772080"/>
            </a:xfrm>
            <a:prstGeom prst="rect">
              <a:avLst/>
            </a:prstGeom>
          </p:spPr>
        </p:pic>
      </p:grpSp>
      <p:grpSp>
        <p:nvGrpSpPr>
          <p:cNvPr id="1010" name="그룹 1010"/>
          <p:cNvGrpSpPr/>
          <p:nvPr/>
        </p:nvGrpSpPr>
        <p:grpSpPr>
          <a:xfrm>
            <a:off x="14947123" y="4592026"/>
            <a:ext cx="2682216" cy="1724590"/>
            <a:chOff x="14947123" y="4592026"/>
            <a:chExt cx="2682216" cy="1724590"/>
          </a:xfrm>
        </p:grpSpPr>
        <p:pic>
          <p:nvPicPr>
            <p:cNvPr id="39" name="Object 38"/>
            <p:cNvPicPr>
              <a:picLocks noChangeAspect="1"/>
            </p:cNvPicPr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3718581" y="3842297"/>
              <a:ext cx="5364432" cy="3449180"/>
            </a:xfrm>
            <a:prstGeom prst="rect">
              <a:avLst/>
            </a:prstGeom>
          </p:spPr>
        </p:pic>
        <p:pic>
          <p:nvPicPr>
            <p:cNvPr id="40" name="Object 39"/>
            <p:cNvPicPr>
              <a:picLocks noChangeAspect="1"/>
            </p:cNvPicPr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4947123" y="4592026"/>
              <a:ext cx="2682216" cy="1724590"/>
            </a:xfrm>
            <a:prstGeom prst="rect">
              <a:avLst/>
            </a:prstGeom>
          </p:spPr>
        </p:pic>
      </p:grpSp>
      <p:grpSp>
        <p:nvGrpSpPr>
          <p:cNvPr id="1011" name="그룹 1011"/>
          <p:cNvGrpSpPr/>
          <p:nvPr/>
        </p:nvGrpSpPr>
        <p:grpSpPr>
          <a:xfrm>
            <a:off x="506428" y="1736433"/>
            <a:ext cx="2561915" cy="1711488"/>
            <a:chOff x="506428" y="1736433"/>
            <a:chExt cx="2561915" cy="1711488"/>
          </a:xfrm>
        </p:grpSpPr>
        <p:pic>
          <p:nvPicPr>
            <p:cNvPr id="43" name="Object 42"/>
            <p:cNvPicPr>
              <a:picLocks noChangeAspect="1"/>
            </p:cNvPicPr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-662818" y="992401"/>
              <a:ext cx="5123831" cy="3422976"/>
            </a:xfrm>
            <a:prstGeom prst="rect">
              <a:avLst/>
            </a:prstGeom>
          </p:spPr>
        </p:pic>
        <p:pic>
          <p:nvPicPr>
            <p:cNvPr id="44" name="Object 43"/>
            <p:cNvPicPr>
              <a:picLocks noChangeAspect="1"/>
            </p:cNvPicPr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506428" y="1736433"/>
              <a:ext cx="2561915" cy="1711488"/>
            </a:xfrm>
            <a:prstGeom prst="rect">
              <a:avLst/>
            </a:prstGeom>
          </p:spPr>
        </p:pic>
      </p:grpSp>
      <p:grpSp>
        <p:nvGrpSpPr>
          <p:cNvPr id="1012" name="그룹 1012"/>
          <p:cNvGrpSpPr/>
          <p:nvPr/>
        </p:nvGrpSpPr>
        <p:grpSpPr>
          <a:xfrm>
            <a:off x="7861899" y="7486777"/>
            <a:ext cx="2561915" cy="1652738"/>
            <a:chOff x="7861899" y="7486777"/>
            <a:chExt cx="2561915" cy="1652738"/>
          </a:xfrm>
        </p:grpSpPr>
        <p:pic>
          <p:nvPicPr>
            <p:cNvPr id="47" name="Object 46"/>
            <p:cNvPicPr>
              <a:picLocks noChangeAspect="1"/>
            </p:cNvPicPr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6688818" y="6768285"/>
              <a:ext cx="5123831" cy="3305476"/>
            </a:xfrm>
            <a:prstGeom prst="rect">
              <a:avLst/>
            </a:prstGeom>
          </p:spPr>
        </p:pic>
        <p:pic>
          <p:nvPicPr>
            <p:cNvPr id="48" name="Object 47"/>
            <p:cNvPicPr>
              <a:picLocks noChangeAspect="1"/>
            </p:cNvPicPr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7861899" y="7486777"/>
              <a:ext cx="2561915" cy="1652738"/>
            </a:xfrm>
            <a:prstGeom prst="rect">
              <a:avLst/>
            </a:prstGeom>
          </p:spPr>
        </p:pic>
      </p:grpSp>
      <p:grpSp>
        <p:nvGrpSpPr>
          <p:cNvPr id="1013" name="그룹 1013"/>
          <p:cNvGrpSpPr/>
          <p:nvPr/>
        </p:nvGrpSpPr>
        <p:grpSpPr>
          <a:xfrm>
            <a:off x="11367760" y="7462717"/>
            <a:ext cx="2652386" cy="1711488"/>
            <a:chOff x="11367760" y="7462717"/>
            <a:chExt cx="2652386" cy="1711488"/>
          </a:xfrm>
        </p:grpSpPr>
        <p:pic>
          <p:nvPicPr>
            <p:cNvPr id="51" name="Object 50"/>
            <p:cNvPicPr>
              <a:picLocks noChangeAspect="1"/>
            </p:cNvPicPr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1367760" y="7462717"/>
              <a:ext cx="2652386" cy="1711488"/>
            </a:xfrm>
            <a:prstGeom prst="rect">
              <a:avLst/>
            </a:prstGeom>
          </p:spPr>
        </p:pic>
      </p:grpSp>
      <p:grpSp>
        <p:nvGrpSpPr>
          <p:cNvPr id="1014" name="그룹 1014"/>
          <p:cNvGrpSpPr/>
          <p:nvPr/>
        </p:nvGrpSpPr>
        <p:grpSpPr>
          <a:xfrm>
            <a:off x="506428" y="4534732"/>
            <a:ext cx="2561915" cy="1711488"/>
            <a:chOff x="506428" y="4534732"/>
            <a:chExt cx="2561915" cy="1711488"/>
          </a:xfrm>
        </p:grpSpPr>
        <p:pic>
          <p:nvPicPr>
            <p:cNvPr id="54" name="Object 53"/>
            <p:cNvPicPr>
              <a:picLocks noChangeAspect="1"/>
            </p:cNvPicPr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-662818" y="3790700"/>
              <a:ext cx="5123831" cy="3422976"/>
            </a:xfrm>
            <a:prstGeom prst="rect">
              <a:avLst/>
            </a:prstGeom>
          </p:spPr>
        </p:pic>
        <p:pic>
          <p:nvPicPr>
            <p:cNvPr id="55" name="Object 54"/>
            <p:cNvPicPr>
              <a:picLocks noChangeAspect="1"/>
            </p:cNvPicPr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506428" y="4534732"/>
              <a:ext cx="2561915" cy="1711488"/>
            </a:xfrm>
            <a:prstGeom prst="rect">
              <a:avLst/>
            </a:prstGeom>
          </p:spPr>
        </p:pic>
      </p:grpSp>
      <p:grpSp>
        <p:nvGrpSpPr>
          <p:cNvPr id="1015" name="그룹 1015"/>
          <p:cNvGrpSpPr/>
          <p:nvPr/>
        </p:nvGrpSpPr>
        <p:grpSpPr>
          <a:xfrm>
            <a:off x="-248" y="7228456"/>
            <a:ext cx="18262219" cy="21429"/>
            <a:chOff x="-248" y="7228456"/>
            <a:chExt cx="18262219" cy="21429"/>
          </a:xfrm>
        </p:grpSpPr>
        <p:pic>
          <p:nvPicPr>
            <p:cNvPr id="58" name="Object 57"/>
            <p:cNvPicPr>
              <a:picLocks noChangeAspect="1"/>
            </p:cNvPicPr>
            <p:nvPr/>
          </p:nvPicPr>
          <p:blipFill>
            <a:blip r:embed="rId29" cstate="print"/>
            <a:stretch>
              <a:fillRect/>
            </a:stretch>
          </p:blipFill>
          <p:spPr>
            <a:xfrm rot="-10800000">
              <a:off x="-248" y="7228456"/>
              <a:ext cx="18262219" cy="21429"/>
            </a:xfrm>
            <a:prstGeom prst="rect">
              <a:avLst/>
            </a:prstGeom>
          </p:spPr>
        </p:pic>
      </p:grpSp>
      <p:grpSp>
        <p:nvGrpSpPr>
          <p:cNvPr id="1016" name="그룹 1016"/>
          <p:cNvGrpSpPr/>
          <p:nvPr/>
        </p:nvGrpSpPr>
        <p:grpSpPr>
          <a:xfrm>
            <a:off x="-228" y="4293920"/>
            <a:ext cx="18262219" cy="21429"/>
            <a:chOff x="-228" y="4293920"/>
            <a:chExt cx="18262219" cy="21429"/>
          </a:xfrm>
        </p:grpSpPr>
        <p:pic>
          <p:nvPicPr>
            <p:cNvPr id="61" name="Object 60"/>
            <p:cNvPicPr>
              <a:picLocks noChangeAspect="1"/>
            </p:cNvPicPr>
            <p:nvPr/>
          </p:nvPicPr>
          <p:blipFill>
            <a:blip r:embed="rId30" cstate="print"/>
            <a:stretch>
              <a:fillRect/>
            </a:stretch>
          </p:blipFill>
          <p:spPr>
            <a:xfrm rot="-10800000">
              <a:off x="-228" y="4293920"/>
              <a:ext cx="18262219" cy="21429"/>
            </a:xfrm>
            <a:prstGeom prst="rect">
              <a:avLst/>
            </a:prstGeom>
          </p:spPr>
        </p:pic>
      </p:grpSp>
      <p:pic>
        <p:nvPicPr>
          <p:cNvPr id="63" name="Object 62"/>
          <p:cNvPicPr>
            <a:picLocks noChangeAspect="1"/>
          </p:cNvPicPr>
          <p:nvPr/>
        </p:nvPicPr>
        <p:blipFill>
          <a:blip r:embed="rId31" cstate="print"/>
          <a:stretch>
            <a:fillRect/>
          </a:stretch>
        </p:blipFill>
        <p:spPr>
          <a:xfrm>
            <a:off x="1458840" y="-69012"/>
            <a:ext cx="15544790" cy="1780514"/>
          </a:xfrm>
          <a:prstGeom prst="rect">
            <a:avLst/>
          </a:prstGeom>
        </p:spPr>
      </p:pic>
      <p:pic>
        <p:nvPicPr>
          <p:cNvPr id="64" name="Object 63"/>
          <p:cNvPicPr>
            <a:picLocks noChangeAspect="1"/>
          </p:cNvPicPr>
          <p:nvPr/>
        </p:nvPicPr>
        <p:blipFill>
          <a:blip r:embed="rId32" cstate="print"/>
          <a:stretch>
            <a:fillRect/>
          </a:stretch>
        </p:blipFill>
        <p:spPr>
          <a:xfrm>
            <a:off x="129764" y="3618202"/>
            <a:ext cx="3619490" cy="776557"/>
          </a:xfrm>
          <a:prstGeom prst="rect">
            <a:avLst/>
          </a:prstGeom>
        </p:spPr>
      </p:pic>
      <p:pic>
        <p:nvPicPr>
          <p:cNvPr id="65" name="Object 64"/>
          <p:cNvPicPr>
            <a:picLocks noChangeAspect="1"/>
          </p:cNvPicPr>
          <p:nvPr/>
        </p:nvPicPr>
        <p:blipFill>
          <a:blip r:embed="rId33" cstate="print"/>
          <a:stretch>
            <a:fillRect/>
          </a:stretch>
        </p:blipFill>
        <p:spPr>
          <a:xfrm>
            <a:off x="606650" y="6464884"/>
            <a:ext cx="2437700" cy="776557"/>
          </a:xfrm>
          <a:prstGeom prst="rect">
            <a:avLst/>
          </a:prstGeom>
        </p:spPr>
      </p:pic>
      <p:pic>
        <p:nvPicPr>
          <p:cNvPr id="66" name="Object 65"/>
          <p:cNvPicPr>
            <a:picLocks noChangeAspect="1"/>
          </p:cNvPicPr>
          <p:nvPr/>
        </p:nvPicPr>
        <p:blipFill>
          <a:blip r:embed="rId34" cstate="print"/>
          <a:stretch>
            <a:fillRect/>
          </a:stretch>
        </p:blipFill>
        <p:spPr>
          <a:xfrm>
            <a:off x="6706288" y="3618202"/>
            <a:ext cx="4598814" cy="776557"/>
          </a:xfrm>
          <a:prstGeom prst="rect">
            <a:avLst/>
          </a:prstGeom>
        </p:spPr>
      </p:pic>
      <p:pic>
        <p:nvPicPr>
          <p:cNvPr id="67" name="Object 66"/>
          <p:cNvPicPr>
            <a:picLocks noChangeAspect="1"/>
          </p:cNvPicPr>
          <p:nvPr/>
        </p:nvPicPr>
        <p:blipFill>
          <a:blip r:embed="rId35" cstate="print"/>
          <a:stretch>
            <a:fillRect/>
          </a:stretch>
        </p:blipFill>
        <p:spPr>
          <a:xfrm>
            <a:off x="10196561" y="3618204"/>
            <a:ext cx="4636909" cy="776557"/>
          </a:xfrm>
          <a:prstGeom prst="rect">
            <a:avLst/>
          </a:prstGeom>
        </p:spPr>
      </p:pic>
      <p:pic>
        <p:nvPicPr>
          <p:cNvPr id="68" name="Object 67"/>
          <p:cNvPicPr>
            <a:picLocks noChangeAspect="1"/>
          </p:cNvPicPr>
          <p:nvPr/>
        </p:nvPicPr>
        <p:blipFill>
          <a:blip r:embed="rId36" cstate="print"/>
          <a:stretch>
            <a:fillRect/>
          </a:stretch>
        </p:blipFill>
        <p:spPr>
          <a:xfrm>
            <a:off x="7783306" y="6513004"/>
            <a:ext cx="2799481" cy="776557"/>
          </a:xfrm>
          <a:prstGeom prst="rect">
            <a:avLst/>
          </a:prstGeom>
        </p:spPr>
      </p:pic>
      <p:pic>
        <p:nvPicPr>
          <p:cNvPr id="69" name="Object 68"/>
          <p:cNvPicPr>
            <a:picLocks noChangeAspect="1"/>
          </p:cNvPicPr>
          <p:nvPr/>
        </p:nvPicPr>
        <p:blipFill>
          <a:blip r:embed="rId37" cstate="print"/>
          <a:stretch>
            <a:fillRect/>
          </a:stretch>
        </p:blipFill>
        <p:spPr>
          <a:xfrm>
            <a:off x="3697848" y="3618202"/>
            <a:ext cx="3553785" cy="776557"/>
          </a:xfrm>
          <a:prstGeom prst="rect">
            <a:avLst/>
          </a:prstGeom>
        </p:spPr>
      </p:pic>
      <p:pic>
        <p:nvPicPr>
          <p:cNvPr id="70" name="Object 69"/>
          <p:cNvPicPr>
            <a:picLocks noChangeAspect="1"/>
          </p:cNvPicPr>
          <p:nvPr/>
        </p:nvPicPr>
        <p:blipFill>
          <a:blip r:embed="rId38" cstate="print"/>
          <a:stretch>
            <a:fillRect/>
          </a:stretch>
        </p:blipFill>
        <p:spPr>
          <a:xfrm>
            <a:off x="3075264" y="6464884"/>
            <a:ext cx="4133452" cy="776557"/>
          </a:xfrm>
          <a:prstGeom prst="rect">
            <a:avLst/>
          </a:prstGeom>
        </p:spPr>
      </p:pic>
      <p:pic>
        <p:nvPicPr>
          <p:cNvPr id="71" name="Object 70"/>
          <p:cNvPicPr>
            <a:picLocks noChangeAspect="1"/>
          </p:cNvPicPr>
          <p:nvPr/>
        </p:nvPicPr>
        <p:blipFill>
          <a:blip r:embed="rId39" cstate="print"/>
          <a:stretch>
            <a:fillRect/>
          </a:stretch>
        </p:blipFill>
        <p:spPr>
          <a:xfrm>
            <a:off x="14399330" y="3618202"/>
            <a:ext cx="3721995" cy="776557"/>
          </a:xfrm>
          <a:prstGeom prst="rect">
            <a:avLst/>
          </a:prstGeom>
        </p:spPr>
      </p:pic>
      <p:pic>
        <p:nvPicPr>
          <p:cNvPr id="72" name="Object 71"/>
          <p:cNvPicPr>
            <a:picLocks noChangeAspect="1"/>
          </p:cNvPicPr>
          <p:nvPr/>
        </p:nvPicPr>
        <p:blipFill>
          <a:blip r:embed="rId40" cstate="print"/>
          <a:stretch>
            <a:fillRect/>
          </a:stretch>
        </p:blipFill>
        <p:spPr>
          <a:xfrm>
            <a:off x="10304200" y="6464884"/>
            <a:ext cx="4152500" cy="776557"/>
          </a:xfrm>
          <a:prstGeom prst="rect">
            <a:avLst/>
          </a:prstGeom>
        </p:spPr>
      </p:pic>
      <p:pic>
        <p:nvPicPr>
          <p:cNvPr id="73" name="Object 72"/>
          <p:cNvPicPr>
            <a:picLocks noChangeAspect="1"/>
          </p:cNvPicPr>
          <p:nvPr/>
        </p:nvPicPr>
        <p:blipFill>
          <a:blip r:embed="rId41" cstate="print"/>
          <a:stretch>
            <a:fillRect/>
          </a:stretch>
        </p:blipFill>
        <p:spPr>
          <a:xfrm>
            <a:off x="14190396" y="6513004"/>
            <a:ext cx="3911700" cy="776557"/>
          </a:xfrm>
          <a:prstGeom prst="rect">
            <a:avLst/>
          </a:prstGeom>
        </p:spPr>
      </p:pic>
      <p:pic>
        <p:nvPicPr>
          <p:cNvPr id="74" name="Object 73"/>
          <p:cNvPicPr>
            <a:picLocks noChangeAspect="1"/>
          </p:cNvPicPr>
          <p:nvPr/>
        </p:nvPicPr>
        <p:blipFill>
          <a:blip r:embed="rId42" cstate="print"/>
          <a:stretch>
            <a:fillRect/>
          </a:stretch>
        </p:blipFill>
        <p:spPr>
          <a:xfrm>
            <a:off x="3488734" y="9400547"/>
            <a:ext cx="3762909" cy="776557"/>
          </a:xfrm>
          <a:prstGeom prst="rect">
            <a:avLst/>
          </a:prstGeom>
        </p:spPr>
      </p:pic>
      <p:pic>
        <p:nvPicPr>
          <p:cNvPr id="75" name="Object 74"/>
          <p:cNvPicPr>
            <a:picLocks noChangeAspect="1"/>
          </p:cNvPicPr>
          <p:nvPr/>
        </p:nvPicPr>
        <p:blipFill>
          <a:blip r:embed="rId43" cstate="print"/>
          <a:stretch>
            <a:fillRect/>
          </a:stretch>
        </p:blipFill>
        <p:spPr>
          <a:xfrm>
            <a:off x="6934327" y="9400547"/>
            <a:ext cx="4022223" cy="776557"/>
          </a:xfrm>
          <a:prstGeom prst="rect">
            <a:avLst/>
          </a:prstGeom>
        </p:spPr>
      </p:pic>
      <p:pic>
        <p:nvPicPr>
          <p:cNvPr id="76" name="Object 75"/>
          <p:cNvPicPr>
            <a:picLocks noChangeAspect="1"/>
          </p:cNvPicPr>
          <p:nvPr/>
        </p:nvPicPr>
        <p:blipFill>
          <a:blip r:embed="rId44" cstate="print"/>
          <a:stretch>
            <a:fillRect/>
          </a:stretch>
        </p:blipFill>
        <p:spPr>
          <a:xfrm>
            <a:off x="10573391" y="9400547"/>
            <a:ext cx="3892652" cy="776557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FFE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1031606"/>
            <a:ext cx="18285714" cy="11610619"/>
            <a:chOff x="0" y="1031606"/>
            <a:chExt cx="18285714" cy="11610619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9152206" y="-4952084"/>
              <a:ext cx="36571429" cy="23221239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1031606"/>
              <a:ext cx="18285714" cy="11610619"/>
            </a:xfrm>
            <a:prstGeom prst="rect">
              <a:avLst/>
            </a:prstGeom>
          </p:spPr>
        </p:pic>
      </p:grpSp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50229" y="3158696"/>
            <a:ext cx="10385256" cy="5841707"/>
          </a:xfrm>
          <a:prstGeom prst="rect">
            <a:avLst/>
          </a:prstGeom>
        </p:spPr>
      </p:pic>
      <p:pic>
        <p:nvPicPr>
          <p:cNvPr id="7" name="Object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-4993616" y="1668433"/>
            <a:ext cx="23228744" cy="1585896"/>
          </a:xfrm>
          <a:prstGeom prst="rect">
            <a:avLst/>
          </a:prstGeom>
        </p:spPr>
      </p:pic>
      <p:pic>
        <p:nvPicPr>
          <p:cNvPr id="8" name="Object 7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-2300426" y="9181517"/>
            <a:ext cx="19360781" cy="911924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FFFE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1685714"/>
            <a:ext cx="18285714" cy="8203008"/>
            <a:chOff x="0" y="1685714"/>
            <a:chExt cx="18285714" cy="820300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9142857" y="-2415789"/>
              <a:ext cx="36571429" cy="16406015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1685714"/>
              <a:ext cx="18285714" cy="820300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5041353" y="5776504"/>
            <a:ext cx="8203008" cy="21429"/>
            <a:chOff x="5041353" y="5776504"/>
            <a:chExt cx="8203008" cy="21429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5400000">
              <a:off x="5041353" y="5776504"/>
              <a:ext cx="8203008" cy="21429"/>
            </a:xfrm>
            <a:prstGeom prst="rect">
              <a:avLst/>
            </a:prstGeom>
          </p:spPr>
        </p:pic>
      </p:grpSp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691109" y="328119"/>
            <a:ext cx="8043829" cy="1780515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157682" y="3904794"/>
            <a:ext cx="3160657" cy="1804419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1639281" y="1498833"/>
            <a:ext cx="4411200" cy="1780514"/>
          </a:xfrm>
          <a:prstGeom prst="rect">
            <a:avLst/>
          </a:prstGeom>
        </p:spPr>
      </p:pic>
      <p:pic>
        <p:nvPicPr>
          <p:cNvPr id="12" name="Object 11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75047" y="5317851"/>
            <a:ext cx="8508958" cy="3043339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10220231" y="2715953"/>
            <a:ext cx="6990471" cy="926653"/>
            <a:chOff x="10220231" y="2715953"/>
            <a:chExt cx="6990471" cy="926653"/>
          </a:xfrm>
        </p:grpSpPr>
        <p:pic>
          <p:nvPicPr>
            <p:cNvPr id="14" name="Object 13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220231" y="2715953"/>
              <a:ext cx="6990471" cy="926653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3030918" y="3811028"/>
            <a:ext cx="1369098" cy="276372"/>
            <a:chOff x="13030918" y="3811028"/>
            <a:chExt cx="1369098" cy="276372"/>
          </a:xfrm>
        </p:grpSpPr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 rot="10800000">
              <a:off x="13030918" y="3811028"/>
              <a:ext cx="1369098" cy="276372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10220231" y="4216204"/>
            <a:ext cx="6990471" cy="926653"/>
            <a:chOff x="10220231" y="4216204"/>
            <a:chExt cx="6990471" cy="926653"/>
          </a:xfrm>
        </p:grpSpPr>
        <p:pic>
          <p:nvPicPr>
            <p:cNvPr id="20" name="Object 19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0220231" y="4216204"/>
              <a:ext cx="6990471" cy="926653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10220231" y="5787218"/>
            <a:ext cx="6990471" cy="926653"/>
            <a:chOff x="10220231" y="5787218"/>
            <a:chExt cx="6990471" cy="926653"/>
          </a:xfrm>
        </p:grpSpPr>
        <p:pic>
          <p:nvPicPr>
            <p:cNvPr id="23" name="Object 22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0220231" y="5787218"/>
              <a:ext cx="6990471" cy="926653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10196171" y="7220264"/>
            <a:ext cx="6990471" cy="926653"/>
            <a:chOff x="10196171" y="7220264"/>
            <a:chExt cx="6990471" cy="926653"/>
          </a:xfrm>
        </p:grpSpPr>
        <p:pic>
          <p:nvPicPr>
            <p:cNvPr id="26" name="Object 25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0196171" y="7220264"/>
              <a:ext cx="6990471" cy="926653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10196171" y="8663873"/>
            <a:ext cx="6990471" cy="926653"/>
            <a:chOff x="10196171" y="8663873"/>
            <a:chExt cx="6990471" cy="926653"/>
          </a:xfrm>
        </p:grpSpPr>
        <p:pic>
          <p:nvPicPr>
            <p:cNvPr id="29" name="Object 28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0196171" y="8663873"/>
              <a:ext cx="6990471" cy="926653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>
            <a:off x="13030918" y="5325643"/>
            <a:ext cx="1369098" cy="276372"/>
            <a:chOff x="13030918" y="5325643"/>
            <a:chExt cx="1369098" cy="276372"/>
          </a:xfrm>
        </p:grpSpPr>
        <p:pic>
          <p:nvPicPr>
            <p:cNvPr id="32" name="Object 31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 rot="10800000">
              <a:off x="13030918" y="5325643"/>
              <a:ext cx="1369098" cy="276372"/>
            </a:xfrm>
            <a:prstGeom prst="rect">
              <a:avLst/>
            </a:prstGeom>
          </p:spPr>
        </p:pic>
      </p:grpSp>
      <p:grpSp>
        <p:nvGrpSpPr>
          <p:cNvPr id="1010" name="그룹 1010"/>
          <p:cNvGrpSpPr/>
          <p:nvPr/>
        </p:nvGrpSpPr>
        <p:grpSpPr>
          <a:xfrm>
            <a:off x="13030918" y="8311310"/>
            <a:ext cx="1369098" cy="276372"/>
            <a:chOff x="13030918" y="8311310"/>
            <a:chExt cx="1369098" cy="276372"/>
          </a:xfrm>
        </p:grpSpPr>
        <p:pic>
          <p:nvPicPr>
            <p:cNvPr id="35" name="Object 34"/>
            <p:cNvPicPr>
              <a:picLocks noChangeAspect="1"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 rot="10800000">
              <a:off x="13030918" y="8311310"/>
              <a:ext cx="1369098" cy="276372"/>
            </a:xfrm>
            <a:prstGeom prst="rect">
              <a:avLst/>
            </a:prstGeom>
          </p:spPr>
        </p:pic>
      </p:grpSp>
      <p:grpSp>
        <p:nvGrpSpPr>
          <p:cNvPr id="1011" name="그룹 1011"/>
          <p:cNvGrpSpPr/>
          <p:nvPr/>
        </p:nvGrpSpPr>
        <p:grpSpPr>
          <a:xfrm>
            <a:off x="13030918" y="6823591"/>
            <a:ext cx="1369098" cy="276372"/>
            <a:chOff x="13030918" y="6823591"/>
            <a:chExt cx="1369098" cy="276372"/>
          </a:xfrm>
        </p:grpSpPr>
        <p:pic>
          <p:nvPicPr>
            <p:cNvPr id="38" name="Object 37"/>
            <p:cNvPicPr>
              <a:picLocks noChangeAspect="1"/>
            </p:cNvPicPr>
            <p:nvPr/>
          </p:nvPicPr>
          <p:blipFill>
            <a:blip r:embed="rId17" cstate="print"/>
            <a:stretch>
              <a:fillRect/>
            </a:stretch>
          </p:blipFill>
          <p:spPr>
            <a:xfrm rot="10800000">
              <a:off x="13030918" y="6823591"/>
              <a:ext cx="1369098" cy="276372"/>
            </a:xfrm>
            <a:prstGeom prst="rect">
              <a:avLst/>
            </a:prstGeom>
          </p:spPr>
        </p:pic>
      </p:grpSp>
      <p:pic>
        <p:nvPicPr>
          <p:cNvPr id="40" name="Object 39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9970183" y="2643021"/>
            <a:ext cx="7519562" cy="1243600"/>
          </a:xfrm>
          <a:prstGeom prst="rect">
            <a:avLst/>
          </a:prstGeom>
        </p:spPr>
      </p:pic>
      <p:pic>
        <p:nvPicPr>
          <p:cNvPr id="41" name="Object 40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8987279" y="4128736"/>
            <a:ext cx="8499133" cy="1243600"/>
          </a:xfrm>
          <a:prstGeom prst="rect">
            <a:avLst/>
          </a:prstGeom>
        </p:spPr>
      </p:pic>
      <p:pic>
        <p:nvPicPr>
          <p:cNvPr id="42" name="Object 41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9818698" y="8538869"/>
            <a:ext cx="7608705" cy="1243600"/>
          </a:xfrm>
          <a:prstGeom prst="rect">
            <a:avLst/>
          </a:prstGeom>
        </p:spPr>
      </p:pic>
      <p:pic>
        <p:nvPicPr>
          <p:cNvPr id="43" name="Object 42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10152488" y="7149869"/>
            <a:ext cx="7316743" cy="1243600"/>
          </a:xfrm>
          <a:prstGeom prst="rect">
            <a:avLst/>
          </a:prstGeom>
        </p:spPr>
      </p:pic>
      <p:pic>
        <p:nvPicPr>
          <p:cNvPr id="44" name="Object 43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9406460" y="5708364"/>
            <a:ext cx="8044857" cy="124360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FFFE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4" y="2487047"/>
            <a:ext cx="18285714" cy="7025359"/>
            <a:chOff x="4" y="2487047"/>
            <a:chExt cx="18285714" cy="7025359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9142853" y="-1025633"/>
              <a:ext cx="36571429" cy="14050718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" y="2487047"/>
              <a:ext cx="18285714" cy="7025359"/>
            </a:xfrm>
            <a:prstGeom prst="rect">
              <a:avLst/>
            </a:prstGeom>
          </p:spPr>
        </p:pic>
      </p:grpSp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385507" y="3004922"/>
            <a:ext cx="5275292" cy="1218759"/>
          </a:xfrm>
          <a:prstGeom prst="rect">
            <a:avLst/>
          </a:prstGeom>
        </p:spPr>
      </p:pic>
      <p:pic>
        <p:nvPicPr>
          <p:cNvPr id="7" name="Object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17147" y="103115"/>
            <a:ext cx="14961048" cy="1780515"/>
          </a:xfrm>
          <a:prstGeom prst="rect">
            <a:avLst/>
          </a:prstGeom>
        </p:spPr>
      </p:pic>
      <p:pic>
        <p:nvPicPr>
          <p:cNvPr id="8" name="Object 7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26404" y="4314555"/>
            <a:ext cx="17352131" cy="4494245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FFFE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2000000"/>
            <a:ext cx="18285714" cy="7989787"/>
            <a:chOff x="0" y="2000000"/>
            <a:chExt cx="18285714" cy="7989787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9142857" y="-1994894"/>
              <a:ext cx="36571429" cy="15979575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2000000"/>
              <a:ext cx="18285714" cy="7989787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5147963" y="5984179"/>
            <a:ext cx="7989787" cy="21429"/>
            <a:chOff x="5147963" y="5984179"/>
            <a:chExt cx="7989787" cy="21429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5400000">
              <a:off x="5147963" y="5984179"/>
              <a:ext cx="7989787" cy="21429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-16563" y="6216063"/>
            <a:ext cx="18285714" cy="21429"/>
            <a:chOff x="-16563" y="6216063"/>
            <a:chExt cx="18285714" cy="21429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-10800000">
              <a:off x="-16563" y="6216063"/>
              <a:ext cx="18285714" cy="21429"/>
            </a:xfrm>
            <a:prstGeom prst="rect">
              <a:avLst/>
            </a:prstGeom>
          </p:spPr>
        </p:pic>
      </p:grpSp>
      <p:pic>
        <p:nvPicPr>
          <p:cNvPr id="12" name="Object 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-3459585" y="1907150"/>
            <a:ext cx="12273253" cy="1252863"/>
          </a:xfrm>
          <a:prstGeom prst="rect">
            <a:avLst/>
          </a:prstGeom>
        </p:spPr>
      </p:pic>
      <p:pic>
        <p:nvPicPr>
          <p:cNvPr id="13" name="Object 12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-2122526" y="2799158"/>
            <a:ext cx="11136130" cy="1218758"/>
          </a:xfrm>
          <a:prstGeom prst="rect">
            <a:avLst/>
          </a:prstGeom>
        </p:spPr>
      </p:pic>
      <p:pic>
        <p:nvPicPr>
          <p:cNvPr id="14" name="Object 13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10224" y="-79079"/>
            <a:ext cx="14971382" cy="2584344"/>
          </a:xfrm>
          <a:prstGeom prst="rect">
            <a:avLst/>
          </a:prstGeom>
        </p:spPr>
      </p:pic>
      <p:pic>
        <p:nvPicPr>
          <p:cNvPr id="15" name="Object 14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-474557" y="4013184"/>
            <a:ext cx="9263588" cy="1650293"/>
          </a:xfrm>
          <a:prstGeom prst="rect">
            <a:avLst/>
          </a:prstGeom>
        </p:spPr>
      </p:pic>
      <p:pic>
        <p:nvPicPr>
          <p:cNvPr id="16" name="Object 15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5858832" y="1907146"/>
            <a:ext cx="12260645" cy="1252864"/>
          </a:xfrm>
          <a:prstGeom prst="rect">
            <a:avLst/>
          </a:prstGeom>
        </p:spPr>
      </p:pic>
      <p:pic>
        <p:nvPicPr>
          <p:cNvPr id="17" name="Object 16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6816222" y="2799158"/>
            <a:ext cx="11356178" cy="1218759"/>
          </a:xfrm>
          <a:prstGeom prst="rect">
            <a:avLst/>
          </a:prstGeom>
        </p:spPr>
      </p:pic>
      <p:pic>
        <p:nvPicPr>
          <p:cNvPr id="18" name="Object 17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8008908" y="4013184"/>
            <a:ext cx="10144960" cy="1650293"/>
          </a:xfrm>
          <a:prstGeom prst="rect">
            <a:avLst/>
          </a:prstGeom>
        </p:spPr>
      </p:pic>
      <p:pic>
        <p:nvPicPr>
          <p:cNvPr id="19" name="Object 18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-3440537" y="6174775"/>
            <a:ext cx="12254206" cy="1262387"/>
          </a:xfrm>
          <a:prstGeom prst="rect">
            <a:avLst/>
          </a:prstGeom>
        </p:spPr>
      </p:pic>
      <p:pic>
        <p:nvPicPr>
          <p:cNvPr id="20" name="Object 19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-2122526" y="7066784"/>
            <a:ext cx="11136130" cy="1218759"/>
          </a:xfrm>
          <a:prstGeom prst="rect">
            <a:avLst/>
          </a:prstGeom>
        </p:spPr>
      </p:pic>
      <p:pic>
        <p:nvPicPr>
          <p:cNvPr id="21" name="Object 20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-1676042" y="8164870"/>
            <a:ext cx="10483950" cy="1650293"/>
          </a:xfrm>
          <a:prstGeom prst="rect">
            <a:avLst/>
          </a:prstGeom>
        </p:spPr>
      </p:pic>
      <p:pic>
        <p:nvPicPr>
          <p:cNvPr id="22" name="Object 21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5892698" y="6174775"/>
            <a:ext cx="12218283" cy="1252864"/>
          </a:xfrm>
          <a:prstGeom prst="rect">
            <a:avLst/>
          </a:prstGeom>
        </p:spPr>
      </p:pic>
      <p:pic>
        <p:nvPicPr>
          <p:cNvPr id="23" name="Object 22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7192365" y="7066784"/>
            <a:ext cx="11136130" cy="1218759"/>
          </a:xfrm>
          <a:prstGeom prst="rect">
            <a:avLst/>
          </a:prstGeom>
        </p:spPr>
      </p:pic>
      <p:pic>
        <p:nvPicPr>
          <p:cNvPr id="24" name="Object 23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7138803" y="8280813"/>
            <a:ext cx="10965179" cy="1147531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E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1671429"/>
            <a:ext cx="18314862" cy="14286"/>
            <a:chOff x="0" y="1671429"/>
            <a:chExt cx="18314862" cy="14286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671429"/>
              <a:ext cx="18314862" cy="14286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0" y="9926915"/>
            <a:ext cx="18314862" cy="14286"/>
            <a:chOff x="0" y="9926915"/>
            <a:chExt cx="18314862" cy="14286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9926915"/>
              <a:ext cx="18314862" cy="14286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4940729" y="5729593"/>
            <a:ext cx="8014413" cy="21429"/>
            <a:chOff x="4940729" y="5729593"/>
            <a:chExt cx="8014413" cy="21429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5400000">
              <a:off x="4940729" y="5729593"/>
              <a:ext cx="8014413" cy="21429"/>
            </a:xfrm>
            <a:prstGeom prst="rect">
              <a:avLst/>
            </a:prstGeom>
          </p:spPr>
        </p:pic>
      </p:grpSp>
      <p:pic>
        <p:nvPicPr>
          <p:cNvPr id="11" name="Object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616296" y="79672"/>
            <a:ext cx="7223229" cy="1780514"/>
          </a:xfrm>
          <a:prstGeom prst="rect">
            <a:avLst/>
          </a:prstGeom>
        </p:spPr>
      </p:pic>
      <p:pic>
        <p:nvPicPr>
          <p:cNvPr id="12" name="Object 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-352700" y="4342260"/>
            <a:ext cx="9411159" cy="2961521"/>
          </a:xfrm>
          <a:prstGeom prst="rect">
            <a:avLst/>
          </a:prstGeom>
        </p:spPr>
      </p:pic>
      <p:pic>
        <p:nvPicPr>
          <p:cNvPr id="13" name="Object 12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9149327" y="2206441"/>
            <a:ext cx="8816160" cy="7966588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FFFE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4" y="2487047"/>
            <a:ext cx="18285714" cy="7025359"/>
            <a:chOff x="4" y="2487047"/>
            <a:chExt cx="18285714" cy="7025359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9142853" y="-1025633"/>
              <a:ext cx="36571429" cy="14050718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" y="2487047"/>
              <a:ext cx="18285714" cy="7025359"/>
            </a:xfrm>
            <a:prstGeom prst="rect">
              <a:avLst/>
            </a:prstGeom>
          </p:spPr>
        </p:pic>
      </p:grpSp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123448" y="2656590"/>
            <a:ext cx="5211302" cy="1218759"/>
          </a:xfrm>
          <a:prstGeom prst="rect">
            <a:avLst/>
          </a:prstGeom>
        </p:spPr>
      </p:pic>
      <p:pic>
        <p:nvPicPr>
          <p:cNvPr id="7" name="Object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17147" y="103115"/>
            <a:ext cx="14961048" cy="1780515"/>
          </a:xfrm>
          <a:prstGeom prst="rect">
            <a:avLst/>
          </a:prstGeom>
        </p:spPr>
      </p:pic>
      <p:pic>
        <p:nvPicPr>
          <p:cNvPr id="8" name="Object 7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84239" y="3595691"/>
            <a:ext cx="16453502" cy="1924302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-123439" y="5788822"/>
            <a:ext cx="5211273" cy="1218759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74715" y="6739374"/>
            <a:ext cx="9247979" cy="1141588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008508" y="7742717"/>
            <a:ext cx="14022140" cy="1063893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FFFE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1031606"/>
            <a:ext cx="18285714" cy="11610619"/>
            <a:chOff x="0" y="1031606"/>
            <a:chExt cx="18285714" cy="11610619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9152206" y="-4952084"/>
              <a:ext cx="36571429" cy="23221239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1031606"/>
              <a:ext cx="18285714" cy="11610619"/>
            </a:xfrm>
            <a:prstGeom prst="rect">
              <a:avLst/>
            </a:prstGeom>
          </p:spPr>
        </p:pic>
      </p:grpSp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77781" y="2965796"/>
            <a:ext cx="10086238" cy="7111029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FFFE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4" y="273292"/>
            <a:ext cx="18285714" cy="9831470"/>
            <a:chOff x="4" y="273292"/>
            <a:chExt cx="18285714" cy="9831470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9142853" y="-4642443"/>
              <a:ext cx="36571429" cy="19662940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" y="273292"/>
              <a:ext cx="18285714" cy="9831470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387405" y="5169410"/>
            <a:ext cx="9731418" cy="21429"/>
            <a:chOff x="387405" y="5169410"/>
            <a:chExt cx="9731418" cy="21429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5400000">
              <a:off x="387405" y="5169410"/>
              <a:ext cx="9731418" cy="21429"/>
            </a:xfrm>
            <a:prstGeom prst="rect">
              <a:avLst/>
            </a:prstGeom>
          </p:spPr>
        </p:pic>
      </p:grpSp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-1815831" y="2696420"/>
            <a:ext cx="8184277" cy="3618915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675070" y="870070"/>
            <a:ext cx="12561074" cy="8711036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solidFill>
          <a:srgbClr val="FFFE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4" y="306418"/>
            <a:ext cx="18285714" cy="9798344"/>
            <a:chOff x="4" y="306418"/>
            <a:chExt cx="18285714" cy="979834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9142853" y="-4592754"/>
              <a:ext cx="36571429" cy="19596687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" y="306418"/>
              <a:ext cx="18285714" cy="9798344"/>
            </a:xfrm>
            <a:prstGeom prst="rect">
              <a:avLst/>
            </a:prstGeom>
          </p:spPr>
        </p:pic>
      </p:grpSp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10038" y="546829"/>
            <a:ext cx="12368960" cy="9477093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428481" y="5169410"/>
            <a:ext cx="9732082" cy="21429"/>
            <a:chOff x="428481" y="5169410"/>
            <a:chExt cx="9732082" cy="21429"/>
          </a:xfrm>
        </p:grpSpPr>
        <p:pic>
          <p:nvPicPr>
            <p:cNvPr id="8" name="Object 7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5400000">
              <a:off x="428481" y="5169410"/>
              <a:ext cx="9732082" cy="21429"/>
            </a:xfrm>
            <a:prstGeom prst="rect">
              <a:avLst/>
            </a:prstGeom>
          </p:spPr>
        </p:pic>
      </p:grpSp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-2484051" y="2696424"/>
            <a:ext cx="8938210" cy="361891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E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1685714"/>
            <a:ext cx="18285714" cy="7640028"/>
            <a:chOff x="0" y="1685714"/>
            <a:chExt cx="18285714" cy="764002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9142857" y="-2134300"/>
              <a:ext cx="36571429" cy="15280055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1685714"/>
              <a:ext cx="18285714" cy="764002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5322843" y="5495014"/>
            <a:ext cx="7640028" cy="21429"/>
            <a:chOff x="5322843" y="5495014"/>
            <a:chExt cx="7640028" cy="21429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5400000">
              <a:off x="5322843" y="5495014"/>
              <a:ext cx="7640028" cy="21429"/>
            </a:xfrm>
            <a:prstGeom prst="rect">
              <a:avLst/>
            </a:prstGeom>
          </p:spPr>
        </p:pic>
      </p:grpSp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217612" y="3492308"/>
            <a:ext cx="8935427" cy="4523855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83190" y="3294708"/>
            <a:ext cx="8792427" cy="5946217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081671" y="103115"/>
            <a:ext cx="13172896" cy="1780515"/>
          </a:xfrm>
          <a:prstGeom prst="rect">
            <a:avLst/>
          </a:prstGeom>
        </p:spPr>
      </p:pic>
      <p:pic>
        <p:nvPicPr>
          <p:cNvPr id="12" name="Object 11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44051" y="1911498"/>
            <a:ext cx="4517435" cy="1218759"/>
          </a:xfrm>
          <a:prstGeom prst="rect">
            <a:avLst/>
          </a:prstGeom>
        </p:spPr>
      </p:pic>
      <p:pic>
        <p:nvPicPr>
          <p:cNvPr id="13" name="Object 12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9670241" y="1911494"/>
            <a:ext cx="3947939" cy="121875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E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1685714"/>
            <a:ext cx="18285714" cy="7640028"/>
            <a:chOff x="0" y="1685714"/>
            <a:chExt cx="18285714" cy="764002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9142857" y="-2134300"/>
              <a:ext cx="36571429" cy="15280055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1685714"/>
              <a:ext cx="18285714" cy="764002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5322843" y="5495014"/>
            <a:ext cx="7640028" cy="21429"/>
            <a:chOff x="5322843" y="5495014"/>
            <a:chExt cx="7640028" cy="21429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5400000">
              <a:off x="5322843" y="5495014"/>
              <a:ext cx="7640028" cy="21429"/>
            </a:xfrm>
            <a:prstGeom prst="rect">
              <a:avLst/>
            </a:prstGeom>
          </p:spPr>
        </p:pic>
      </p:grpSp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217612" y="3492308"/>
            <a:ext cx="8721255" cy="1679141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83190" y="3570898"/>
            <a:ext cx="8898665" cy="3812684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63098" y="1911498"/>
            <a:ext cx="3142035" cy="1218759"/>
          </a:xfrm>
          <a:prstGeom prst="rect">
            <a:avLst/>
          </a:prstGeom>
        </p:spPr>
      </p:pic>
      <p:pic>
        <p:nvPicPr>
          <p:cNvPr id="12" name="Object 11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9679813" y="1989070"/>
            <a:ext cx="3152368" cy="1152226"/>
          </a:xfrm>
          <a:prstGeom prst="rect">
            <a:avLst/>
          </a:prstGeom>
        </p:spPr>
      </p:pic>
      <p:pic>
        <p:nvPicPr>
          <p:cNvPr id="13" name="Object 12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081671" y="103115"/>
            <a:ext cx="13172896" cy="178051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E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1685714"/>
            <a:ext cx="18285714" cy="7640028"/>
            <a:chOff x="0" y="1685714"/>
            <a:chExt cx="18285714" cy="764002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9142857" y="-2134300"/>
              <a:ext cx="36571429" cy="15280055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1685714"/>
              <a:ext cx="18285714" cy="764002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5322843" y="5495014"/>
            <a:ext cx="7640028" cy="21429"/>
            <a:chOff x="5322843" y="5495014"/>
            <a:chExt cx="7640028" cy="21429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5400000">
              <a:off x="5322843" y="5495014"/>
              <a:ext cx="7640028" cy="21429"/>
            </a:xfrm>
            <a:prstGeom prst="rect">
              <a:avLst/>
            </a:prstGeom>
          </p:spPr>
        </p:pic>
      </p:grpSp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347787" y="3824371"/>
            <a:ext cx="8671132" cy="4523855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1139" y="3112155"/>
            <a:ext cx="9218379" cy="5946217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079947" y="103115"/>
            <a:ext cx="13060677" cy="1780515"/>
          </a:xfrm>
          <a:prstGeom prst="rect">
            <a:avLst/>
          </a:prstGeom>
        </p:spPr>
      </p:pic>
      <p:pic>
        <p:nvPicPr>
          <p:cNvPr id="12" name="Object 11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44051" y="1911498"/>
            <a:ext cx="4517435" cy="1218759"/>
          </a:xfrm>
          <a:prstGeom prst="rect">
            <a:avLst/>
          </a:prstGeom>
        </p:spPr>
      </p:pic>
      <p:pic>
        <p:nvPicPr>
          <p:cNvPr id="13" name="Object 12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9670241" y="1911494"/>
            <a:ext cx="3947939" cy="121875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E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1685714"/>
            <a:ext cx="18285714" cy="7640028"/>
            <a:chOff x="0" y="1685714"/>
            <a:chExt cx="18285714" cy="764002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9142857" y="-2134300"/>
              <a:ext cx="36571429" cy="15280055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1685714"/>
              <a:ext cx="18285714" cy="764002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5322843" y="5495014"/>
            <a:ext cx="7640028" cy="21429"/>
            <a:chOff x="5322843" y="5495014"/>
            <a:chExt cx="7640028" cy="21429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5400000">
              <a:off x="5322843" y="5495014"/>
              <a:ext cx="7640028" cy="21429"/>
            </a:xfrm>
            <a:prstGeom prst="rect">
              <a:avLst/>
            </a:prstGeom>
          </p:spPr>
        </p:pic>
      </p:grpSp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217612" y="3492308"/>
            <a:ext cx="8671132" cy="3812684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83190" y="3570898"/>
            <a:ext cx="7999122" cy="1679141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63098" y="1911498"/>
            <a:ext cx="3142035" cy="1218759"/>
          </a:xfrm>
          <a:prstGeom prst="rect">
            <a:avLst/>
          </a:prstGeom>
        </p:spPr>
      </p:pic>
      <p:pic>
        <p:nvPicPr>
          <p:cNvPr id="12" name="Object 11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9679813" y="1989070"/>
            <a:ext cx="3152368" cy="1152226"/>
          </a:xfrm>
          <a:prstGeom prst="rect">
            <a:avLst/>
          </a:prstGeom>
        </p:spPr>
      </p:pic>
      <p:pic>
        <p:nvPicPr>
          <p:cNvPr id="13" name="Object 12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079947" y="103115"/>
            <a:ext cx="13060677" cy="178051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E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4" y="2487047"/>
            <a:ext cx="18285714" cy="7025359"/>
            <a:chOff x="4" y="2487047"/>
            <a:chExt cx="18285714" cy="7025359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9142853" y="-1025633"/>
              <a:ext cx="36571429" cy="14050718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" y="2487047"/>
              <a:ext cx="18285714" cy="7025359"/>
            </a:xfrm>
            <a:prstGeom prst="rect">
              <a:avLst/>
            </a:prstGeom>
          </p:spPr>
        </p:pic>
      </p:grpSp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63422" y="3203680"/>
            <a:ext cx="5154130" cy="1218758"/>
          </a:xfrm>
          <a:prstGeom prst="rect">
            <a:avLst/>
          </a:prstGeom>
        </p:spPr>
      </p:pic>
      <p:pic>
        <p:nvPicPr>
          <p:cNvPr id="7" name="Object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74119" y="103115"/>
            <a:ext cx="14818362" cy="1780515"/>
          </a:xfrm>
          <a:prstGeom prst="rect">
            <a:avLst/>
          </a:prstGeom>
        </p:spPr>
      </p:pic>
      <p:pic>
        <p:nvPicPr>
          <p:cNvPr id="8" name="Object 7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15851" y="4645965"/>
            <a:ext cx="17131150" cy="3656083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E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1685714"/>
            <a:ext cx="18285714" cy="8220318"/>
            <a:chOff x="0" y="1685714"/>
            <a:chExt cx="18285714" cy="822031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9142857" y="-2424445"/>
              <a:ext cx="36571429" cy="16440635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1685714"/>
              <a:ext cx="18285714" cy="822031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5003520" y="2199172"/>
            <a:ext cx="8295238" cy="758430"/>
            <a:chOff x="5003520" y="2199172"/>
            <a:chExt cx="8295238" cy="758430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003520" y="2199172"/>
              <a:ext cx="8295238" cy="758430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5003520" y="3276276"/>
            <a:ext cx="8295238" cy="758430"/>
            <a:chOff x="5003520" y="3276276"/>
            <a:chExt cx="8295238" cy="758430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003520" y="3276276"/>
              <a:ext cx="8295238" cy="758430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5003520" y="5390476"/>
            <a:ext cx="8295238" cy="758430"/>
            <a:chOff x="5003520" y="5390476"/>
            <a:chExt cx="8295238" cy="758430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003520" y="5390476"/>
              <a:ext cx="8295238" cy="758430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5003520" y="4350472"/>
            <a:ext cx="8295238" cy="758430"/>
            <a:chOff x="5003520" y="4350472"/>
            <a:chExt cx="8295238" cy="758430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003520" y="4350472"/>
              <a:ext cx="8295238" cy="758430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5003520" y="6424774"/>
            <a:ext cx="8295238" cy="758430"/>
            <a:chOff x="5003520" y="6424774"/>
            <a:chExt cx="8295238" cy="758430"/>
          </a:xfrm>
        </p:grpSpPr>
        <p:pic>
          <p:nvPicPr>
            <p:cNvPr id="19" name="Object 18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003520" y="6424774"/>
              <a:ext cx="8295238" cy="758430"/>
            </a:xfrm>
            <a:prstGeom prst="rect">
              <a:avLst/>
            </a:prstGeom>
          </p:spPr>
        </p:pic>
      </p:grpSp>
      <p:pic>
        <p:nvPicPr>
          <p:cNvPr id="21" name="Object 20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976951" y="2142774"/>
            <a:ext cx="10270236" cy="1059521"/>
          </a:xfrm>
          <a:prstGeom prst="rect">
            <a:avLst/>
          </a:prstGeom>
        </p:spPr>
      </p:pic>
      <p:pic>
        <p:nvPicPr>
          <p:cNvPr id="22" name="Object 21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3224742" y="3213833"/>
            <a:ext cx="10094874" cy="1059522"/>
          </a:xfrm>
          <a:prstGeom prst="rect">
            <a:avLst/>
          </a:prstGeom>
        </p:spPr>
      </p:pic>
      <p:pic>
        <p:nvPicPr>
          <p:cNvPr id="23" name="Object 22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3233227" y="4279584"/>
            <a:ext cx="10076865" cy="1059493"/>
          </a:xfrm>
          <a:prstGeom prst="rect">
            <a:avLst/>
          </a:prstGeom>
        </p:spPr>
      </p:pic>
      <p:pic>
        <p:nvPicPr>
          <p:cNvPr id="24" name="Object 23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2896446" y="5321733"/>
            <a:ext cx="10413646" cy="1059522"/>
          </a:xfrm>
          <a:prstGeom prst="rect">
            <a:avLst/>
          </a:prstGeom>
        </p:spPr>
      </p:pic>
      <p:grpSp>
        <p:nvGrpSpPr>
          <p:cNvPr id="1007" name="그룹 1007"/>
          <p:cNvGrpSpPr/>
          <p:nvPr/>
        </p:nvGrpSpPr>
        <p:grpSpPr>
          <a:xfrm>
            <a:off x="5003520" y="7479371"/>
            <a:ext cx="8295238" cy="758430"/>
            <a:chOff x="5003520" y="7479371"/>
            <a:chExt cx="8295238" cy="758430"/>
          </a:xfrm>
        </p:grpSpPr>
        <p:pic>
          <p:nvPicPr>
            <p:cNvPr id="26" name="Object 25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003520" y="7479371"/>
              <a:ext cx="8295238" cy="758430"/>
            </a:xfrm>
            <a:prstGeom prst="rect">
              <a:avLst/>
            </a:prstGeom>
          </p:spPr>
        </p:pic>
      </p:grpSp>
      <p:pic>
        <p:nvPicPr>
          <p:cNvPr id="28" name="Object 27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4089789" y="7422984"/>
            <a:ext cx="9144036" cy="1059493"/>
          </a:xfrm>
          <a:prstGeom prst="rect">
            <a:avLst/>
          </a:prstGeom>
        </p:spPr>
      </p:pic>
      <p:grpSp>
        <p:nvGrpSpPr>
          <p:cNvPr id="1008" name="그룹 1008"/>
          <p:cNvGrpSpPr/>
          <p:nvPr/>
        </p:nvGrpSpPr>
        <p:grpSpPr>
          <a:xfrm>
            <a:off x="5003520" y="8666442"/>
            <a:ext cx="8295238" cy="758430"/>
            <a:chOff x="5003520" y="8666442"/>
            <a:chExt cx="8295238" cy="758430"/>
          </a:xfrm>
        </p:grpSpPr>
        <p:pic>
          <p:nvPicPr>
            <p:cNvPr id="30" name="Object 29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003520" y="8666442"/>
              <a:ext cx="8295238" cy="758430"/>
            </a:xfrm>
            <a:prstGeom prst="rect">
              <a:avLst/>
            </a:prstGeom>
          </p:spPr>
        </p:pic>
      </p:grpSp>
      <p:pic>
        <p:nvPicPr>
          <p:cNvPr id="32" name="Object 31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3634199" y="8594485"/>
            <a:ext cx="9687189" cy="1059493"/>
          </a:xfrm>
          <a:prstGeom prst="rect">
            <a:avLst/>
          </a:prstGeom>
        </p:spPr>
      </p:pic>
      <p:pic>
        <p:nvPicPr>
          <p:cNvPr id="33" name="Object 32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1799519" y="103115"/>
            <a:ext cx="13340400" cy="1780515"/>
          </a:xfrm>
          <a:prstGeom prst="rect">
            <a:avLst/>
          </a:prstGeom>
        </p:spPr>
      </p:pic>
      <p:pic>
        <p:nvPicPr>
          <p:cNvPr id="34" name="Object 33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2535818" y="6358518"/>
            <a:ext cx="10783798" cy="105949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33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4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</vt:vector>
  </TitlesOfParts>
  <Company>officegen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officegen</dc:creator>
  <cp:lastModifiedBy>officegen</cp:lastModifiedBy>
  <cp:revision>1</cp:revision>
  <dcterms:created xsi:type="dcterms:W3CDTF">2023-10-17T09:57:12Z</dcterms:created>
  <dcterms:modified xsi:type="dcterms:W3CDTF">2023-10-17T09:57:12Z</dcterms:modified>
</cp:coreProperties>
</file>