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png" Type="http://schemas.openxmlformats.org/officeDocument/2006/relationships/image"/><Relationship Id="rId12" Target="../media/image16.png" Type="http://schemas.openxmlformats.org/officeDocument/2006/relationships/image"/><Relationship Id="rId13" Target="../media/image17.png" Type="http://schemas.openxmlformats.org/officeDocument/2006/relationships/image"/><Relationship Id="rId14" Target="../media/image18.png" Type="http://schemas.openxmlformats.org/officeDocument/2006/relationships/image"/><Relationship Id="rId15" Target="../media/image19.png" Type="http://schemas.openxmlformats.org/officeDocument/2006/relationships/image"/><Relationship Id="rId16" Target="../media/image20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Relationship Id="rId8" Target="../media/image2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26.pn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png" Type="http://schemas.openxmlformats.org/officeDocument/2006/relationships/image"/><Relationship Id="rId11" Target="../media/image32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29.pn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36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33.png" Type="http://schemas.openxmlformats.org/officeDocument/2006/relationships/image"/><Relationship Id="rId9" Target="../media/image3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Relationship Id="rId8" Target="../media/image3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38.png" Type="http://schemas.openxmlformats.org/officeDocument/2006/relationships/image"/><Relationship Id="rId9" Target="../media/image39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41.pn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44.png" Type="http://schemas.openxmlformats.org/officeDocument/2006/relationships/image"/><Relationship Id="rId9" Target="../media/image45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48.pn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0.pn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Relationship Id="rId8" Target="../media/image52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3.png" Type="http://schemas.openxmlformats.org/officeDocument/2006/relationships/image"/><Relationship Id="rId9" Target="../media/image5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6.png" Type="http://schemas.openxmlformats.org/officeDocument/2006/relationships/image"/><Relationship Id="rId9" Target="../media/image57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9.png" Type="http://schemas.openxmlformats.org/officeDocument/2006/relationships/image"/><Relationship Id="rId9" Target="../media/image60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9.png" Type="http://schemas.openxmlformats.org/officeDocument/2006/relationships/image"/><Relationship Id="rId9" Target="../media/image62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59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64.png" Type="http://schemas.openxmlformats.org/officeDocument/2006/relationships/image"/><Relationship Id="rId9" Target="../media/image59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7.png" Type="http://schemas.openxmlformats.org/officeDocument/2006/relationships/image"/><Relationship Id="rId11" Target="../media/image68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66.png" Type="http://schemas.openxmlformats.org/officeDocument/2006/relationships/image"/><Relationship Id="rId9" Target="../media/image59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5.png" Type="http://schemas.openxmlformats.org/officeDocument/2006/relationships/image"/><Relationship Id="rId7" Target="../media/image69.png" Type="http://schemas.openxmlformats.org/officeDocument/2006/relationships/image"/><Relationship Id="rId8" Target="../media/image59.png" Type="http://schemas.openxmlformats.org/officeDocument/2006/relationships/image"/><Relationship Id="rId9" Target="../media/image68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2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70.pn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73.png" Type="http://schemas.openxmlformats.org/officeDocument/2006/relationships/image"/><Relationship Id="rId9" Target="../media/image74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75.png" Type="http://schemas.openxmlformats.org/officeDocument/2006/relationships/image"/><Relationship Id="rId9" Target="../media/image76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75.png" Type="http://schemas.openxmlformats.org/officeDocument/2006/relationships/image"/><Relationship Id="rId9" Target="../media/image78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75.png" Type="http://schemas.openxmlformats.org/officeDocument/2006/relationships/image"/><Relationship Id="rId9" Target="../media/image79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80.png" Type="http://schemas.openxmlformats.org/officeDocument/2006/relationships/image"/><Relationship Id="rId9" Target="../media/image81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Relationship Id="rId8" Target="../media/image82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83.png" Type="http://schemas.openxmlformats.org/officeDocument/2006/relationships/image"/><Relationship Id="rId9" Target="../media/image84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5.png" Type="http://schemas.openxmlformats.org/officeDocument/2006/relationships/image"/><Relationship Id="rId8" Target="../media/image85.png" Type="http://schemas.openxmlformats.org/officeDocument/2006/relationships/image"/><Relationship Id="rId9" Target="../media/image86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88.png" Type="http://schemas.openxmlformats.org/officeDocument/2006/relationships/image"/><Relationship Id="rId8" Target="../media/image89.png" Type="http://schemas.openxmlformats.org/officeDocument/2006/relationships/image"/><Relationship Id="rId9" Target="../media/image90.pn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91.png" Type="http://schemas.openxmlformats.org/officeDocument/2006/relationships/image"/><Relationship Id="rId5" Target="../media/image21.png" Type="http://schemas.openxmlformats.org/officeDocument/2006/relationships/image"/><Relationship Id="rId6" Target="../media/image92.png" Type="http://schemas.openxmlformats.org/officeDocument/2006/relationships/image"/><Relationship Id="rId7" Target="../media/image93.png" Type="http://schemas.openxmlformats.org/officeDocument/2006/relationships/image"/><Relationship Id="rId8" Target="../media/image94.png" Type="http://schemas.openxmlformats.org/officeDocument/2006/relationships/image"/><Relationship Id="rId9" Target="../media/image9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">
            <a:off x="4826000" y="2933700"/>
            <a:ext cx="889000" cy="1384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080000">
            <a:off x="12573000" y="2628900"/>
            <a:ext cx="889000" cy="13843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064000" y="6083300"/>
            <a:ext cx="9220200" cy="25654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-1524000" y="2794000"/>
            <a:ext cx="18681700" cy="44450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436100" y="1358900"/>
            <a:ext cx="10426700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720000">
            <a:off x="2679700" y="3289300"/>
            <a:ext cx="622300" cy="977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108200" y="3263900"/>
            <a:ext cx="6311900" cy="2324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966200" y="1206500"/>
            <a:ext cx="11544300" cy="6096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9207500" y="1701800"/>
            <a:ext cx="3251200" cy="1016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893300" y="2336800"/>
            <a:ext cx="3581400" cy="8509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9207500" y="5130800"/>
            <a:ext cx="5956300" cy="10160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9893300" y="5816600"/>
            <a:ext cx="4737100" cy="17653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9207500" y="7340600"/>
            <a:ext cx="2222500" cy="10160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867900" y="8013700"/>
            <a:ext cx="4737100" cy="838200"/>
          </a:xfrm>
          <a:prstGeom prst="rect">
            <a:avLst/>
          </a:prstGeom>
        </p:spPr>
      </p:pic>
      <p:grpSp>
        <p:nvGrpSpPr>
          <p:cNvPr name="Group 20" id="2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21" id="21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9207500" y="2971800"/>
            <a:ext cx="3302000" cy="1016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9893300" y="2692400"/>
            <a:ext cx="3505200" cy="31369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4025900"/>
            <a:ext cx="16383000" cy="2235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283200" y="4025900"/>
            <a:ext cx="7607300" cy="2641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236700" y="5346700"/>
            <a:ext cx="2552700" cy="36195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41400" y="1143000"/>
            <a:ext cx="4457700" cy="1625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19300" y="3175000"/>
            <a:ext cx="11633200" cy="5156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92400" y="5600700"/>
            <a:ext cx="1193800" cy="44069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41400" y="1143000"/>
            <a:ext cx="5181600" cy="1625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98600" y="2832100"/>
            <a:ext cx="13398500" cy="63373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63600" y="9575800"/>
            <a:ext cx="101981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917700" y="2451100"/>
            <a:ext cx="7391400" cy="6642100"/>
          </a:xfrm>
          <a:prstGeom prst="rect">
            <a:avLst/>
          </a:prstGeom>
        </p:spPr>
      </p:pic>
      <p:grpSp>
        <p:nvGrpSpPr>
          <p:cNvPr name="Group 12" id="1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9626600" y="2501900"/>
            <a:ext cx="7581900" cy="68453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41400" y="1143000"/>
            <a:ext cx="6311900" cy="16256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77800" y="9499600"/>
            <a:ext cx="7886700" cy="1422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4025900"/>
            <a:ext cx="16383000" cy="2235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143500" y="4127500"/>
            <a:ext cx="79756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263900" y="2590800"/>
            <a:ext cx="11760200" cy="6616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41400" y="1143000"/>
            <a:ext cx="7391400" cy="1625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37700"/>
            <a:ext cx="85471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62103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790700" y="2768600"/>
            <a:ext cx="15328900" cy="69342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25000"/>
            <a:ext cx="120523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928600" y="5410200"/>
            <a:ext cx="4203700" cy="37592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409700" y="2463800"/>
            <a:ext cx="12128500" cy="74549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41400" y="1143000"/>
            <a:ext cx="6210300" cy="1625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63600" y="9512300"/>
            <a:ext cx="85090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105791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08100" y="3263900"/>
            <a:ext cx="15519400" cy="6934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82169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87500" y="2527300"/>
            <a:ext cx="15468600" cy="6794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4025900"/>
            <a:ext cx="16383000" cy="2235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149600" y="4127500"/>
            <a:ext cx="125095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6756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206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06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68400" y="1206500"/>
            <a:ext cx="12293600" cy="2400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778000" y="2451100"/>
            <a:ext cx="15430500" cy="7556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79500" y="9537700"/>
            <a:ext cx="40005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6756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206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06500" y="1219200"/>
            <a:ext cx="16383000" cy="1104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625600" y="2540000"/>
            <a:ext cx="15379700" cy="65659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92200" y="9537700"/>
            <a:ext cx="4076700" cy="1181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41400" y="1143000"/>
            <a:ext cx="7480300" cy="1625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498600" y="2425700"/>
            <a:ext cx="14579600" cy="7518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12800" y="9512300"/>
            <a:ext cx="76581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24000" y="2933700"/>
            <a:ext cx="15240000" cy="5816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12800" y="9512300"/>
            <a:ext cx="76581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36700" y="2794000"/>
            <a:ext cx="14782800" cy="7518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12800" y="9512300"/>
            <a:ext cx="76581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19200" y="2438400"/>
            <a:ext cx="15748000" cy="6756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12800" y="9512300"/>
            <a:ext cx="28956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612900" y="3378200"/>
            <a:ext cx="15074900" cy="5435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5537200" y="2247900"/>
            <a:ext cx="6819900" cy="15367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12800" y="9512300"/>
            <a:ext cx="41910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133600" y="3352800"/>
            <a:ext cx="13970000" cy="5105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80264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12800" y="9512300"/>
            <a:ext cx="41910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219200"/>
            <a:ext cx="4622800" cy="2400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74800" y="2679700"/>
            <a:ext cx="15519400" cy="3975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549400" y="5994400"/>
            <a:ext cx="15481300" cy="33909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219200"/>
            <a:ext cx="5143500" cy="2400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81100" y="3060700"/>
            <a:ext cx="16103600" cy="63373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46228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079500" y="2641600"/>
            <a:ext cx="16522700" cy="5816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12300"/>
            <a:ext cx="42545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46228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06500" y="3060700"/>
            <a:ext cx="15532100" cy="5270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12300"/>
            <a:ext cx="42545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46228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87500" y="2870200"/>
            <a:ext cx="14859000" cy="7264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12300"/>
            <a:ext cx="42545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219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1143000"/>
            <a:ext cx="51435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95400" y="2527300"/>
            <a:ext cx="16294100" cy="68199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63600" y="9512300"/>
            <a:ext cx="425450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4025900"/>
            <a:ext cx="16383000" cy="2235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324100" y="4229100"/>
            <a:ext cx="141224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3970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28700" y="1308100"/>
            <a:ext cx="62230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58900" y="2667000"/>
            <a:ext cx="15519400" cy="65278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473200"/>
            <a:ext cx="16383000" cy="1104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28700" y="1371600"/>
            <a:ext cx="6731000" cy="1625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12900" y="2755900"/>
            <a:ext cx="14046200" cy="4737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612900" y="6210300"/>
            <a:ext cx="13919200" cy="29845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10800000">
            <a:off x="8890000" y="5765800"/>
            <a:ext cx="495300" cy="1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52500" y="1079500"/>
            <a:ext cx="16383000" cy="1193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04900" y="1066800"/>
            <a:ext cx="4622800" cy="2400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55700" y="2298700"/>
            <a:ext cx="8674100" cy="70866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9144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7010400" y="-3022600"/>
            <a:ext cx="32766000" cy="16802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52500" y="952500"/>
            <a:ext cx="16383000" cy="8407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52500" y="952500"/>
            <a:ext cx="16383000" cy="114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652500" y="4064000"/>
            <a:ext cx="1003300" cy="1562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632200" y="4064000"/>
            <a:ext cx="1003300" cy="1562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3111500" y="6210300"/>
            <a:ext cx="19481800" cy="965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30300" y="3746500"/>
            <a:ext cx="14998700" cy="3759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