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15" Target="../media/image14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png" Type="http://schemas.openxmlformats.org/officeDocument/2006/relationships/image"/><Relationship Id="rId12" Target="../media/image24.png" Type="http://schemas.openxmlformats.org/officeDocument/2006/relationships/image"/><Relationship Id="rId13" Target="../media/image25.png" Type="http://schemas.openxmlformats.org/officeDocument/2006/relationships/image"/><Relationship Id="rId14" Target="../media/image26.png" Type="http://schemas.openxmlformats.org/officeDocument/2006/relationships/image"/><Relationship Id="rId15" Target="../media/image27.png" Type="http://schemas.openxmlformats.org/officeDocument/2006/relationships/image"/><Relationship Id="rId16" Target="../media/image28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17.png" Type="http://schemas.openxmlformats.org/officeDocument/2006/relationships/image"/><Relationship Id="rId6" Target="../media/image18.png" Type="http://schemas.openxmlformats.org/officeDocument/2006/relationships/image"/><Relationship Id="rId7" Target="../media/image19.png" Type="http://schemas.openxmlformats.org/officeDocument/2006/relationships/image"/><Relationship Id="rId8" Target="../media/image20.png" Type="http://schemas.openxmlformats.org/officeDocument/2006/relationships/image"/><Relationship Id="rId9" Target="../media/image2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29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33.png" Type="http://schemas.openxmlformats.org/officeDocument/2006/relationships/image"/><Relationship Id="rId7" Target="../media/image34.png" Type="http://schemas.openxmlformats.org/officeDocument/2006/relationships/image"/><Relationship Id="rId8" Target="../media/image35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png" Type="http://schemas.openxmlformats.org/officeDocument/2006/relationships/image"/><Relationship Id="rId12" Target="../media/image41.png" Type="http://schemas.openxmlformats.org/officeDocument/2006/relationships/image"/><Relationship Id="rId13" Target="../media/image42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36.png" Type="http://schemas.openxmlformats.org/officeDocument/2006/relationships/image"/><Relationship Id="rId6" Target="../media/image37.png" Type="http://schemas.openxmlformats.org/officeDocument/2006/relationships/image"/><Relationship Id="rId7" Target="../media/image38.png" Type="http://schemas.openxmlformats.org/officeDocument/2006/relationships/image"/><Relationship Id="rId8" Target="../media/image39.pn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8.png" Type="http://schemas.openxmlformats.org/officeDocument/2006/relationships/image"/><Relationship Id="rId11" Target="../media/image49.png" Type="http://schemas.openxmlformats.org/officeDocument/2006/relationships/image"/><Relationship Id="rId12" Target="../media/image50.png" Type="http://schemas.openxmlformats.org/officeDocument/2006/relationships/image"/><Relationship Id="rId13" Target="../media/image51.png" Type="http://schemas.openxmlformats.org/officeDocument/2006/relationships/image"/><Relationship Id="rId14" Target="../media/image52.png" Type="http://schemas.openxmlformats.org/officeDocument/2006/relationships/image"/><Relationship Id="rId15" Target="../media/image53.png" Type="http://schemas.openxmlformats.org/officeDocument/2006/relationships/image"/><Relationship Id="rId16" Target="../media/image54.png" Type="http://schemas.openxmlformats.org/officeDocument/2006/relationships/image"/><Relationship Id="rId17" Target="../media/image17.png" Type="http://schemas.openxmlformats.org/officeDocument/2006/relationships/image"/><Relationship Id="rId18" Target="../media/image18.png" Type="http://schemas.openxmlformats.org/officeDocument/2006/relationships/image"/><Relationship Id="rId19" Target="../media/image55.png" Type="http://schemas.openxmlformats.org/officeDocument/2006/relationships/image"/><Relationship Id="rId2" Target="../media/image1.png" Type="http://schemas.openxmlformats.org/officeDocument/2006/relationships/image"/><Relationship Id="rId20" Target="../media/image56.png" Type="http://schemas.openxmlformats.org/officeDocument/2006/relationships/image"/><Relationship Id="rId21" Target="../media/image57.png" Type="http://schemas.openxmlformats.org/officeDocument/2006/relationships/image"/><Relationship Id="rId22" Target="../media/image58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43.png" Type="http://schemas.openxmlformats.org/officeDocument/2006/relationships/image"/><Relationship Id="rId6" Target="../media/image44.png" Type="http://schemas.openxmlformats.org/officeDocument/2006/relationships/image"/><Relationship Id="rId7" Target="../media/image45.png" Type="http://schemas.openxmlformats.org/officeDocument/2006/relationships/image"/><Relationship Id="rId8" Target="../media/image46.pn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png" Type="http://schemas.openxmlformats.org/officeDocument/2006/relationships/image"/><Relationship Id="rId11" Target="../media/image65.png" Type="http://schemas.openxmlformats.org/officeDocument/2006/relationships/image"/><Relationship Id="rId12" Target="../media/image66.png" Type="http://schemas.openxmlformats.org/officeDocument/2006/relationships/image"/><Relationship Id="rId13" Target="../media/image67.png" Type="http://schemas.openxmlformats.org/officeDocument/2006/relationships/image"/><Relationship Id="rId14" Target="../media/image68.png" Type="http://schemas.openxmlformats.org/officeDocument/2006/relationships/image"/><Relationship Id="rId15" Target="../media/image69.png" Type="http://schemas.openxmlformats.org/officeDocument/2006/relationships/image"/><Relationship Id="rId16" Target="../media/image70.png" Type="http://schemas.openxmlformats.org/officeDocument/2006/relationships/image"/><Relationship Id="rId17" Target="../media/image71.png" Type="http://schemas.openxmlformats.org/officeDocument/2006/relationships/image"/><Relationship Id="rId18" Target="../media/image17.png" Type="http://schemas.openxmlformats.org/officeDocument/2006/relationships/image"/><Relationship Id="rId19" Target="../media/image18.png" Type="http://schemas.openxmlformats.org/officeDocument/2006/relationships/image"/><Relationship Id="rId2" Target="../media/image1.png" Type="http://schemas.openxmlformats.org/officeDocument/2006/relationships/image"/><Relationship Id="rId20" Target="../media/image72.png" Type="http://schemas.openxmlformats.org/officeDocument/2006/relationships/image"/><Relationship Id="rId21" Target="../media/image73.png" Type="http://schemas.openxmlformats.org/officeDocument/2006/relationships/image"/><Relationship Id="rId22" Target="../media/image74.png" Type="http://schemas.openxmlformats.org/officeDocument/2006/relationships/image"/><Relationship Id="rId23" Target="../media/image75.png" Type="http://schemas.openxmlformats.org/officeDocument/2006/relationships/image"/><Relationship Id="rId24" Target="../media/image76.png" Type="http://schemas.openxmlformats.org/officeDocument/2006/relationships/image"/><Relationship Id="rId25" Target="../media/image77.png" Type="http://schemas.openxmlformats.org/officeDocument/2006/relationships/image"/><Relationship Id="rId26" Target="../media/image78.png" Type="http://schemas.openxmlformats.org/officeDocument/2006/relationships/image"/><Relationship Id="rId27" Target="../media/image79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59.png" Type="http://schemas.openxmlformats.org/officeDocument/2006/relationships/image"/><Relationship Id="rId6" Target="../media/image60.png" Type="http://schemas.openxmlformats.org/officeDocument/2006/relationships/image"/><Relationship Id="rId7" Target="../media/image61.png" Type="http://schemas.openxmlformats.org/officeDocument/2006/relationships/image"/><Relationship Id="rId8" Target="../media/image62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0.png" Type="http://schemas.openxmlformats.org/officeDocument/2006/relationships/image"/><Relationship Id="rId11" Target="../media/image81.png" Type="http://schemas.openxmlformats.org/officeDocument/2006/relationships/image"/><Relationship Id="rId12" Target="../media/image82.png" Type="http://schemas.openxmlformats.org/officeDocument/2006/relationships/image"/><Relationship Id="rId13" Target="../media/image83.png" Type="http://schemas.openxmlformats.org/officeDocument/2006/relationships/image"/><Relationship Id="rId14" Target="../media/image84.png" Type="http://schemas.openxmlformats.org/officeDocument/2006/relationships/image"/><Relationship Id="rId15" Target="../media/image85.png" Type="http://schemas.openxmlformats.org/officeDocument/2006/relationships/image"/><Relationship Id="rId16" Target="../media/image86.png" Type="http://schemas.openxmlformats.org/officeDocument/2006/relationships/image"/><Relationship Id="rId17" Target="../media/image87.png" Type="http://schemas.openxmlformats.org/officeDocument/2006/relationships/image"/><Relationship Id="rId18" Target="../media/image17.png" Type="http://schemas.openxmlformats.org/officeDocument/2006/relationships/image"/><Relationship Id="rId19" Target="../media/image18.png" Type="http://schemas.openxmlformats.org/officeDocument/2006/relationships/image"/><Relationship Id="rId2" Target="../media/image1.png" Type="http://schemas.openxmlformats.org/officeDocument/2006/relationships/image"/><Relationship Id="rId20" Target="../media/image88.png" Type="http://schemas.openxmlformats.org/officeDocument/2006/relationships/image"/><Relationship Id="rId21" Target="../media/image89.png" Type="http://schemas.openxmlformats.org/officeDocument/2006/relationships/image"/><Relationship Id="rId22" Target="../media/image90.png" Type="http://schemas.openxmlformats.org/officeDocument/2006/relationships/image"/><Relationship Id="rId23" Target="../media/image91.png" Type="http://schemas.openxmlformats.org/officeDocument/2006/relationships/image"/><Relationship Id="rId24" Target="../media/image92.png" Type="http://schemas.openxmlformats.org/officeDocument/2006/relationships/image"/><Relationship Id="rId25" Target="../media/image93.png" Type="http://schemas.openxmlformats.org/officeDocument/2006/relationships/image"/><Relationship Id="rId26" Target="../media/image94.png" Type="http://schemas.openxmlformats.org/officeDocument/2006/relationships/image"/><Relationship Id="rId27" Target="../media/image95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59.png" Type="http://schemas.openxmlformats.org/officeDocument/2006/relationships/image"/><Relationship Id="rId6" Target="../media/image60.png" Type="http://schemas.openxmlformats.org/officeDocument/2006/relationships/image"/><Relationship Id="rId7" Target="../media/image61.png" Type="http://schemas.openxmlformats.org/officeDocument/2006/relationships/image"/><Relationship Id="rId8" Target="../media/image62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29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96.png" Type="http://schemas.openxmlformats.org/officeDocument/2006/relationships/image"/><Relationship Id="rId7" Target="../media/image34.png" Type="http://schemas.openxmlformats.org/officeDocument/2006/relationships/image"/><Relationship Id="rId8" Target="../media/image9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98.png" Type="http://schemas.openxmlformats.org/officeDocument/2006/relationships/image"/><Relationship Id="rId6" Target="../media/image99.png" Type="http://schemas.openxmlformats.org/officeDocument/2006/relationships/image"/><Relationship Id="rId7" Target="../media/image100.png" Type="http://schemas.openxmlformats.org/officeDocument/2006/relationships/image"/><Relationship Id="rId8" Target="../media/image101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29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102.png" Type="http://schemas.openxmlformats.org/officeDocument/2006/relationships/image"/><Relationship Id="rId7" Target="../media/image34.png" Type="http://schemas.openxmlformats.org/officeDocument/2006/relationships/image"/><Relationship Id="rId8" Target="../media/image103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9.png" Type="http://schemas.openxmlformats.org/officeDocument/2006/relationships/image"/><Relationship Id="rId11" Target="../media/image110.png" Type="http://schemas.openxmlformats.org/officeDocument/2006/relationships/image"/><Relationship Id="rId12" Target="../media/image111.png" Type="http://schemas.openxmlformats.org/officeDocument/2006/relationships/image"/><Relationship Id="rId13" Target="../media/image17.png" Type="http://schemas.openxmlformats.org/officeDocument/2006/relationships/image"/><Relationship Id="rId14" Target="../media/image18.png" Type="http://schemas.openxmlformats.org/officeDocument/2006/relationships/image"/><Relationship Id="rId15" Target="../media/image112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104.png" Type="http://schemas.openxmlformats.org/officeDocument/2006/relationships/image"/><Relationship Id="rId6" Target="../media/image105.png" Type="http://schemas.openxmlformats.org/officeDocument/2006/relationships/image"/><Relationship Id="rId7" Target="../media/image106.png" Type="http://schemas.openxmlformats.org/officeDocument/2006/relationships/image"/><Relationship Id="rId8" Target="../media/image107.png" Type="http://schemas.openxmlformats.org/officeDocument/2006/relationships/image"/><Relationship Id="rId9" Target="../media/image108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16.png" Type="http://schemas.openxmlformats.org/officeDocument/2006/relationships/image"/><Relationship Id="rId12" Target="../media/image117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36.png" Type="http://schemas.openxmlformats.org/officeDocument/2006/relationships/image"/><Relationship Id="rId6" Target="../media/image113.png" Type="http://schemas.openxmlformats.org/officeDocument/2006/relationships/image"/><Relationship Id="rId7" Target="../media/image114.png" Type="http://schemas.openxmlformats.org/officeDocument/2006/relationships/image"/><Relationship Id="rId8" Target="../media/image115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16.png" Type="http://schemas.openxmlformats.org/officeDocument/2006/relationships/image"/><Relationship Id="rId12" Target="../media/image121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36.png" Type="http://schemas.openxmlformats.org/officeDocument/2006/relationships/image"/><Relationship Id="rId6" Target="../media/image118.png" Type="http://schemas.openxmlformats.org/officeDocument/2006/relationships/image"/><Relationship Id="rId7" Target="../media/image119.png" Type="http://schemas.openxmlformats.org/officeDocument/2006/relationships/image"/><Relationship Id="rId8" Target="../media/image120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16.png" Type="http://schemas.openxmlformats.org/officeDocument/2006/relationships/image"/><Relationship Id="rId12" Target="../media/image125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36.png" Type="http://schemas.openxmlformats.org/officeDocument/2006/relationships/image"/><Relationship Id="rId6" Target="../media/image122.png" Type="http://schemas.openxmlformats.org/officeDocument/2006/relationships/image"/><Relationship Id="rId7" Target="../media/image123.png" Type="http://schemas.openxmlformats.org/officeDocument/2006/relationships/image"/><Relationship Id="rId8" Target="../media/image124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16.png" Type="http://schemas.openxmlformats.org/officeDocument/2006/relationships/image"/><Relationship Id="rId12" Target="../media/image129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36.png" Type="http://schemas.openxmlformats.org/officeDocument/2006/relationships/image"/><Relationship Id="rId6" Target="../media/image126.png" Type="http://schemas.openxmlformats.org/officeDocument/2006/relationships/image"/><Relationship Id="rId7" Target="../media/image127.png" Type="http://schemas.openxmlformats.org/officeDocument/2006/relationships/image"/><Relationship Id="rId8" Target="../media/image128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6.png" Type="http://schemas.openxmlformats.org/officeDocument/2006/relationships/image"/><Relationship Id="rId11" Target="../media/image132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36.png" Type="http://schemas.openxmlformats.org/officeDocument/2006/relationships/image"/><Relationship Id="rId6" Target="../media/image130.png" Type="http://schemas.openxmlformats.org/officeDocument/2006/relationships/image"/><Relationship Id="rId7" Target="../media/image131.png" Type="http://schemas.openxmlformats.org/officeDocument/2006/relationships/image"/><Relationship Id="rId8" Target="../media/image17.pn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29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133.png" Type="http://schemas.openxmlformats.org/officeDocument/2006/relationships/image"/><Relationship Id="rId7" Target="../media/image34.png" Type="http://schemas.openxmlformats.org/officeDocument/2006/relationships/image"/><Relationship Id="rId8" Target="../media/image134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39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135.png" Type="http://schemas.openxmlformats.org/officeDocument/2006/relationships/image"/><Relationship Id="rId6" Target="../media/image136.png" Type="http://schemas.openxmlformats.org/officeDocument/2006/relationships/image"/><Relationship Id="rId7" Target="../media/image137.png" Type="http://schemas.openxmlformats.org/officeDocument/2006/relationships/image"/><Relationship Id="rId8" Target="../media/image138.pn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1.png" Type="http://schemas.openxmlformats.org/officeDocument/2006/relationships/image"/><Relationship Id="rId11" Target="../media/image142.png" Type="http://schemas.openxmlformats.org/officeDocument/2006/relationships/image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137.png" Type="http://schemas.openxmlformats.org/officeDocument/2006/relationships/image"/><Relationship Id="rId6" Target="../media/image138.png" Type="http://schemas.openxmlformats.org/officeDocument/2006/relationships/image"/><Relationship Id="rId7" Target="../media/image17.png" Type="http://schemas.openxmlformats.org/officeDocument/2006/relationships/image"/><Relationship Id="rId8" Target="../media/image18.png" Type="http://schemas.openxmlformats.org/officeDocument/2006/relationships/image"/><Relationship Id="rId9" Target="../media/image140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1.png" Type="http://schemas.openxmlformats.org/officeDocument/2006/relationships/image"/><Relationship Id="rId4" Target="../media/image32.png" Type="http://schemas.openxmlformats.org/officeDocument/2006/relationships/image"/><Relationship Id="rId5" Target="../media/image34.png" Type="http://schemas.openxmlformats.org/officeDocument/2006/relationships/image"/><Relationship Id="rId6" Target="../media/image143.png" Type="http://schemas.openxmlformats.org/officeDocument/2006/relationships/image"/><Relationship Id="rId7" Target="../media/image8.png" Type="http://schemas.openxmlformats.org/officeDocument/2006/relationships/image"/><Relationship Id="rId8" Target="../media/image9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144.png" Type="http://schemas.openxmlformats.org/officeDocument/2006/relationships/image"/><Relationship Id="rId6" Target="../media/image10.png" Type="http://schemas.openxmlformats.org/officeDocument/2006/relationships/image"/><Relationship Id="rId7" Target="../media/image145.png" Type="http://schemas.openxmlformats.org/officeDocument/2006/relationships/image"/><Relationship Id="rId8" Target="../media/image8.png" Type="http://schemas.openxmlformats.org/officeDocument/2006/relationships/image"/><Relationship Id="rId9" Target="../media/image9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146.png" Type="http://schemas.openxmlformats.org/officeDocument/2006/relationships/image"/><Relationship Id="rId6" Target="../media/image17.png" Type="http://schemas.openxmlformats.org/officeDocument/2006/relationships/image"/><Relationship Id="rId7" Target="../media/image18.png" Type="http://schemas.openxmlformats.org/officeDocument/2006/relationships/image"/><Relationship Id="rId8" Target="../media/image14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442200" y="2628900"/>
            <a:ext cx="3390900" cy="6096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0299700" y="7581900"/>
            <a:ext cx="431800" cy="254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7556500" y="7581900"/>
            <a:ext cx="431800" cy="254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832600" y="2603500"/>
            <a:ext cx="4305300" cy="825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7366000" y="3378200"/>
            <a:ext cx="26098500" cy="21336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4864100" y="7366000"/>
            <a:ext cx="2806700" cy="5461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620000" y="7378700"/>
            <a:ext cx="2781300" cy="5461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994900" y="7366000"/>
            <a:ext cx="3886200" cy="546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-5003800" y="3937000"/>
            <a:ext cx="24257000" cy="375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975100" y="3530600"/>
            <a:ext cx="1866900" cy="15367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968500" y="4406900"/>
            <a:ext cx="4978400" cy="10922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696700" y="3530600"/>
            <a:ext cx="1854200" cy="15367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652000" y="4406900"/>
            <a:ext cx="5016500" cy="10922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025900" y="6070600"/>
            <a:ext cx="1841500" cy="15367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968500" y="6934200"/>
            <a:ext cx="5054600" cy="10922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1696700" y="6032500"/>
            <a:ext cx="1905000" cy="15367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664700" y="6934200"/>
            <a:ext cx="5016500" cy="10922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193800" y="736600"/>
            <a:ext cx="12585700" cy="8636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816100" y="1028700"/>
            <a:ext cx="12471400" cy="2336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42200" y="3429000"/>
            <a:ext cx="3390900" cy="6096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565900" y="3403600"/>
            <a:ext cx="4521200" cy="825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5905500" y="3543300"/>
            <a:ext cx="25438100" cy="4660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8445500" y="3251200"/>
            <a:ext cx="1943100" cy="508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8458200" y="5689600"/>
            <a:ext cx="1943100" cy="5080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282700" y="4508500"/>
            <a:ext cx="6172200" cy="4000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828800" y="1028700"/>
            <a:ext cx="12369800" cy="23368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369300" y="3797300"/>
            <a:ext cx="8864600" cy="27051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7645400" y="5638800"/>
            <a:ext cx="2997200" cy="685800"/>
          </a:xfrm>
          <a:prstGeom prst="rect">
            <a:avLst/>
          </a:prstGeom>
        </p:spPr>
      </p:pic>
      <p:grpSp>
        <p:nvGrpSpPr>
          <p:cNvPr name="Group 15" id="15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6" id="16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7645400" y="3200400"/>
            <a:ext cx="2959100" cy="6858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8382000" y="6311900"/>
            <a:ext cx="9601200" cy="4127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790700" y="3238500"/>
            <a:ext cx="7213600" cy="2743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501900" y="3975100"/>
            <a:ext cx="1270000" cy="12700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82200" y="3975100"/>
            <a:ext cx="1270000" cy="12700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790700" y="6261100"/>
            <a:ext cx="7213600" cy="27432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501900" y="6997700"/>
            <a:ext cx="1270000" cy="1270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271000" y="6261100"/>
            <a:ext cx="7213600" cy="27432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82200" y="6997700"/>
            <a:ext cx="1270000" cy="1270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172700" y="4165600"/>
            <a:ext cx="876300" cy="8763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271000" y="3238500"/>
            <a:ext cx="7213600" cy="27432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94900" y="3975100"/>
            <a:ext cx="1270000" cy="12700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152900" y="4445000"/>
            <a:ext cx="4597400" cy="19050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114800" y="3619500"/>
            <a:ext cx="3175000" cy="12827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1633200" y="4419600"/>
            <a:ext cx="4597400" cy="19050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595100" y="3619500"/>
            <a:ext cx="3175000" cy="12827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4305300" y="7315200"/>
            <a:ext cx="4521200" cy="15748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4114800" y="6654800"/>
            <a:ext cx="2844800" cy="12827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1633200" y="7315200"/>
            <a:ext cx="4432300" cy="15748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1582400" y="6616700"/>
            <a:ext cx="2806700" cy="8636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816100" y="1028700"/>
            <a:ext cx="12471400" cy="2336800"/>
          </a:xfrm>
          <a:prstGeom prst="rect">
            <a:avLst/>
          </a:prstGeom>
        </p:spPr>
      </p:pic>
      <p:grpSp>
        <p:nvGrpSpPr>
          <p:cNvPr name="Group 27" id="2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28" id="28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9804400" y="3479800"/>
            <a:ext cx="2336800" cy="2514600"/>
          </a:xfrm>
          <a:prstGeom prst="rect">
            <a:avLst/>
          </a:prstGeom>
        </p:spPr>
      </p:pic>
      <p:pic>
        <p:nvPicPr>
          <p:cNvPr name="Picture 31" id="31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2273300" y="3454400"/>
            <a:ext cx="2413000" cy="25400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2286000" y="6502400"/>
            <a:ext cx="2324100" cy="25273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9766300" y="6502400"/>
            <a:ext cx="2349500" cy="2527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85300" y="6223000"/>
            <a:ext cx="3530600" cy="26416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33500" y="6223000"/>
            <a:ext cx="3530600" cy="2641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359400" y="3568700"/>
            <a:ext cx="3530600" cy="2654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411200" y="3568700"/>
            <a:ext cx="3530600" cy="26543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33500" y="3568700"/>
            <a:ext cx="3530600" cy="26416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372100" y="6223000"/>
            <a:ext cx="3530600" cy="26416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385300" y="3568700"/>
            <a:ext cx="3530600" cy="26416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411200" y="6223000"/>
            <a:ext cx="3530600" cy="26416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991100" y="4749800"/>
            <a:ext cx="165100" cy="279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978900" y="4749800"/>
            <a:ext cx="165100" cy="2794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042900" y="4749800"/>
            <a:ext cx="165100" cy="2794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39800" y="7404100"/>
            <a:ext cx="165100" cy="2794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991100" y="7378700"/>
            <a:ext cx="165100" cy="2794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978900" y="7404100"/>
            <a:ext cx="165100" cy="2794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042900" y="7404100"/>
            <a:ext cx="165100" cy="2794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241800" y="1028700"/>
            <a:ext cx="10083800" cy="23368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701800" y="7531100"/>
            <a:ext cx="2806700" cy="8509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625600" y="6477000"/>
            <a:ext cx="2057400" cy="1320800"/>
          </a:xfrm>
          <a:prstGeom prst="rect">
            <a:avLst/>
          </a:prstGeom>
        </p:spPr>
      </p:pic>
      <p:grpSp>
        <p:nvGrpSpPr>
          <p:cNvPr name="Group 26" id="2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27" id="2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5740400" y="5054600"/>
            <a:ext cx="2159000" cy="812800"/>
          </a:xfrm>
          <a:prstGeom prst="rect">
            <a:avLst/>
          </a:prstGeom>
        </p:spPr>
      </p:pic>
      <p:pic>
        <p:nvPicPr>
          <p:cNvPr name="Picture 28" id="2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5537200" y="3708400"/>
            <a:ext cx="3225800" cy="17780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753600" y="7683500"/>
            <a:ext cx="2921000" cy="5461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9563100" y="6362700"/>
            <a:ext cx="2298700" cy="1778000"/>
          </a:xfrm>
          <a:prstGeom prst="rect">
            <a:avLst/>
          </a:prstGeom>
        </p:spPr>
      </p:pic>
      <p:pic>
        <p:nvPicPr>
          <p:cNvPr name="Picture 31" id="31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3779500" y="5054600"/>
            <a:ext cx="3073400" cy="8509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3703300" y="3822700"/>
            <a:ext cx="2540000" cy="1320800"/>
          </a:xfrm>
          <a:prstGeom prst="rect">
            <a:avLst/>
          </a:prstGeom>
        </p:spPr>
      </p:pic>
      <p:grpSp>
        <p:nvGrpSpPr>
          <p:cNvPr name="Group 33" id="3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4" id="34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35" id="35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36" id="36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511300" y="3708400"/>
            <a:ext cx="2032000" cy="1778000"/>
          </a:xfrm>
          <a:prstGeom prst="rect">
            <a:avLst/>
          </a:prstGeom>
        </p:spPr>
      </p:pic>
      <p:pic>
        <p:nvPicPr>
          <p:cNvPr name="Picture 37" id="37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701800" y="5080000"/>
            <a:ext cx="2387600" cy="546100"/>
          </a:xfrm>
          <a:prstGeom prst="rect">
            <a:avLst/>
          </a:prstGeom>
        </p:spPr>
      </p:pic>
      <p:pic>
        <p:nvPicPr>
          <p:cNvPr name="Picture 38" id="38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9753600" y="5041900"/>
            <a:ext cx="2159000" cy="546100"/>
          </a:xfrm>
          <a:prstGeom prst="rect">
            <a:avLst/>
          </a:prstGeom>
        </p:spPr>
      </p:pic>
      <p:pic>
        <p:nvPicPr>
          <p:cNvPr name="Picture 39" id="39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9563100" y="3708400"/>
            <a:ext cx="3098800" cy="1778000"/>
          </a:xfrm>
          <a:prstGeom prst="rect">
            <a:avLst/>
          </a:prstGeom>
        </p:spPr>
      </p:pic>
      <p:grpSp>
        <p:nvGrpSpPr>
          <p:cNvPr name="Group 40" id="4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1" id="41"/>
          <p:cNvPicPr>
            <a:picLocks noChangeAspect="true"/>
          </p:cNvPicPr>
          <p:nvPr/>
        </p:nvPicPr>
        <p:blipFill>
          <a:blip r:embed="rId24"/>
          <a:stretch>
            <a:fillRect/>
          </a:stretch>
        </p:blipFill>
        <p:spPr>
          <a:xfrm rot="0">
            <a:off x="5829300" y="7632700"/>
            <a:ext cx="2755900" cy="825500"/>
          </a:xfrm>
          <a:prstGeom prst="rect">
            <a:avLst/>
          </a:prstGeom>
        </p:spPr>
      </p:pic>
      <p:pic>
        <p:nvPicPr>
          <p:cNvPr name="Picture 42" id="42"/>
          <p:cNvPicPr>
            <a:picLocks noChangeAspect="true"/>
          </p:cNvPicPr>
          <p:nvPr/>
        </p:nvPicPr>
        <p:blipFill>
          <a:blip r:embed="rId25"/>
          <a:stretch>
            <a:fillRect/>
          </a:stretch>
        </p:blipFill>
        <p:spPr>
          <a:xfrm rot="0">
            <a:off x="5753100" y="6578600"/>
            <a:ext cx="2222500" cy="1320800"/>
          </a:xfrm>
          <a:prstGeom prst="rect">
            <a:avLst/>
          </a:prstGeom>
        </p:spPr>
      </p:pic>
      <p:grpSp>
        <p:nvGrpSpPr>
          <p:cNvPr name="Group 43" id="4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4" id="44"/>
          <p:cNvPicPr>
            <a:picLocks noChangeAspect="true"/>
          </p:cNvPicPr>
          <p:nvPr/>
        </p:nvPicPr>
        <p:blipFill>
          <a:blip r:embed="rId26"/>
          <a:stretch>
            <a:fillRect/>
          </a:stretch>
        </p:blipFill>
        <p:spPr>
          <a:xfrm rot="0">
            <a:off x="13881100" y="7683500"/>
            <a:ext cx="2654300" cy="546100"/>
          </a:xfrm>
          <a:prstGeom prst="rect">
            <a:avLst/>
          </a:prstGeom>
        </p:spPr>
      </p:pic>
      <p:pic>
        <p:nvPicPr>
          <p:cNvPr name="Picture 45" id="45"/>
          <p:cNvPicPr>
            <a:picLocks noChangeAspect="true"/>
          </p:cNvPicPr>
          <p:nvPr/>
        </p:nvPicPr>
        <p:blipFill>
          <a:blip r:embed="rId27"/>
          <a:stretch>
            <a:fillRect/>
          </a:stretch>
        </p:blipFill>
        <p:spPr>
          <a:xfrm rot="0">
            <a:off x="13792200" y="6477000"/>
            <a:ext cx="2806700" cy="1320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85300" y="6223000"/>
            <a:ext cx="3530600" cy="26416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33500" y="6223000"/>
            <a:ext cx="3530600" cy="2641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359400" y="3568700"/>
            <a:ext cx="3530600" cy="2654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411200" y="3568700"/>
            <a:ext cx="3530600" cy="26543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33500" y="3568700"/>
            <a:ext cx="3530600" cy="26416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372100" y="6223000"/>
            <a:ext cx="3530600" cy="26416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385300" y="3568700"/>
            <a:ext cx="3530600" cy="26416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411200" y="6223000"/>
            <a:ext cx="3530600" cy="26416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042900" y="7404100"/>
            <a:ext cx="165100" cy="279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042900" y="4749800"/>
            <a:ext cx="165100" cy="2794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978900" y="7404100"/>
            <a:ext cx="165100" cy="2794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978900" y="4749800"/>
            <a:ext cx="165100" cy="2794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991100" y="4749800"/>
            <a:ext cx="165100" cy="2794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991100" y="7378700"/>
            <a:ext cx="165100" cy="2794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39800" y="7404100"/>
            <a:ext cx="165100" cy="2794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39800" y="4749800"/>
            <a:ext cx="165100" cy="2794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241800" y="1028700"/>
            <a:ext cx="10083800" cy="23368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701800" y="7531100"/>
            <a:ext cx="2921000" cy="850900"/>
          </a:xfrm>
          <a:prstGeom prst="rect">
            <a:avLst/>
          </a:prstGeom>
        </p:spPr>
      </p:pic>
      <p:pic>
        <p:nvPicPr>
          <p:cNvPr name="Picture 26" id="2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511300" y="6362700"/>
            <a:ext cx="3327400" cy="1778000"/>
          </a:xfrm>
          <a:prstGeom prst="rect">
            <a:avLst/>
          </a:prstGeom>
        </p:spPr>
      </p:pic>
      <p:grpSp>
        <p:nvGrpSpPr>
          <p:cNvPr name="Group 27" id="2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28" id="28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5727700" y="5041900"/>
            <a:ext cx="2184400" cy="5461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5651500" y="3822700"/>
            <a:ext cx="1968500" cy="13208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753600" y="7391400"/>
            <a:ext cx="2628900" cy="1130300"/>
          </a:xfrm>
          <a:prstGeom prst="rect">
            <a:avLst/>
          </a:prstGeom>
        </p:spPr>
      </p:pic>
      <p:pic>
        <p:nvPicPr>
          <p:cNvPr name="Picture 31" id="31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9677400" y="6477000"/>
            <a:ext cx="1854200" cy="1320800"/>
          </a:xfrm>
          <a:prstGeom prst="rect">
            <a:avLst/>
          </a:prstGeom>
        </p:spPr>
      </p:pic>
      <p:pic>
        <p:nvPicPr>
          <p:cNvPr name="Picture 32" id="32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3792200" y="5054600"/>
            <a:ext cx="2971800" cy="8128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3703300" y="3822700"/>
            <a:ext cx="2032000" cy="1320800"/>
          </a:xfrm>
          <a:prstGeom prst="rect">
            <a:avLst/>
          </a:prstGeom>
        </p:spPr>
      </p:pic>
      <p:grpSp>
        <p:nvGrpSpPr>
          <p:cNvPr name="Group 34" id="3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5" id="35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36" id="36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37" id="37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625600" y="3822700"/>
            <a:ext cx="1968500" cy="1320800"/>
          </a:xfrm>
          <a:prstGeom prst="rect">
            <a:avLst/>
          </a:prstGeom>
        </p:spPr>
      </p:pic>
      <p:pic>
        <p:nvPicPr>
          <p:cNvPr name="Picture 38" id="38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701800" y="5080000"/>
            <a:ext cx="2374900" cy="546100"/>
          </a:xfrm>
          <a:prstGeom prst="rect">
            <a:avLst/>
          </a:prstGeom>
        </p:spPr>
      </p:pic>
      <p:pic>
        <p:nvPicPr>
          <p:cNvPr name="Picture 39" id="39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9766300" y="5080000"/>
            <a:ext cx="2755900" cy="1117600"/>
          </a:xfrm>
          <a:prstGeom prst="rect">
            <a:avLst/>
          </a:prstGeom>
        </p:spPr>
      </p:pic>
      <p:pic>
        <p:nvPicPr>
          <p:cNvPr name="Picture 40" id="40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9563100" y="3708400"/>
            <a:ext cx="2438400" cy="1778000"/>
          </a:xfrm>
          <a:prstGeom prst="rect">
            <a:avLst/>
          </a:prstGeom>
        </p:spPr>
      </p:pic>
      <p:grpSp>
        <p:nvGrpSpPr>
          <p:cNvPr name="Group 41" id="4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2" id="42"/>
          <p:cNvPicPr>
            <a:picLocks noChangeAspect="true"/>
          </p:cNvPicPr>
          <p:nvPr/>
        </p:nvPicPr>
        <p:blipFill>
          <a:blip r:embed="rId24"/>
          <a:stretch>
            <a:fillRect/>
          </a:stretch>
        </p:blipFill>
        <p:spPr>
          <a:xfrm rot="0">
            <a:off x="5740400" y="7683500"/>
            <a:ext cx="2247900" cy="546100"/>
          </a:xfrm>
          <a:prstGeom prst="rect">
            <a:avLst/>
          </a:prstGeom>
        </p:spPr>
      </p:pic>
      <p:pic>
        <p:nvPicPr>
          <p:cNvPr name="Picture 43" id="43"/>
          <p:cNvPicPr>
            <a:picLocks noChangeAspect="true"/>
          </p:cNvPicPr>
          <p:nvPr/>
        </p:nvPicPr>
        <p:blipFill>
          <a:blip r:embed="rId25"/>
          <a:stretch>
            <a:fillRect/>
          </a:stretch>
        </p:blipFill>
        <p:spPr>
          <a:xfrm rot="0">
            <a:off x="5664200" y="6477000"/>
            <a:ext cx="2857500" cy="1320800"/>
          </a:xfrm>
          <a:prstGeom prst="rect">
            <a:avLst/>
          </a:prstGeom>
        </p:spPr>
      </p:pic>
      <p:grpSp>
        <p:nvGrpSpPr>
          <p:cNvPr name="Group 44" id="4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45" id="45"/>
          <p:cNvPicPr>
            <a:picLocks noChangeAspect="true"/>
          </p:cNvPicPr>
          <p:nvPr/>
        </p:nvPicPr>
        <p:blipFill>
          <a:blip r:embed="rId26"/>
          <a:stretch>
            <a:fillRect/>
          </a:stretch>
        </p:blipFill>
        <p:spPr>
          <a:xfrm rot="0">
            <a:off x="13779500" y="7467600"/>
            <a:ext cx="2641600" cy="1117600"/>
          </a:xfrm>
          <a:prstGeom prst="rect">
            <a:avLst/>
          </a:prstGeom>
        </p:spPr>
      </p:pic>
      <p:pic>
        <p:nvPicPr>
          <p:cNvPr name="Picture 46" id="46"/>
          <p:cNvPicPr>
            <a:picLocks noChangeAspect="true"/>
          </p:cNvPicPr>
          <p:nvPr/>
        </p:nvPicPr>
        <p:blipFill>
          <a:blip r:embed="rId27"/>
          <a:stretch>
            <a:fillRect/>
          </a:stretch>
        </p:blipFill>
        <p:spPr>
          <a:xfrm rot="0">
            <a:off x="13563600" y="6273800"/>
            <a:ext cx="2946400" cy="177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42200" y="3429000"/>
            <a:ext cx="3390900" cy="6096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578600" y="3416300"/>
            <a:ext cx="4521200" cy="812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5930900" y="3543300"/>
            <a:ext cx="25577800" cy="4660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144000" y="3441700"/>
            <a:ext cx="9855200" cy="55880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49300" y="3581400"/>
            <a:ext cx="8394700" cy="5359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816100" y="1028700"/>
            <a:ext cx="12471400" cy="23368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3746500" y="8204200"/>
            <a:ext cx="21717000" cy="7112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42200" y="3429000"/>
            <a:ext cx="3390900" cy="6096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591300" y="3416300"/>
            <a:ext cx="4521200" cy="812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5943600" y="3543300"/>
            <a:ext cx="25704800" cy="4660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982700" y="4864100"/>
            <a:ext cx="3149600" cy="31496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55700" y="4673600"/>
            <a:ext cx="16141700" cy="35433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676400" y="5156200"/>
            <a:ext cx="2565400" cy="25654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4800600" y="5143500"/>
            <a:ext cx="2565400" cy="2565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861300" y="5143500"/>
            <a:ext cx="2565400" cy="25654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112500" y="5143500"/>
            <a:ext cx="2565400" cy="25654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224000" y="5143500"/>
            <a:ext cx="2565400" cy="25654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816100" y="1028700"/>
            <a:ext cx="12509500" cy="23368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7391400" y="5905500"/>
            <a:ext cx="3251200" cy="11811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473200" y="6070600"/>
            <a:ext cx="2705100" cy="8509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800600" y="5905500"/>
            <a:ext cx="2514600" cy="12319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642600" y="6070600"/>
            <a:ext cx="3238500" cy="850900"/>
          </a:xfrm>
          <a:prstGeom prst="rect">
            <a:avLst/>
          </a:prstGeom>
        </p:spPr>
      </p:pic>
      <p:grpSp>
        <p:nvGrpSpPr>
          <p:cNvPr name="Group 20" id="2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21" id="21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4211300" y="6108700"/>
            <a:ext cx="2832100" cy="812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3073400"/>
            <a:ext cx="1943100" cy="508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172700" y="3098800"/>
            <a:ext cx="1943100" cy="5080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816100" y="1028700"/>
            <a:ext cx="12446000" cy="2336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838200" y="3873500"/>
            <a:ext cx="8940800" cy="4368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563100" y="3048000"/>
            <a:ext cx="2730500" cy="6604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19100" y="3060700"/>
            <a:ext cx="2768600" cy="660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071100" y="3873500"/>
            <a:ext cx="7556500" cy="3835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3073400"/>
            <a:ext cx="1943100" cy="508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172700" y="3098800"/>
            <a:ext cx="1943100" cy="5080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3873500" y="1028700"/>
            <a:ext cx="10363200" cy="2336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27100" y="3873500"/>
            <a:ext cx="8928100" cy="5613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588500" y="3048000"/>
            <a:ext cx="2730500" cy="6604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19100" y="3060700"/>
            <a:ext cx="2768600" cy="660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071100" y="3873500"/>
            <a:ext cx="7785100" cy="3937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3073400"/>
            <a:ext cx="1943100" cy="508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172700" y="3098800"/>
            <a:ext cx="1943100" cy="5080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152900" y="1028700"/>
            <a:ext cx="10109200" cy="2336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90600" y="3975100"/>
            <a:ext cx="9169400" cy="4102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779000" y="3048000"/>
            <a:ext cx="2540000" cy="6604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19100" y="3060700"/>
            <a:ext cx="2768600" cy="660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071100" y="3975100"/>
            <a:ext cx="7670800" cy="34417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3073400"/>
            <a:ext cx="1943100" cy="508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0172700" y="3098800"/>
            <a:ext cx="1943100" cy="5080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463800" y="914400"/>
            <a:ext cx="11747500" cy="2451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14400" y="3911600"/>
            <a:ext cx="8839200" cy="6515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779000" y="3048000"/>
            <a:ext cx="2514600" cy="6604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19100" y="3060700"/>
            <a:ext cx="2768600" cy="660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083800" y="3911600"/>
            <a:ext cx="76327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3073400"/>
            <a:ext cx="1943100" cy="508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3695700" y="1028700"/>
            <a:ext cx="10579100" cy="23368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825500" y="3759200"/>
            <a:ext cx="9626600" cy="4127500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419100" y="3060700"/>
            <a:ext cx="2768600" cy="6604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0401300" y="3746500"/>
            <a:ext cx="7467600" cy="4000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42200" y="3429000"/>
            <a:ext cx="3390900" cy="6096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591300" y="3416300"/>
            <a:ext cx="4521200" cy="812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-5930900" y="3543300"/>
            <a:ext cx="25615900" cy="4660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49300" y="3073400"/>
            <a:ext cx="11633200" cy="33655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201400" y="6159500"/>
            <a:ext cx="6172200" cy="3060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244600" y="800100"/>
            <a:ext cx="12522200" cy="800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65200" y="914400"/>
            <a:ext cx="13347700" cy="24511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774700" y="3098800"/>
            <a:ext cx="11226800" cy="57023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244600" y="800100"/>
            <a:ext cx="12522200" cy="800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65200" y="914400"/>
            <a:ext cx="13347700" cy="24511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774700" y="2921000"/>
            <a:ext cx="12179300" cy="44323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25500" y="2857500"/>
            <a:ext cx="12433300" cy="4686300"/>
          </a:xfrm>
          <a:prstGeom prst="rect">
            <a:avLst/>
          </a:prstGeom>
        </p:spPr>
      </p:pic>
      <p:grpSp>
        <p:nvGrpSpPr>
          <p:cNvPr name="Group 15" id="15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366500" y="6019800"/>
            <a:ext cx="6172200" cy="33401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-7378700" y="3149600"/>
            <a:ext cx="27139900" cy="51435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787400"/>
            <a:ext cx="16802100" cy="2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9461500"/>
            <a:ext cx="17716500" cy="546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701800" y="3556000"/>
            <a:ext cx="14376400" cy="3187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01700" y="977900"/>
            <a:ext cx="1765300" cy="711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057400" y="3886200"/>
            <a:ext cx="13030200" cy="30480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521700" y="9639300"/>
            <a:ext cx="266700" cy="177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864600" y="9563100"/>
            <a:ext cx="927100" cy="6604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180C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79400" y="279400"/>
            <a:ext cx="17716500" cy="9715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9372600"/>
            <a:ext cx="16802100" cy="25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8575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49300" y="2819400"/>
            <a:ext cx="16802100" cy="2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79400" y="279400"/>
            <a:ext cx="17716500" cy="30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65200" y="914400"/>
            <a:ext cx="13284200" cy="24511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219200" y="9499600"/>
            <a:ext cx="1066800" cy="7620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939800" y="9601200"/>
            <a:ext cx="266700" cy="177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63600" y="3060700"/>
            <a:ext cx="10541000" cy="6057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