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8288000" cy="10287000" type="screen4x3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392" y="-96"/>
      </p:cViewPr>
      <p:guideLst>
        <p:guide orient="horz" pos="2159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9.xml"  /><Relationship Id="rId11" Type="http://schemas.openxmlformats.org/officeDocument/2006/relationships/slide" Target="slides/slide10.xml"  /><Relationship Id="rId12" Type="http://schemas.openxmlformats.org/officeDocument/2006/relationships/slide" Target="slides/slide11.xml"  /><Relationship Id="rId13" Type="http://schemas.openxmlformats.org/officeDocument/2006/relationships/slide" Target="slides/slide12.xml"  /><Relationship Id="rId14" Type="http://schemas.openxmlformats.org/officeDocument/2006/relationships/slide" Target="slides/slide13.xml"  /><Relationship Id="rId15" Type="http://schemas.openxmlformats.org/officeDocument/2006/relationships/slide" Target="slides/slide14.xml"  /><Relationship Id="rId16" Type="http://schemas.openxmlformats.org/officeDocument/2006/relationships/slide" Target="slides/slide15.xml"  /><Relationship Id="rId17" Type="http://schemas.openxmlformats.org/officeDocument/2006/relationships/slide" Target="slides/slide16.xml"  /><Relationship Id="rId18" Type="http://schemas.openxmlformats.org/officeDocument/2006/relationships/slide" Target="slides/slide17.xml"  /><Relationship Id="rId19" Type="http://schemas.openxmlformats.org/officeDocument/2006/relationships/slide" Target="slides/slide18.xml"  /><Relationship Id="rId2" Type="http://schemas.openxmlformats.org/officeDocument/2006/relationships/slide" Target="slides/slide1.xml"  /><Relationship Id="rId20" Type="http://schemas.openxmlformats.org/officeDocument/2006/relationships/slide" Target="slides/slide19.xml"  /><Relationship Id="rId21" Type="http://schemas.openxmlformats.org/officeDocument/2006/relationships/slide" Target="slides/slide20.xml"  /><Relationship Id="rId22" Type="http://schemas.openxmlformats.org/officeDocument/2006/relationships/slide" Target="slides/slide21.xml"  /><Relationship Id="rId23" Type="http://schemas.openxmlformats.org/officeDocument/2006/relationships/slide" Target="slides/slide22.xml"  /><Relationship Id="rId24" Type="http://schemas.openxmlformats.org/officeDocument/2006/relationships/slide" Target="slides/slide23.xml"  /><Relationship Id="rId25" Type="http://schemas.openxmlformats.org/officeDocument/2006/relationships/slide" Target="slides/slide24.xml"  /><Relationship Id="rId26" Type="http://schemas.openxmlformats.org/officeDocument/2006/relationships/slide" Target="slides/slide25.xml"  /><Relationship Id="rId27" Type="http://schemas.openxmlformats.org/officeDocument/2006/relationships/slide" Target="slides/slide26.xml"  /><Relationship Id="rId28" Type="http://schemas.openxmlformats.org/officeDocument/2006/relationships/slide" Target="slides/slide27.xml"  /><Relationship Id="rId29" Type="http://schemas.openxmlformats.org/officeDocument/2006/relationships/presProps" Target="presProps.xml"  /><Relationship Id="rId3" Type="http://schemas.openxmlformats.org/officeDocument/2006/relationships/slide" Target="slides/slide2.xml"  /><Relationship Id="rId30" Type="http://schemas.openxmlformats.org/officeDocument/2006/relationships/viewProps" Target="viewProps.xml"  /><Relationship Id="rId31" Type="http://schemas.openxmlformats.org/officeDocument/2006/relationships/theme" Target="theme/theme1.xml"  /><Relationship Id="rId32" Type="http://schemas.openxmlformats.org/officeDocument/2006/relationships/tableStyles" Target="tableStyles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9.xml"  /><Relationship Id="rId11" Type="http://schemas.openxmlformats.org/officeDocument/2006/relationships/slideLayout" Target="../slideLayouts/slideLayout10.xml"  /><Relationship Id="rId12" Type="http://schemas.openxmlformats.org/officeDocument/2006/relationships/slideLayout" Target="../slideLayouts/slideLayout11.xml"  /><Relationship Id="rId2" Type="http://schemas.openxmlformats.org/officeDocument/2006/relationships/theme" Target="../theme/theme1.xml"  /><Relationship Id="rId3" Type="http://schemas.openxmlformats.org/officeDocument/2006/relationships/slideLayout" Target="../slideLayouts/slideLayout2.xml"  /><Relationship Id="rId4" Type="http://schemas.openxmlformats.org/officeDocument/2006/relationships/slideLayout" Target="../slideLayouts/slideLayout3.xml"  /><Relationship Id="rId5" Type="http://schemas.openxmlformats.org/officeDocument/2006/relationships/slideLayout" Target="../slideLayouts/slideLayout4.xml"  /><Relationship Id="rId6" Type="http://schemas.openxmlformats.org/officeDocument/2006/relationships/slideLayout" Target="../slideLayouts/slideLayout5.xml"  /><Relationship Id="rId7" Type="http://schemas.openxmlformats.org/officeDocument/2006/relationships/slideLayout" Target="../slideLayouts/slideLayout6.xml"  /><Relationship Id="rId8" Type="http://schemas.openxmlformats.org/officeDocument/2006/relationships/slideLayout" Target="../slideLayouts/slideLayout7.xml"  /><Relationship Id="rId9" Type="http://schemas.openxmlformats.org/officeDocument/2006/relationships/slideLayout" Target="../slideLayouts/slideLayout8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�#�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png"  /><Relationship Id="rId3" Type="http://schemas.openxmlformats.org/officeDocument/2006/relationships/image" Target="../media/image2.png"  /><Relationship Id="rId4" Type="http://schemas.openxmlformats.org/officeDocument/2006/relationships/image" Target="../media/image3.png"  /><Relationship Id="rId5" Type="http://schemas.openxmlformats.org/officeDocument/2006/relationships/image" Target="../media/image4.png"  /><Relationship Id="rId6" Type="http://schemas.openxmlformats.org/officeDocument/2006/relationships/image" Target="../media/image5.png"  /><Relationship Id="rId7" Type="http://schemas.openxmlformats.org/officeDocument/2006/relationships/image" Target="../media/image6.png"  /><Relationship Id="rId8" Type="http://schemas.openxmlformats.org/officeDocument/2006/relationships/image" Target="../media/image7.pn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85.png"  /><Relationship Id="rId2" Type="http://schemas.openxmlformats.org/officeDocument/2006/relationships/image" Target="../media/image77.png"  /><Relationship Id="rId3" Type="http://schemas.openxmlformats.org/officeDocument/2006/relationships/image" Target="../media/image78.png"  /><Relationship Id="rId4" Type="http://schemas.openxmlformats.org/officeDocument/2006/relationships/image" Target="../media/image79.png"  /><Relationship Id="rId5" Type="http://schemas.openxmlformats.org/officeDocument/2006/relationships/image" Target="../media/image80.png"  /><Relationship Id="rId6" Type="http://schemas.openxmlformats.org/officeDocument/2006/relationships/image" Target="../media/image81.png"  /><Relationship Id="rId7" Type="http://schemas.openxmlformats.org/officeDocument/2006/relationships/image" Target="../media/image82.png"  /><Relationship Id="rId8" Type="http://schemas.openxmlformats.org/officeDocument/2006/relationships/image" Target="../media/image83.png"  /><Relationship Id="rId9" Type="http://schemas.openxmlformats.org/officeDocument/2006/relationships/image" Target="../media/image84.pn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86.png"  /><Relationship Id="rId3" Type="http://schemas.openxmlformats.org/officeDocument/2006/relationships/image" Target="../media/image87.png"  /><Relationship Id="rId4" Type="http://schemas.openxmlformats.org/officeDocument/2006/relationships/image" Target="../media/image88.png"  /><Relationship Id="rId5" Type="http://schemas.openxmlformats.org/officeDocument/2006/relationships/image" Target="../media/image89.png"  /><Relationship Id="rId6" Type="http://schemas.openxmlformats.org/officeDocument/2006/relationships/image" Target="../media/image90.png"  /><Relationship Id="rId7" Type="http://schemas.openxmlformats.org/officeDocument/2006/relationships/image" Target="../media/image91.pn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100.png"  /><Relationship Id="rId11" Type="http://schemas.openxmlformats.org/officeDocument/2006/relationships/image" Target="../media/image101.png"  /><Relationship Id="rId12" Type="http://schemas.openxmlformats.org/officeDocument/2006/relationships/image" Target="../media/image102.png"  /><Relationship Id="rId13" Type="http://schemas.openxmlformats.org/officeDocument/2006/relationships/image" Target="../media/image103.png"  /><Relationship Id="rId2" Type="http://schemas.openxmlformats.org/officeDocument/2006/relationships/image" Target="../media/image92.png"  /><Relationship Id="rId3" Type="http://schemas.openxmlformats.org/officeDocument/2006/relationships/image" Target="../media/image93.png"  /><Relationship Id="rId4" Type="http://schemas.openxmlformats.org/officeDocument/2006/relationships/image" Target="../media/image94.png"  /><Relationship Id="rId5" Type="http://schemas.openxmlformats.org/officeDocument/2006/relationships/image" Target="../media/image95.png"  /><Relationship Id="rId6" Type="http://schemas.openxmlformats.org/officeDocument/2006/relationships/image" Target="../media/image96.png"  /><Relationship Id="rId7" Type="http://schemas.openxmlformats.org/officeDocument/2006/relationships/image" Target="../media/image97.png"  /><Relationship Id="rId8" Type="http://schemas.openxmlformats.org/officeDocument/2006/relationships/image" Target="../media/image98.png"  /><Relationship Id="rId9" Type="http://schemas.openxmlformats.org/officeDocument/2006/relationships/image" Target="../media/image99.png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112.png"  /><Relationship Id="rId11" Type="http://schemas.openxmlformats.org/officeDocument/2006/relationships/image" Target="../media/image113.png"  /><Relationship Id="rId12" Type="http://schemas.openxmlformats.org/officeDocument/2006/relationships/image" Target="../media/image114.png"  /><Relationship Id="rId13" Type="http://schemas.openxmlformats.org/officeDocument/2006/relationships/image" Target="../media/image115.png"  /><Relationship Id="rId14" Type="http://schemas.openxmlformats.org/officeDocument/2006/relationships/image" Target="../media/image116.png"  /><Relationship Id="rId15" Type="http://schemas.openxmlformats.org/officeDocument/2006/relationships/image" Target="../media/image117.png"  /><Relationship Id="rId16" Type="http://schemas.openxmlformats.org/officeDocument/2006/relationships/image" Target="../media/image118.png"  /><Relationship Id="rId17" Type="http://schemas.openxmlformats.org/officeDocument/2006/relationships/image" Target="../media/image119.png"  /><Relationship Id="rId18" Type="http://schemas.openxmlformats.org/officeDocument/2006/relationships/image" Target="../media/image120.png"  /><Relationship Id="rId2" Type="http://schemas.openxmlformats.org/officeDocument/2006/relationships/image" Target="../media/image104.png"  /><Relationship Id="rId3" Type="http://schemas.openxmlformats.org/officeDocument/2006/relationships/image" Target="../media/image105.png"  /><Relationship Id="rId4" Type="http://schemas.openxmlformats.org/officeDocument/2006/relationships/image" Target="../media/image106.png"  /><Relationship Id="rId5" Type="http://schemas.openxmlformats.org/officeDocument/2006/relationships/image" Target="../media/image107.png"  /><Relationship Id="rId6" Type="http://schemas.openxmlformats.org/officeDocument/2006/relationships/image" Target="../media/image108.png"  /><Relationship Id="rId7" Type="http://schemas.openxmlformats.org/officeDocument/2006/relationships/image" Target="../media/image109.png"  /><Relationship Id="rId8" Type="http://schemas.openxmlformats.org/officeDocument/2006/relationships/image" Target="../media/image110.png"  /><Relationship Id="rId9" Type="http://schemas.openxmlformats.org/officeDocument/2006/relationships/image" Target="../media/image111.png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129.png"  /><Relationship Id="rId11" Type="http://schemas.openxmlformats.org/officeDocument/2006/relationships/image" Target="../media/image130.png"  /><Relationship Id="rId12" Type="http://schemas.openxmlformats.org/officeDocument/2006/relationships/image" Target="../media/image131.png"  /><Relationship Id="rId13" Type="http://schemas.openxmlformats.org/officeDocument/2006/relationships/image" Target="../media/image132.png"  /><Relationship Id="rId14" Type="http://schemas.openxmlformats.org/officeDocument/2006/relationships/image" Target="../media/image133.png"  /><Relationship Id="rId15" Type="http://schemas.openxmlformats.org/officeDocument/2006/relationships/image" Target="../media/image134.png"  /><Relationship Id="rId16" Type="http://schemas.openxmlformats.org/officeDocument/2006/relationships/image" Target="../media/image135.png"  /><Relationship Id="rId17" Type="http://schemas.openxmlformats.org/officeDocument/2006/relationships/image" Target="../media/image136.png"  /><Relationship Id="rId18" Type="http://schemas.openxmlformats.org/officeDocument/2006/relationships/image" Target="../media/image137.png"  /><Relationship Id="rId2" Type="http://schemas.openxmlformats.org/officeDocument/2006/relationships/image" Target="../media/image121.png"  /><Relationship Id="rId3" Type="http://schemas.openxmlformats.org/officeDocument/2006/relationships/image" Target="../media/image122.png"  /><Relationship Id="rId4" Type="http://schemas.openxmlformats.org/officeDocument/2006/relationships/image" Target="../media/image123.png"  /><Relationship Id="rId5" Type="http://schemas.openxmlformats.org/officeDocument/2006/relationships/image" Target="../media/image124.png"  /><Relationship Id="rId6" Type="http://schemas.openxmlformats.org/officeDocument/2006/relationships/image" Target="../media/image125.png"  /><Relationship Id="rId7" Type="http://schemas.openxmlformats.org/officeDocument/2006/relationships/image" Target="../media/image126.png"  /><Relationship Id="rId8" Type="http://schemas.openxmlformats.org/officeDocument/2006/relationships/image" Target="../media/image127.png"  /><Relationship Id="rId9" Type="http://schemas.openxmlformats.org/officeDocument/2006/relationships/image" Target="../media/image128.png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38.png"  /><Relationship Id="rId3" Type="http://schemas.openxmlformats.org/officeDocument/2006/relationships/image" Target="../media/image139.png"  /><Relationship Id="rId4" Type="http://schemas.openxmlformats.org/officeDocument/2006/relationships/image" Target="../media/image140.png"  /><Relationship Id="rId5" Type="http://schemas.openxmlformats.org/officeDocument/2006/relationships/image" Target="../media/image141.png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150.png"  /><Relationship Id="rId11" Type="http://schemas.openxmlformats.org/officeDocument/2006/relationships/image" Target="../media/image151.png"  /><Relationship Id="rId12" Type="http://schemas.openxmlformats.org/officeDocument/2006/relationships/image" Target="../media/image152.png"  /><Relationship Id="rId13" Type="http://schemas.openxmlformats.org/officeDocument/2006/relationships/image" Target="../media/image153.png"  /><Relationship Id="rId14" Type="http://schemas.openxmlformats.org/officeDocument/2006/relationships/image" Target="../media/image154.png"  /><Relationship Id="rId15" Type="http://schemas.openxmlformats.org/officeDocument/2006/relationships/image" Target="../media/image155.png"  /><Relationship Id="rId16" Type="http://schemas.openxmlformats.org/officeDocument/2006/relationships/image" Target="../media/image156.png"  /><Relationship Id="rId17" Type="http://schemas.openxmlformats.org/officeDocument/2006/relationships/image" Target="../media/image157.png"  /><Relationship Id="rId18" Type="http://schemas.openxmlformats.org/officeDocument/2006/relationships/image" Target="../media/image158.png"  /><Relationship Id="rId19" Type="http://schemas.openxmlformats.org/officeDocument/2006/relationships/image" Target="../media/image159.png"  /><Relationship Id="rId2" Type="http://schemas.openxmlformats.org/officeDocument/2006/relationships/image" Target="../media/image142.png"  /><Relationship Id="rId20" Type="http://schemas.openxmlformats.org/officeDocument/2006/relationships/image" Target="../media/image160.png"  /><Relationship Id="rId3" Type="http://schemas.openxmlformats.org/officeDocument/2006/relationships/image" Target="../media/image143.png"  /><Relationship Id="rId4" Type="http://schemas.openxmlformats.org/officeDocument/2006/relationships/image" Target="../media/image144.png"  /><Relationship Id="rId5" Type="http://schemas.openxmlformats.org/officeDocument/2006/relationships/image" Target="../media/image145.png"  /><Relationship Id="rId6" Type="http://schemas.openxmlformats.org/officeDocument/2006/relationships/image" Target="../media/image146.png"  /><Relationship Id="rId7" Type="http://schemas.openxmlformats.org/officeDocument/2006/relationships/image" Target="../media/image147.png"  /><Relationship Id="rId8" Type="http://schemas.openxmlformats.org/officeDocument/2006/relationships/image" Target="../media/image148.png"  /><Relationship Id="rId9" Type="http://schemas.openxmlformats.org/officeDocument/2006/relationships/image" Target="../media/image149.png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169.png"  /><Relationship Id="rId11" Type="http://schemas.openxmlformats.org/officeDocument/2006/relationships/image" Target="../media/image170.png"  /><Relationship Id="rId2" Type="http://schemas.openxmlformats.org/officeDocument/2006/relationships/image" Target="../media/image161.png"  /><Relationship Id="rId3" Type="http://schemas.openxmlformats.org/officeDocument/2006/relationships/image" Target="../media/image162.png"  /><Relationship Id="rId4" Type="http://schemas.openxmlformats.org/officeDocument/2006/relationships/image" Target="../media/image163.png"  /><Relationship Id="rId5" Type="http://schemas.openxmlformats.org/officeDocument/2006/relationships/image" Target="../media/image164.png"  /><Relationship Id="rId6" Type="http://schemas.openxmlformats.org/officeDocument/2006/relationships/image" Target="../media/image165.png"  /><Relationship Id="rId7" Type="http://schemas.openxmlformats.org/officeDocument/2006/relationships/image" Target="../media/image166.png"  /><Relationship Id="rId8" Type="http://schemas.openxmlformats.org/officeDocument/2006/relationships/image" Target="../media/image167.png"  /><Relationship Id="rId9" Type="http://schemas.openxmlformats.org/officeDocument/2006/relationships/image" Target="../media/image168.png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71.png"  /><Relationship Id="rId3" Type="http://schemas.openxmlformats.org/officeDocument/2006/relationships/image" Target="../media/image172.png"  /><Relationship Id="rId4" Type="http://schemas.openxmlformats.org/officeDocument/2006/relationships/image" Target="../media/image173.png"  /><Relationship Id="rId5" Type="http://schemas.openxmlformats.org/officeDocument/2006/relationships/image" Target="../media/image174.png"  /><Relationship Id="rId6" Type="http://schemas.openxmlformats.org/officeDocument/2006/relationships/image" Target="../media/image175.png"  /><Relationship Id="rId7" Type="http://schemas.openxmlformats.org/officeDocument/2006/relationships/image" Target="../media/image176.png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77.png"  /><Relationship Id="rId3" Type="http://schemas.openxmlformats.org/officeDocument/2006/relationships/image" Target="../media/image178.png"  /><Relationship Id="rId4" Type="http://schemas.openxmlformats.org/officeDocument/2006/relationships/image" Target="../media/image179.png"  /><Relationship Id="rId5" Type="http://schemas.openxmlformats.org/officeDocument/2006/relationships/image" Target="../media/image180.png"  /><Relationship Id="rId6" Type="http://schemas.openxmlformats.org/officeDocument/2006/relationships/image" Target="../media/image181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16.png"  /><Relationship Id="rId11" Type="http://schemas.openxmlformats.org/officeDocument/2006/relationships/image" Target="../media/image17.png"  /><Relationship Id="rId12" Type="http://schemas.openxmlformats.org/officeDocument/2006/relationships/image" Target="../media/image18.png"  /><Relationship Id="rId13" Type="http://schemas.openxmlformats.org/officeDocument/2006/relationships/image" Target="../media/image19.png"  /><Relationship Id="rId14" Type="http://schemas.openxmlformats.org/officeDocument/2006/relationships/image" Target="../media/image20.png"  /><Relationship Id="rId15" Type="http://schemas.openxmlformats.org/officeDocument/2006/relationships/image" Target="../media/image21.png"  /><Relationship Id="rId16" Type="http://schemas.openxmlformats.org/officeDocument/2006/relationships/image" Target="../media/image22.png"  /><Relationship Id="rId17" Type="http://schemas.openxmlformats.org/officeDocument/2006/relationships/image" Target="../media/image23.png"  /><Relationship Id="rId18" Type="http://schemas.openxmlformats.org/officeDocument/2006/relationships/image" Target="../media/image24.png"  /><Relationship Id="rId19" Type="http://schemas.openxmlformats.org/officeDocument/2006/relationships/image" Target="../media/image25.png"  /><Relationship Id="rId2" Type="http://schemas.openxmlformats.org/officeDocument/2006/relationships/image" Target="../media/image8.png"  /><Relationship Id="rId20" Type="http://schemas.openxmlformats.org/officeDocument/2006/relationships/image" Target="../media/image26.png"  /><Relationship Id="rId21" Type="http://schemas.openxmlformats.org/officeDocument/2006/relationships/image" Target="../media/image27.png"  /><Relationship Id="rId22" Type="http://schemas.openxmlformats.org/officeDocument/2006/relationships/image" Target="../media/image28.png"  /><Relationship Id="rId23" Type="http://schemas.openxmlformats.org/officeDocument/2006/relationships/image" Target="../media/image29.png"  /><Relationship Id="rId24" Type="http://schemas.openxmlformats.org/officeDocument/2006/relationships/image" Target="../media/image30.png"  /><Relationship Id="rId25" Type="http://schemas.openxmlformats.org/officeDocument/2006/relationships/image" Target="../media/image31.png"  /><Relationship Id="rId26" Type="http://schemas.openxmlformats.org/officeDocument/2006/relationships/image" Target="../media/image32.png"  /><Relationship Id="rId27" Type="http://schemas.openxmlformats.org/officeDocument/2006/relationships/image" Target="../media/image33.png"  /><Relationship Id="rId28" Type="http://schemas.openxmlformats.org/officeDocument/2006/relationships/image" Target="../media/image34.png"  /><Relationship Id="rId29" Type="http://schemas.openxmlformats.org/officeDocument/2006/relationships/image" Target="../media/image35.png"  /><Relationship Id="rId3" Type="http://schemas.openxmlformats.org/officeDocument/2006/relationships/image" Target="../media/image9.png"  /><Relationship Id="rId4" Type="http://schemas.openxmlformats.org/officeDocument/2006/relationships/image" Target="../media/image10.png"  /><Relationship Id="rId5" Type="http://schemas.openxmlformats.org/officeDocument/2006/relationships/image" Target="../media/image11.png"  /><Relationship Id="rId6" Type="http://schemas.openxmlformats.org/officeDocument/2006/relationships/image" Target="../media/image12.png"  /><Relationship Id="rId7" Type="http://schemas.openxmlformats.org/officeDocument/2006/relationships/image" Target="../media/image13.png"  /><Relationship Id="rId8" Type="http://schemas.openxmlformats.org/officeDocument/2006/relationships/image" Target="../media/image14.png"  /><Relationship Id="rId9" Type="http://schemas.openxmlformats.org/officeDocument/2006/relationships/image" Target="../media/image15.png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190.png"  /><Relationship Id="rId11" Type="http://schemas.openxmlformats.org/officeDocument/2006/relationships/image" Target="../media/image191.png"  /><Relationship Id="rId12" Type="http://schemas.openxmlformats.org/officeDocument/2006/relationships/image" Target="../media/image192.png"  /><Relationship Id="rId13" Type="http://schemas.openxmlformats.org/officeDocument/2006/relationships/image" Target="../media/image193.png"  /><Relationship Id="rId14" Type="http://schemas.openxmlformats.org/officeDocument/2006/relationships/image" Target="../media/image194.png"  /><Relationship Id="rId15" Type="http://schemas.openxmlformats.org/officeDocument/2006/relationships/image" Target="../media/image195.png"  /><Relationship Id="rId16" Type="http://schemas.openxmlformats.org/officeDocument/2006/relationships/image" Target="../media/image196.png"  /><Relationship Id="rId17" Type="http://schemas.openxmlformats.org/officeDocument/2006/relationships/image" Target="../media/image197.png"  /><Relationship Id="rId18" Type="http://schemas.openxmlformats.org/officeDocument/2006/relationships/image" Target="../media/image198.png"  /><Relationship Id="rId2" Type="http://schemas.openxmlformats.org/officeDocument/2006/relationships/image" Target="../media/image182.png"  /><Relationship Id="rId3" Type="http://schemas.openxmlformats.org/officeDocument/2006/relationships/image" Target="../media/image183.png"  /><Relationship Id="rId4" Type="http://schemas.openxmlformats.org/officeDocument/2006/relationships/image" Target="../media/image184.png"  /><Relationship Id="rId5" Type="http://schemas.openxmlformats.org/officeDocument/2006/relationships/image" Target="../media/image185.png"  /><Relationship Id="rId6" Type="http://schemas.openxmlformats.org/officeDocument/2006/relationships/image" Target="../media/image186.png"  /><Relationship Id="rId7" Type="http://schemas.openxmlformats.org/officeDocument/2006/relationships/image" Target="../media/image187.png"  /><Relationship Id="rId8" Type="http://schemas.openxmlformats.org/officeDocument/2006/relationships/image" Target="../media/image188.png"  /><Relationship Id="rId9" Type="http://schemas.openxmlformats.org/officeDocument/2006/relationships/image" Target="../media/image189.png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99.png"  /><Relationship Id="rId3" Type="http://schemas.openxmlformats.org/officeDocument/2006/relationships/image" Target="../media/image200.png"  /><Relationship Id="rId4" Type="http://schemas.openxmlformats.org/officeDocument/2006/relationships/image" Target="../media/image201.png"  /><Relationship Id="rId5" Type="http://schemas.openxmlformats.org/officeDocument/2006/relationships/image" Target="../media/image202.png"  /><Relationship Id="rId6" Type="http://schemas.openxmlformats.org/officeDocument/2006/relationships/image" Target="../media/image203.png"  /><Relationship Id="rId7" Type="http://schemas.openxmlformats.org/officeDocument/2006/relationships/image" Target="../media/image204.png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05.png"  /><Relationship Id="rId3" Type="http://schemas.openxmlformats.org/officeDocument/2006/relationships/image" Target="../media/image206.png"  /><Relationship Id="rId4" Type="http://schemas.openxmlformats.org/officeDocument/2006/relationships/image" Target="../media/image207.png"  /><Relationship Id="rId5" Type="http://schemas.openxmlformats.org/officeDocument/2006/relationships/image" Target="../media/image208.png"  /><Relationship Id="rId6" Type="http://schemas.openxmlformats.org/officeDocument/2006/relationships/image" Target="../media/image209.png"  /></Relationships>
</file>

<file path=ppt/slides/_rels/slide2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218.png"  /><Relationship Id="rId11" Type="http://schemas.openxmlformats.org/officeDocument/2006/relationships/image" Target="../media/image219.png"  /><Relationship Id="rId12" Type="http://schemas.openxmlformats.org/officeDocument/2006/relationships/image" Target="../media/image220.png"  /><Relationship Id="rId13" Type="http://schemas.openxmlformats.org/officeDocument/2006/relationships/image" Target="../media/image221.png"  /><Relationship Id="rId14" Type="http://schemas.openxmlformats.org/officeDocument/2006/relationships/image" Target="../media/image222.png"  /><Relationship Id="rId15" Type="http://schemas.openxmlformats.org/officeDocument/2006/relationships/image" Target="../media/image223.png"  /><Relationship Id="rId16" Type="http://schemas.openxmlformats.org/officeDocument/2006/relationships/image" Target="../media/image224.png"  /><Relationship Id="rId17" Type="http://schemas.openxmlformats.org/officeDocument/2006/relationships/image" Target="../media/image225.png"  /><Relationship Id="rId18" Type="http://schemas.openxmlformats.org/officeDocument/2006/relationships/image" Target="../media/image226.png"  /><Relationship Id="rId2" Type="http://schemas.openxmlformats.org/officeDocument/2006/relationships/image" Target="../media/image210.png"  /><Relationship Id="rId3" Type="http://schemas.openxmlformats.org/officeDocument/2006/relationships/image" Target="../media/image211.png"  /><Relationship Id="rId4" Type="http://schemas.openxmlformats.org/officeDocument/2006/relationships/image" Target="../media/image212.png"  /><Relationship Id="rId5" Type="http://schemas.openxmlformats.org/officeDocument/2006/relationships/image" Target="../media/image213.png"  /><Relationship Id="rId6" Type="http://schemas.openxmlformats.org/officeDocument/2006/relationships/image" Target="../media/image214.png"  /><Relationship Id="rId7" Type="http://schemas.openxmlformats.org/officeDocument/2006/relationships/image" Target="../media/image215.png"  /><Relationship Id="rId8" Type="http://schemas.openxmlformats.org/officeDocument/2006/relationships/image" Target="../media/image216.png"  /><Relationship Id="rId9" Type="http://schemas.openxmlformats.org/officeDocument/2006/relationships/image" Target="../media/image217.png"  /></Relationships>
</file>

<file path=ppt/slides/_rels/slide2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235.png"  /><Relationship Id="rId11" Type="http://schemas.openxmlformats.org/officeDocument/2006/relationships/image" Target="../media/image236.png"  /><Relationship Id="rId12" Type="http://schemas.openxmlformats.org/officeDocument/2006/relationships/image" Target="../media/image237.png"  /><Relationship Id="rId13" Type="http://schemas.openxmlformats.org/officeDocument/2006/relationships/image" Target="../media/image238.png"  /><Relationship Id="rId14" Type="http://schemas.openxmlformats.org/officeDocument/2006/relationships/image" Target="../media/image239.png"  /><Relationship Id="rId15" Type="http://schemas.openxmlformats.org/officeDocument/2006/relationships/image" Target="../media/image240.png"  /><Relationship Id="rId16" Type="http://schemas.openxmlformats.org/officeDocument/2006/relationships/image" Target="../media/image241.png"  /><Relationship Id="rId17" Type="http://schemas.openxmlformats.org/officeDocument/2006/relationships/image" Target="../media/image242.png"  /><Relationship Id="rId18" Type="http://schemas.openxmlformats.org/officeDocument/2006/relationships/image" Target="../media/image243.png"  /><Relationship Id="rId19" Type="http://schemas.openxmlformats.org/officeDocument/2006/relationships/image" Target="../media/image244.png"  /><Relationship Id="rId2" Type="http://schemas.openxmlformats.org/officeDocument/2006/relationships/image" Target="../media/image227.png"  /><Relationship Id="rId20" Type="http://schemas.openxmlformats.org/officeDocument/2006/relationships/image" Target="../media/image245.png"  /><Relationship Id="rId21" Type="http://schemas.openxmlformats.org/officeDocument/2006/relationships/image" Target="../media/image246.png"  /><Relationship Id="rId22" Type="http://schemas.openxmlformats.org/officeDocument/2006/relationships/image" Target="../media/image247.png"  /><Relationship Id="rId23" Type="http://schemas.openxmlformats.org/officeDocument/2006/relationships/image" Target="../media/image248.png"  /><Relationship Id="rId24" Type="http://schemas.openxmlformats.org/officeDocument/2006/relationships/image" Target="../media/image249.png"  /><Relationship Id="rId25" Type="http://schemas.openxmlformats.org/officeDocument/2006/relationships/image" Target="../media/image250.png"  /><Relationship Id="rId26" Type="http://schemas.openxmlformats.org/officeDocument/2006/relationships/image" Target="../media/image251.png"  /><Relationship Id="rId27" Type="http://schemas.openxmlformats.org/officeDocument/2006/relationships/image" Target="../media/image252.png"  /><Relationship Id="rId3" Type="http://schemas.openxmlformats.org/officeDocument/2006/relationships/image" Target="../media/image228.png"  /><Relationship Id="rId4" Type="http://schemas.openxmlformats.org/officeDocument/2006/relationships/image" Target="../media/image229.png"  /><Relationship Id="rId5" Type="http://schemas.openxmlformats.org/officeDocument/2006/relationships/image" Target="../media/image230.png"  /><Relationship Id="rId6" Type="http://schemas.openxmlformats.org/officeDocument/2006/relationships/image" Target="../media/image231.png"  /><Relationship Id="rId7" Type="http://schemas.openxmlformats.org/officeDocument/2006/relationships/image" Target="../media/image232.png"  /><Relationship Id="rId8" Type="http://schemas.openxmlformats.org/officeDocument/2006/relationships/image" Target="../media/image233.png"  /><Relationship Id="rId9" Type="http://schemas.openxmlformats.org/officeDocument/2006/relationships/image" Target="../media/image234.png"  /></Relationships>
</file>

<file path=ppt/slides/_rels/slide2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53.png"  /><Relationship Id="rId3" Type="http://schemas.openxmlformats.org/officeDocument/2006/relationships/image" Target="../media/image254.png"  /><Relationship Id="rId4" Type="http://schemas.openxmlformats.org/officeDocument/2006/relationships/image" Target="../media/image255.png"  /><Relationship Id="rId5" Type="http://schemas.openxmlformats.org/officeDocument/2006/relationships/image" Target="../media/image256.png"  /><Relationship Id="rId6" Type="http://schemas.openxmlformats.org/officeDocument/2006/relationships/image" Target="../media/image257.png"  /><Relationship Id="rId7" Type="http://schemas.openxmlformats.org/officeDocument/2006/relationships/image" Target="../media/image258.png"  /><Relationship Id="rId8" Type="http://schemas.openxmlformats.org/officeDocument/2006/relationships/image" Target="../media/image259.png"  /><Relationship Id="rId9" Type="http://schemas.openxmlformats.org/officeDocument/2006/relationships/image" Target="../media/image260.png"  /></Relationships>
</file>

<file path=ppt/slides/_rels/slide2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61.png"  /><Relationship Id="rId3" Type="http://schemas.openxmlformats.org/officeDocument/2006/relationships/image" Target="../media/image262.png"  /><Relationship Id="rId4" Type="http://schemas.openxmlformats.org/officeDocument/2006/relationships/image" Target="../media/image263.png"  /><Relationship Id="rId5" Type="http://schemas.openxmlformats.org/officeDocument/2006/relationships/image" Target="../media/image264.png"  /></Relationships>
</file>

<file path=ppt/slides/_rels/slide2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65.png"  /><Relationship Id="rId3" Type="http://schemas.openxmlformats.org/officeDocument/2006/relationships/image" Target="../media/image266.png"  /><Relationship Id="rId4" Type="http://schemas.openxmlformats.org/officeDocument/2006/relationships/image" Target="../media/image267.png"  /><Relationship Id="rId5" Type="http://schemas.openxmlformats.org/officeDocument/2006/relationships/image" Target="../media/image268.png"  /><Relationship Id="rId6" Type="http://schemas.openxmlformats.org/officeDocument/2006/relationships/image" Target="../media/image269.pn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36.png"  /><Relationship Id="rId3" Type="http://schemas.openxmlformats.org/officeDocument/2006/relationships/image" Target="../media/image37.png"  /><Relationship Id="rId4" Type="http://schemas.openxmlformats.org/officeDocument/2006/relationships/image" Target="../media/image38.png"  /><Relationship Id="rId5" Type="http://schemas.openxmlformats.org/officeDocument/2006/relationships/image" Target="../media/image39.png"  /><Relationship Id="rId6" Type="http://schemas.openxmlformats.org/officeDocument/2006/relationships/image" Target="../media/image40.png"  /><Relationship Id="rId7" Type="http://schemas.openxmlformats.org/officeDocument/2006/relationships/image" Target="../media/image41.pn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42.png"  /><Relationship Id="rId3" Type="http://schemas.openxmlformats.org/officeDocument/2006/relationships/image" Target="../media/image43.png"  /><Relationship Id="rId4" Type="http://schemas.openxmlformats.org/officeDocument/2006/relationships/image" Target="../media/image44.png"  /><Relationship Id="rId5" Type="http://schemas.openxmlformats.org/officeDocument/2006/relationships/image" Target="../media/image45.png"  /><Relationship Id="rId6" Type="http://schemas.openxmlformats.org/officeDocument/2006/relationships/image" Target="../media/image46.png"  /><Relationship Id="rId7" Type="http://schemas.openxmlformats.org/officeDocument/2006/relationships/image" Target="../media/image47.pn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48.png"  /><Relationship Id="rId3" Type="http://schemas.openxmlformats.org/officeDocument/2006/relationships/image" Target="../media/image49.png"  /><Relationship Id="rId4" Type="http://schemas.openxmlformats.org/officeDocument/2006/relationships/image" Target="../media/image50.png"  /><Relationship Id="rId5" Type="http://schemas.openxmlformats.org/officeDocument/2006/relationships/image" Target="../media/image51.png"  /><Relationship Id="rId6" Type="http://schemas.openxmlformats.org/officeDocument/2006/relationships/image" Target="../media/image52.pn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53.png"  /><Relationship Id="rId3" Type="http://schemas.openxmlformats.org/officeDocument/2006/relationships/image" Target="../media/image54.png"  /><Relationship Id="rId4" Type="http://schemas.openxmlformats.org/officeDocument/2006/relationships/image" Target="../media/image55.png"  /><Relationship Id="rId5" Type="http://schemas.openxmlformats.org/officeDocument/2006/relationships/image" Target="../media/image56.png"  /><Relationship Id="rId6" Type="http://schemas.openxmlformats.org/officeDocument/2006/relationships/image" Target="../media/image57.png"  /><Relationship Id="rId7" Type="http://schemas.openxmlformats.org/officeDocument/2006/relationships/image" Target="../media/image58.png"  /><Relationship Id="rId8" Type="http://schemas.openxmlformats.org/officeDocument/2006/relationships/image" Target="../media/image59.pn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60.png"  /><Relationship Id="rId3" Type="http://schemas.openxmlformats.org/officeDocument/2006/relationships/image" Target="../media/image61.png"  /><Relationship Id="rId4" Type="http://schemas.openxmlformats.org/officeDocument/2006/relationships/image" Target="../media/image62.png"  /><Relationship Id="rId5" Type="http://schemas.openxmlformats.org/officeDocument/2006/relationships/image" Target="../media/image63.png"  /><Relationship Id="rId6" Type="http://schemas.openxmlformats.org/officeDocument/2006/relationships/image" Target="../media/image64.png"  /><Relationship Id="rId7" Type="http://schemas.openxmlformats.org/officeDocument/2006/relationships/image" Target="../media/image65.png"  /><Relationship Id="rId8" Type="http://schemas.openxmlformats.org/officeDocument/2006/relationships/image" Target="../media/image66.png"  /><Relationship Id="rId9" Type="http://schemas.openxmlformats.org/officeDocument/2006/relationships/image" Target="../media/image67.pn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68.png"  /><Relationship Id="rId3" Type="http://schemas.openxmlformats.org/officeDocument/2006/relationships/image" Target="../media/image69.png"  /><Relationship Id="rId4" Type="http://schemas.openxmlformats.org/officeDocument/2006/relationships/image" Target="../media/image70.pn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71.png"  /><Relationship Id="rId3" Type="http://schemas.openxmlformats.org/officeDocument/2006/relationships/image" Target="../media/image72.png"  /><Relationship Id="rId4" Type="http://schemas.openxmlformats.org/officeDocument/2006/relationships/image" Target="../media/image73.png"  /><Relationship Id="rId5" Type="http://schemas.openxmlformats.org/officeDocument/2006/relationships/image" Target="../media/image74.png"  /><Relationship Id="rId6" Type="http://schemas.openxmlformats.org/officeDocument/2006/relationships/image" Target="../media/image75.png"  /><Relationship Id="rId7" Type="http://schemas.openxmlformats.org/officeDocument/2006/relationships/image" Target="../media/image76.png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26216" y="2448282"/>
            <a:ext cx="4512090" cy="2447433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350021" y="8074477"/>
            <a:ext cx="15252575" cy="1108315"/>
            <a:chOff x="1350021" y="8074477"/>
            <a:chExt cx="15252575" cy="1108315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50021" y="8074477"/>
              <a:ext cx="15252575" cy="1108315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054957" y="913573"/>
            <a:ext cx="9781681" cy="568424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02668" y="967811"/>
            <a:ext cx="1473538" cy="528243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252754" y="8278097"/>
            <a:ext cx="14970307" cy="764002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873354" y="8323088"/>
            <a:ext cx="9012201" cy="74258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677079" y="1365745"/>
            <a:ext cx="14285714" cy="1091923"/>
            <a:chOff x="1677079" y="1365745"/>
            <a:chExt cx="14285714" cy="1091923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77079" y="1365745"/>
              <a:ext cx="14285714" cy="1091923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95566" y="1202653"/>
            <a:ext cx="1741732" cy="1394932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07161" y="1676693"/>
            <a:ext cx="1441478" cy="702668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46325" y="2684430"/>
            <a:ext cx="15004413" cy="1983175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692735" y="4729371"/>
            <a:ext cx="14285714" cy="1091923"/>
            <a:chOff x="1692735" y="4729371"/>
            <a:chExt cx="14285714" cy="1091923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92735" y="4729371"/>
              <a:ext cx="14285714" cy="1091923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95642" y="4567638"/>
            <a:ext cx="1806656" cy="1404341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078593" y="5042593"/>
            <a:ext cx="2768935" cy="702668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196820" y="6096535"/>
            <a:ext cx="15945585" cy="373492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363619" y="7165511"/>
            <a:ext cx="15238977" cy="2017282"/>
            <a:chOff x="1363619" y="7165511"/>
            <a:chExt cx="15238977" cy="201728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3619" y="7165511"/>
              <a:ext cx="15238977" cy="2017282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588206" y="2461809"/>
            <a:ext cx="880857" cy="1092951"/>
            <a:chOff x="8588206" y="2461809"/>
            <a:chExt cx="880857" cy="109295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8588206" y="2461809"/>
              <a:ext cx="880857" cy="1092951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31034" y="3513205"/>
            <a:ext cx="11984302" cy="1979674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275729" y="2389243"/>
            <a:ext cx="3119352" cy="1405562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12021" y="7561306"/>
            <a:ext cx="1737860" cy="147170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6661910" y="3392773"/>
            <a:ext cx="4673546" cy="5094126"/>
            <a:chOff x="6661910" y="3392773"/>
            <a:chExt cx="4673546" cy="509412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1910" y="3392773"/>
              <a:ext cx="4673546" cy="509412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491751" y="3392773"/>
            <a:ext cx="4673546" cy="5094126"/>
            <a:chOff x="1491751" y="3392773"/>
            <a:chExt cx="4673546" cy="509412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91751" y="3392773"/>
              <a:ext cx="4673546" cy="509412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1816403" y="3392773"/>
            <a:ext cx="4673546" cy="5094126"/>
            <a:chOff x="11816403" y="3392773"/>
            <a:chExt cx="4673546" cy="509412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816403" y="3392773"/>
              <a:ext cx="4673546" cy="5094126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306278" y="3612195"/>
            <a:ext cx="3491732" cy="742590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420029" y="2748147"/>
            <a:ext cx="3603428" cy="2083113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093521" y="2930241"/>
            <a:ext cx="3352294" cy="1747990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781992" y="4574468"/>
            <a:ext cx="4220822" cy="3555603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113859" y="4574468"/>
            <a:ext cx="3893470" cy="3555603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2021209" y="5497184"/>
            <a:ext cx="4225727" cy="992975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1651586" y="2201143"/>
            <a:ext cx="14982543" cy="993880"/>
            <a:chOff x="1651586" y="2201143"/>
            <a:chExt cx="14982543" cy="993880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51586" y="2201143"/>
              <a:ext cx="14982543" cy="993880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-4088681" y="2353076"/>
            <a:ext cx="20341374" cy="83671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809524" y="1495675"/>
            <a:ext cx="16666667" cy="7576860"/>
            <a:chOff x="809524" y="1495675"/>
            <a:chExt cx="16666667" cy="757686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9524" y="1495675"/>
              <a:ext cx="16666667" cy="757686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819818" y="5269819"/>
            <a:ext cx="6617508" cy="28571"/>
            <a:chOff x="5819818" y="5269819"/>
            <a:chExt cx="6617508" cy="2857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5819818" y="5269819"/>
              <a:ext cx="6617508" cy="2857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794887" y="5659899"/>
            <a:ext cx="14238548" cy="28571"/>
            <a:chOff x="1794887" y="5659899"/>
            <a:chExt cx="14238548" cy="28571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10800000">
              <a:off x="1794887" y="5659899"/>
              <a:ext cx="14238548" cy="28571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442270" y="1698908"/>
            <a:ext cx="7351559" cy="1095238"/>
            <a:chOff x="1442270" y="1698908"/>
            <a:chExt cx="7351559" cy="1095238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42270" y="1698908"/>
              <a:ext cx="7351559" cy="1095238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9647786" y="1698908"/>
            <a:ext cx="7380952" cy="1095238"/>
            <a:chOff x="9647786" y="1698908"/>
            <a:chExt cx="7380952" cy="1095238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647786" y="1698908"/>
              <a:ext cx="7380952" cy="1095238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442270" y="5828347"/>
            <a:ext cx="7352381" cy="1095238"/>
            <a:chOff x="1442270" y="5828347"/>
            <a:chExt cx="7352381" cy="1095238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42270" y="5828347"/>
              <a:ext cx="7352381" cy="1095238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9647786" y="5828347"/>
            <a:ext cx="7380952" cy="1095238"/>
            <a:chOff x="9647786" y="5828347"/>
            <a:chExt cx="7380952" cy="1095238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647786" y="5828347"/>
              <a:ext cx="7380952" cy="1095238"/>
            </a:xfrm>
            <a:prstGeom prst="rect">
              <a:avLst/>
            </a:prstGeom>
          </p:spPr>
        </p:pic>
      </p:grpSp>
      <p:pic>
        <p:nvPicPr>
          <p:cNvPr id="26" name="Object 2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712984" y="1808556"/>
            <a:ext cx="7063578" cy="1039739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941143" y="1671333"/>
            <a:ext cx="6889753" cy="1368524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703460" y="5910689"/>
            <a:ext cx="6930225" cy="1050092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0154384" y="5910689"/>
            <a:ext cx="6296587" cy="1050092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455764" y="6939745"/>
            <a:ext cx="7532089" cy="2140689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0247906" y="3528592"/>
            <a:ext cx="6261584" cy="1362927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2037173" y="2961945"/>
            <a:ext cx="6280689" cy="2522155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9742764" y="6939745"/>
            <a:ext cx="7236689" cy="2140689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7902088" y="667989"/>
            <a:ext cx="2446816" cy="87096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350021" y="1412515"/>
            <a:ext cx="15252575" cy="8095238"/>
            <a:chOff x="1350021" y="1412515"/>
            <a:chExt cx="15252575" cy="809523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50021" y="1412515"/>
              <a:ext cx="15252575" cy="8095238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696008" y="5462717"/>
            <a:ext cx="6617508" cy="28571"/>
            <a:chOff x="5696008" y="5462717"/>
            <a:chExt cx="6617508" cy="2857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5696008" y="5462717"/>
              <a:ext cx="6617508" cy="2857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888821" y="5445848"/>
            <a:ext cx="14238548" cy="28571"/>
            <a:chOff x="1888821" y="5445848"/>
            <a:chExt cx="14238548" cy="28571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10800000">
              <a:off x="1888821" y="5445848"/>
              <a:ext cx="14238548" cy="28571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773805" y="1768370"/>
            <a:ext cx="3115234" cy="990476"/>
            <a:chOff x="1773805" y="1768370"/>
            <a:chExt cx="3115234" cy="99047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73805" y="1768370"/>
              <a:ext cx="3115234" cy="99047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9396351" y="1768370"/>
            <a:ext cx="3123810" cy="993203"/>
            <a:chOff x="9396351" y="1768370"/>
            <a:chExt cx="3123810" cy="993203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396351" y="1768370"/>
              <a:ext cx="3123810" cy="993203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773805" y="5792297"/>
            <a:ext cx="3128496" cy="993203"/>
            <a:chOff x="1773805" y="5792297"/>
            <a:chExt cx="3128496" cy="993203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73805" y="5792297"/>
              <a:ext cx="3128496" cy="993203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9396351" y="5792297"/>
            <a:ext cx="3123810" cy="993203"/>
            <a:chOff x="9396351" y="5792297"/>
            <a:chExt cx="3123810" cy="99320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396351" y="5792297"/>
              <a:ext cx="3123810" cy="993203"/>
            </a:xfrm>
            <a:prstGeom prst="rect">
              <a:avLst/>
            </a:prstGeom>
          </p:spPr>
        </p:pic>
      </p:grpSp>
      <p:pic>
        <p:nvPicPr>
          <p:cNvPr id="26" name="Object 2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938163" y="1881476"/>
            <a:ext cx="1826435" cy="953902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669620" y="1897128"/>
            <a:ext cx="1826448" cy="953914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28639" y="5831613"/>
            <a:ext cx="1870664" cy="1066702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698193" y="5637879"/>
            <a:ext cx="2254865" cy="1477103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091468" y="2994173"/>
            <a:ext cx="6284450" cy="2133279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9340668" y="2984649"/>
            <a:ext cx="7243917" cy="2133279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822154" y="6926402"/>
            <a:ext cx="7220765" cy="2522155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9544192" y="7218173"/>
            <a:ext cx="6593241" cy="1355517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7790527" y="511302"/>
            <a:ext cx="2528978" cy="107918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8588206" y="3861809"/>
            <a:ext cx="880857" cy="1092951"/>
            <a:chOff x="8588206" y="3861809"/>
            <a:chExt cx="880857" cy="109295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8588206" y="3861809"/>
              <a:ext cx="880857" cy="109295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21510" y="4617967"/>
            <a:ext cx="12003350" cy="1979674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75729" y="3760671"/>
            <a:ext cx="3138400" cy="140556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3880852" y="5142572"/>
            <a:ext cx="5762105" cy="1028571"/>
            <a:chOff x="3880852" y="5142572"/>
            <a:chExt cx="5762105" cy="10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5400000">
              <a:off x="3880852" y="5142572"/>
              <a:ext cx="5762105" cy="1028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6247619" y="4589525"/>
            <a:ext cx="1409524" cy="148593"/>
            <a:chOff x="6247619" y="4589525"/>
            <a:chExt cx="1409524" cy="14859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47619" y="4589525"/>
              <a:ext cx="1409524" cy="148593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6312646" y="6551838"/>
            <a:ext cx="1409524" cy="148593"/>
            <a:chOff x="6312646" y="6551838"/>
            <a:chExt cx="1409524" cy="148593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12646" y="6551838"/>
              <a:ext cx="1409524" cy="14859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6917499" y="1719323"/>
            <a:ext cx="9685096" cy="1689920"/>
            <a:chOff x="6917499" y="1719323"/>
            <a:chExt cx="9685096" cy="1689920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917499" y="1719323"/>
              <a:ext cx="9685096" cy="1689920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649452" y="1515801"/>
            <a:ext cx="1741560" cy="1404445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251564" y="1917973"/>
            <a:ext cx="8044412" cy="1659955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6917499" y="7511024"/>
            <a:ext cx="9685096" cy="1689920"/>
            <a:chOff x="6917499" y="7511024"/>
            <a:chExt cx="9685096" cy="1689920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917499" y="7511024"/>
              <a:ext cx="9685096" cy="1689920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649453" y="7307501"/>
            <a:ext cx="1836188" cy="1404445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178764" y="7696316"/>
            <a:ext cx="8075784" cy="1659955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6917499" y="3649890"/>
            <a:ext cx="9685096" cy="1689920"/>
            <a:chOff x="6917499" y="3649890"/>
            <a:chExt cx="9685096" cy="1689920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917499" y="3649890"/>
              <a:ext cx="9685096" cy="1689920"/>
            </a:xfrm>
            <a:prstGeom prst="rect">
              <a:avLst/>
            </a:prstGeom>
          </p:spPr>
        </p:pic>
      </p:grpSp>
      <p:pic>
        <p:nvPicPr>
          <p:cNvPr id="27" name="Object 2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649453" y="3447307"/>
            <a:ext cx="1806712" cy="1402569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8257697" y="3807325"/>
            <a:ext cx="7996308" cy="1676412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1363619" y="4016511"/>
            <a:ext cx="4123092" cy="2995148"/>
            <a:chOff x="1363619" y="4016511"/>
            <a:chExt cx="4123092" cy="2995148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363619" y="4016511"/>
              <a:ext cx="4123092" cy="2995148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6761905" y="5656858"/>
            <a:ext cx="9685096" cy="1689920"/>
            <a:chOff x="6761905" y="5656858"/>
            <a:chExt cx="9685096" cy="1689920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761905" y="5656858"/>
              <a:ext cx="9685096" cy="1689920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5477187" y="5501154"/>
            <a:ext cx="599004" cy="154392"/>
            <a:chOff x="5477187" y="5501154"/>
            <a:chExt cx="599004" cy="154392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477187" y="5501154"/>
              <a:ext cx="599004" cy="154392"/>
            </a:xfrm>
            <a:prstGeom prst="rect">
              <a:avLst/>
            </a:prstGeom>
          </p:spPr>
        </p:pic>
      </p:grpSp>
      <p:pic>
        <p:nvPicPr>
          <p:cNvPr id="38" name="Object 37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6649453" y="5377875"/>
            <a:ext cx="1810988" cy="1403998"/>
          </a:xfrm>
          <a:prstGeom prst="rect">
            <a:avLst/>
          </a:prstGeom>
        </p:spPr>
      </p:pic>
      <p:pic>
        <p:nvPicPr>
          <p:cNvPr id="39" name="Object 38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8178764" y="6149630"/>
            <a:ext cx="8099965" cy="937755"/>
          </a:xfrm>
          <a:prstGeom prst="rect">
            <a:avLst/>
          </a:prstGeom>
        </p:spPr>
      </p:pic>
      <p:pic>
        <p:nvPicPr>
          <p:cNvPr id="40" name="Object 39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8222049" y="536473"/>
            <a:ext cx="2036487" cy="118537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6666667" y="1809524"/>
            <a:ext cx="4952381" cy="6666667"/>
            <a:chOff x="6666667" y="1809524"/>
            <a:chExt cx="4952381" cy="666666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67" y="1809524"/>
              <a:ext cx="4952381" cy="666666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414956" y="1809524"/>
            <a:ext cx="4952381" cy="6666667"/>
            <a:chOff x="1414956" y="1809524"/>
            <a:chExt cx="4952381" cy="6666667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14956" y="1809524"/>
              <a:ext cx="4952381" cy="6666667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1943131" y="1809524"/>
            <a:ext cx="4952381" cy="6666667"/>
            <a:chOff x="11943131" y="1809524"/>
            <a:chExt cx="4952381" cy="6666667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943131" y="1809524"/>
              <a:ext cx="4952381" cy="6666667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44200" y="3158943"/>
            <a:ext cx="4133533" cy="5117410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00089" y="2950094"/>
            <a:ext cx="4821229" cy="5526610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2145089" y="3551225"/>
            <a:ext cx="4804038" cy="3309914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324741" y="1578381"/>
            <a:ext cx="1358133" cy="1468162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3779616" y="1578381"/>
            <a:ext cx="1617971" cy="1468162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452506" y="1578381"/>
            <a:ext cx="1592067" cy="146816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363619" y="7165511"/>
            <a:ext cx="15238977" cy="2017282"/>
            <a:chOff x="1363619" y="7165511"/>
            <a:chExt cx="15238977" cy="201728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3619" y="7165511"/>
              <a:ext cx="15238977" cy="2017282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588206" y="2461809"/>
            <a:ext cx="880857" cy="1092951"/>
            <a:chOff x="8588206" y="2461809"/>
            <a:chExt cx="880857" cy="109295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8588206" y="2461809"/>
              <a:ext cx="880857" cy="1092951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22624" y="3513205"/>
            <a:ext cx="9746693" cy="2947588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275729" y="2389243"/>
            <a:ext cx="3119352" cy="1405562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12021" y="7751783"/>
            <a:ext cx="2684565" cy="147170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6590476" y="2152381"/>
            <a:ext cx="10012119" cy="6788562"/>
            <a:chOff x="6590476" y="2152381"/>
            <a:chExt cx="10012119" cy="678856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90476" y="2152381"/>
              <a:ext cx="10012119" cy="6788562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40795" y="2755130"/>
            <a:ext cx="7941950" cy="1009769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837561" y="2460948"/>
            <a:ext cx="3344466" cy="6171429"/>
            <a:chOff x="1837561" y="2460948"/>
            <a:chExt cx="3344466" cy="617142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37561" y="2460948"/>
              <a:ext cx="3344466" cy="6171429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33486" y="4242076"/>
            <a:ext cx="9686485" cy="399510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3633401" y="6337889"/>
            <a:ext cx="5638143" cy="28571"/>
            <a:chOff x="3633401" y="6337889"/>
            <a:chExt cx="5638143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3633401" y="6337889"/>
              <a:ext cx="5638143" cy="28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268369" y="6317822"/>
            <a:ext cx="15417359" cy="28571"/>
            <a:chOff x="1268369" y="6317822"/>
            <a:chExt cx="15417359" cy="2857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10800000">
              <a:off x="1268369" y="6317822"/>
              <a:ext cx="15417359" cy="2857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7125033" y="3959367"/>
            <a:ext cx="4007130" cy="993880"/>
            <a:chOff x="7125033" y="3959367"/>
            <a:chExt cx="4007130" cy="993880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25033" y="3959367"/>
              <a:ext cx="4007130" cy="993880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496177" y="3818862"/>
            <a:ext cx="1210741" cy="1402569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313107" y="4169726"/>
            <a:ext cx="1377573" cy="673192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9014171" y="6337889"/>
            <a:ext cx="5638143" cy="28571"/>
            <a:chOff x="9014171" y="6337889"/>
            <a:chExt cx="5638143" cy="28571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5400000">
              <a:off x="9014171" y="6337889"/>
              <a:ext cx="5638143" cy="28571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058364" y="5200002"/>
            <a:ext cx="2467127" cy="930536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7125033" y="6900015"/>
            <a:ext cx="4007130" cy="993880"/>
            <a:chOff x="7125033" y="6900015"/>
            <a:chExt cx="4007130" cy="993880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125033" y="6900015"/>
              <a:ext cx="4007130" cy="993880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496177" y="6758567"/>
            <a:ext cx="1222626" cy="1405398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8209994" y="6990087"/>
            <a:ext cx="2839821" cy="966116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058364" y="8140649"/>
            <a:ext cx="2461336" cy="1291631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12477231" y="3959367"/>
            <a:ext cx="4007130" cy="993880"/>
            <a:chOff x="12477231" y="3959367"/>
            <a:chExt cx="4007130" cy="993880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2477231" y="3959367"/>
              <a:ext cx="4007130" cy="993880"/>
            </a:xfrm>
            <a:prstGeom prst="rect">
              <a:avLst/>
            </a:prstGeom>
          </p:spPr>
        </p:pic>
      </p:grpSp>
      <p:pic>
        <p:nvPicPr>
          <p:cNvPr id="29" name="Object 28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2848415" y="3818862"/>
            <a:ext cx="1215017" cy="1403998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3674859" y="4195126"/>
            <a:ext cx="1330687" cy="653002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2410573" y="5200002"/>
            <a:ext cx="1537898" cy="930536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12477231" y="6900015"/>
            <a:ext cx="4007130" cy="993880"/>
            <a:chOff x="12477231" y="6900015"/>
            <a:chExt cx="4007130" cy="993880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2477231" y="6900015"/>
              <a:ext cx="4007130" cy="993880"/>
            </a:xfrm>
            <a:prstGeom prst="rect">
              <a:avLst/>
            </a:prstGeom>
          </p:spPr>
        </p:pic>
      </p:grpSp>
      <p:pic>
        <p:nvPicPr>
          <p:cNvPr id="35" name="Object 34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2848415" y="6759510"/>
            <a:ext cx="1229760" cy="1403998"/>
          </a:xfrm>
          <a:prstGeom prst="rect">
            <a:avLst/>
          </a:prstGeom>
        </p:spPr>
      </p:pic>
      <p:pic>
        <p:nvPicPr>
          <p:cNvPr id="36" name="Object 35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3674859" y="7135773"/>
            <a:ext cx="1259583" cy="653002"/>
          </a:xfrm>
          <a:prstGeom prst="rect">
            <a:avLst/>
          </a:prstGeom>
        </p:spPr>
      </p:pic>
      <p:grpSp>
        <p:nvGrpSpPr>
          <p:cNvPr id="1009" name="그룹 1009"/>
          <p:cNvGrpSpPr/>
          <p:nvPr/>
        </p:nvGrpSpPr>
        <p:grpSpPr>
          <a:xfrm>
            <a:off x="1744211" y="3959367"/>
            <a:ext cx="4007130" cy="993880"/>
            <a:chOff x="1744211" y="3959367"/>
            <a:chExt cx="4007130" cy="993880"/>
          </a:xfrm>
        </p:grpSpPr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744211" y="3959367"/>
              <a:ext cx="4007130" cy="993880"/>
            </a:xfrm>
            <a:prstGeom prst="rect">
              <a:avLst/>
            </a:prstGeom>
          </p:spPr>
        </p:pic>
      </p:grpSp>
      <p:pic>
        <p:nvPicPr>
          <p:cNvPr id="40" name="Object 39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2115358" y="3821090"/>
            <a:ext cx="1145589" cy="1394932"/>
          </a:xfrm>
          <a:prstGeom prst="rect">
            <a:avLst/>
          </a:prstGeom>
        </p:spPr>
      </p:pic>
      <p:pic>
        <p:nvPicPr>
          <p:cNvPr id="41" name="Object 40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2932278" y="4169726"/>
            <a:ext cx="1329954" cy="673192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1677545" y="5133335"/>
            <a:ext cx="3484812" cy="930536"/>
          </a:xfrm>
          <a:prstGeom prst="rect">
            <a:avLst/>
          </a:prstGeom>
        </p:spPr>
      </p:pic>
      <p:grpSp>
        <p:nvGrpSpPr>
          <p:cNvPr id="1010" name="그룹 1010"/>
          <p:cNvGrpSpPr/>
          <p:nvPr/>
        </p:nvGrpSpPr>
        <p:grpSpPr>
          <a:xfrm>
            <a:off x="1744211" y="6900015"/>
            <a:ext cx="4007130" cy="993880"/>
            <a:chOff x="1744211" y="6900015"/>
            <a:chExt cx="4007130" cy="993880"/>
          </a:xfrm>
        </p:grpSpPr>
        <p:pic>
          <p:nvPicPr>
            <p:cNvPr id="44" name="Object 43"/>
            <p:cNvPicPr>
              <a:picLocks noChangeAspect="1"/>
            </p:cNvPicPr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744211" y="6900015"/>
              <a:ext cx="4007130" cy="993880"/>
            </a:xfrm>
            <a:prstGeom prst="rect">
              <a:avLst/>
            </a:prstGeom>
          </p:spPr>
        </p:pic>
      </p:grpSp>
      <p:pic>
        <p:nvPicPr>
          <p:cNvPr id="46" name="Object 45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2115358" y="6758567"/>
            <a:ext cx="1240217" cy="1404445"/>
          </a:xfrm>
          <a:prstGeom prst="rect">
            <a:avLst/>
          </a:prstGeom>
        </p:spPr>
      </p:pic>
      <p:pic>
        <p:nvPicPr>
          <p:cNvPr id="47" name="Object 46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2941802" y="7135773"/>
            <a:ext cx="1330687" cy="653002"/>
          </a:xfrm>
          <a:prstGeom prst="rect">
            <a:avLst/>
          </a:prstGeom>
        </p:spPr>
      </p:pic>
      <p:pic>
        <p:nvPicPr>
          <p:cNvPr id="48" name="Object 47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6873024" y="1255666"/>
            <a:ext cx="4178947" cy="2338728"/>
          </a:xfrm>
          <a:prstGeom prst="rect">
            <a:avLst/>
          </a:prstGeom>
        </p:spPr>
      </p:pic>
      <p:pic>
        <p:nvPicPr>
          <p:cNvPr id="49" name="Object 48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12220097" y="8064459"/>
            <a:ext cx="4742241" cy="129163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977049" y="5975233"/>
            <a:ext cx="5238095" cy="3333333"/>
            <a:chOff x="977049" y="5975233"/>
            <a:chExt cx="5238095" cy="3333333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7049" y="5975233"/>
              <a:ext cx="5238095" cy="3333333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6358001" y="5975233"/>
            <a:ext cx="5238095" cy="3333333"/>
            <a:chOff x="6358001" y="5975233"/>
            <a:chExt cx="5238095" cy="333333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58001" y="5975233"/>
              <a:ext cx="5238095" cy="3333333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48059" y="6736725"/>
            <a:ext cx="4571194" cy="2751679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43294" y="6042944"/>
            <a:ext cx="4043563" cy="970554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061802" y="7249053"/>
            <a:ext cx="3851022" cy="911403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892934" y="6104596"/>
            <a:ext cx="4043563" cy="970554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1738952" y="5975233"/>
            <a:ext cx="5238095" cy="3333333"/>
            <a:chOff x="11738952" y="5975233"/>
            <a:chExt cx="5238095" cy="333333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738952" y="5975233"/>
              <a:ext cx="5238095" cy="333333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9676499" y="2224767"/>
            <a:ext cx="5238095" cy="3333333"/>
            <a:chOff x="9676499" y="2224767"/>
            <a:chExt cx="5238095" cy="3333333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676499" y="2224767"/>
              <a:ext cx="5238095" cy="3333333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2723810" y="2224767"/>
            <a:ext cx="5238095" cy="3333333"/>
            <a:chOff x="2723810" y="2224767"/>
            <a:chExt cx="5238095" cy="3333333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723810" y="2224767"/>
              <a:ext cx="5238095" cy="3333333"/>
            </a:xfrm>
            <a:prstGeom prst="rect">
              <a:avLst/>
            </a:prstGeom>
          </p:spPr>
        </p:pic>
      </p:grpSp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2584763" y="6935769"/>
            <a:ext cx="3956051" cy="2378032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2450064" y="6107453"/>
            <a:ext cx="4058230" cy="934735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812383" y="1089279"/>
            <a:ext cx="2304297" cy="1362135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209002" y="2454869"/>
            <a:ext cx="4624450" cy="970554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0137362" y="2429152"/>
            <a:ext cx="4612354" cy="688382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3280859" y="3436154"/>
            <a:ext cx="4633584" cy="1651708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0167335" y="2819878"/>
            <a:ext cx="4685746" cy="2749937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363619" y="7165511"/>
            <a:ext cx="15238977" cy="2017282"/>
            <a:chOff x="1363619" y="7165511"/>
            <a:chExt cx="15238977" cy="201728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3619" y="7165511"/>
              <a:ext cx="15238977" cy="2017282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588206" y="2461809"/>
            <a:ext cx="880857" cy="1092951"/>
            <a:chOff x="8588206" y="2461809"/>
            <a:chExt cx="880857" cy="109295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8588206" y="2461809"/>
              <a:ext cx="880857" cy="1092951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18443" y="3407063"/>
            <a:ext cx="12230264" cy="2128893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275729" y="2389243"/>
            <a:ext cx="3128876" cy="1405562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12021" y="7751783"/>
            <a:ext cx="4987946" cy="1471708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6590476" y="2152381"/>
            <a:ext cx="10012119" cy="6788562"/>
            <a:chOff x="6590476" y="2152381"/>
            <a:chExt cx="10012119" cy="678856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90476" y="2152381"/>
              <a:ext cx="10012119" cy="6788562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13432" y="2699898"/>
            <a:ext cx="9050521" cy="1089483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424080" y="2460948"/>
            <a:ext cx="6171429" cy="6171429"/>
            <a:chOff x="424080" y="2460948"/>
            <a:chExt cx="6171429" cy="617142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4080" y="2460948"/>
              <a:ext cx="6171429" cy="6171429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72486" y="4120410"/>
            <a:ext cx="9407942" cy="399668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6783597" y="7250447"/>
            <a:ext cx="9685096" cy="1719067"/>
            <a:chOff x="6783597" y="7250447"/>
            <a:chExt cx="9685096" cy="171906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83597" y="7250447"/>
              <a:ext cx="9685096" cy="171906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6783597" y="5221785"/>
            <a:ext cx="9685096" cy="1719067"/>
            <a:chOff x="6783597" y="5221785"/>
            <a:chExt cx="9685096" cy="1719067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83597" y="5221785"/>
              <a:ext cx="9685096" cy="1719067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6783597" y="3256386"/>
            <a:ext cx="9685096" cy="1719067"/>
            <a:chOff x="6783597" y="3256386"/>
            <a:chExt cx="9685096" cy="1719067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83597" y="3256386"/>
              <a:ext cx="9685096" cy="1719067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25560" y="3306213"/>
            <a:ext cx="1741560" cy="1404445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912363" y="3586411"/>
            <a:ext cx="7286803" cy="1279975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1586925" y="3323810"/>
            <a:ext cx="4797356" cy="5561905"/>
            <a:chOff x="1586925" y="3323810"/>
            <a:chExt cx="4797356" cy="5561905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86925" y="3323810"/>
              <a:ext cx="4797356" cy="5561905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899402" y="4210602"/>
            <a:ext cx="4258461" cy="4193384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-522477" y="3465003"/>
            <a:ext cx="5583054" cy="1089482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385508" y="1878613"/>
            <a:ext cx="8581320" cy="1048873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649269" y="4175481"/>
            <a:ext cx="1929916" cy="755011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782701" y="7174396"/>
            <a:ext cx="1810988" cy="1403969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8902840" y="7565954"/>
            <a:ext cx="7562889" cy="1287594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6817697" y="7989402"/>
            <a:ext cx="1786354" cy="1003373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8902840" y="5658468"/>
            <a:ext cx="7218346" cy="959975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6773177" y="5272558"/>
            <a:ext cx="1806712" cy="1402569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6645583" y="6061297"/>
            <a:ext cx="1968011" cy="755011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2919905" y="4419048"/>
            <a:ext cx="12115296" cy="723810"/>
            <a:chOff x="2919905" y="4419048"/>
            <a:chExt cx="12115296" cy="72381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19905" y="4419048"/>
              <a:ext cx="12115296" cy="72381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648285" y="2045696"/>
            <a:ext cx="6770763" cy="993203"/>
            <a:chOff x="5648285" y="2045696"/>
            <a:chExt cx="6770763" cy="99320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48285" y="2045696"/>
              <a:ext cx="6770763" cy="993203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5656204" y="5763799"/>
            <a:ext cx="2647619" cy="148593"/>
            <a:chOff x="5656204" y="5763799"/>
            <a:chExt cx="2647619" cy="148593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5656204" y="5763799"/>
              <a:ext cx="2647619" cy="148593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17413" y="2070870"/>
            <a:ext cx="9605168" cy="1089482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5278977" y="5142857"/>
            <a:ext cx="3398285" cy="993880"/>
            <a:chOff x="5278977" y="5142857"/>
            <a:chExt cx="3398285" cy="993880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278977" y="5142857"/>
              <a:ext cx="3398285" cy="993880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9796344" y="5754275"/>
            <a:ext cx="2628571" cy="148593"/>
            <a:chOff x="9796344" y="5754275"/>
            <a:chExt cx="2628571" cy="148593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5400000">
              <a:off x="9796344" y="5754275"/>
              <a:ext cx="2628571" cy="148593"/>
            </a:xfrm>
            <a:prstGeom prst="rect">
              <a:avLst/>
            </a:prstGeom>
          </p:spPr>
        </p:pic>
      </p:grpSp>
      <p:pic>
        <p:nvPicPr>
          <p:cNvPr id="21" name="Object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803621" y="5236097"/>
            <a:ext cx="2422954" cy="957449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9337191" y="5142857"/>
            <a:ext cx="3398285" cy="993880"/>
            <a:chOff x="9337191" y="5142857"/>
            <a:chExt cx="3398285" cy="993880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337191" y="5142857"/>
              <a:ext cx="3398285" cy="993880"/>
            </a:xfrm>
            <a:prstGeom prst="rect">
              <a:avLst/>
            </a:prstGeom>
          </p:spPr>
        </p:pic>
      </p:grpSp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676145" y="5242678"/>
            <a:ext cx="2856230" cy="957449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5278977" y="6777481"/>
            <a:ext cx="3398285" cy="2945947"/>
            <a:chOff x="5278977" y="6777481"/>
            <a:chExt cx="3398285" cy="2945947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278977" y="6777481"/>
              <a:ext cx="3398285" cy="2945947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9337191" y="6777481"/>
            <a:ext cx="3398285" cy="2854519"/>
            <a:chOff x="9337191" y="6777481"/>
            <a:chExt cx="3398285" cy="2854519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337191" y="6777481"/>
              <a:ext cx="3398285" cy="2854519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2224667" y="6392370"/>
            <a:ext cx="1390476" cy="148593"/>
            <a:chOff x="2224667" y="6392370"/>
            <a:chExt cx="1390476" cy="148593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 rot="5400000">
              <a:off x="2224667" y="6392370"/>
              <a:ext cx="1390476" cy="148593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14235202" y="6287608"/>
            <a:ext cx="1600000" cy="148593"/>
            <a:chOff x="14235202" y="6287608"/>
            <a:chExt cx="1600000" cy="148593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 rot="5400000">
              <a:off x="14235202" y="6287608"/>
              <a:ext cx="1600000" cy="148593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13357310" y="6777481"/>
            <a:ext cx="3398285" cy="2212250"/>
            <a:chOff x="13357310" y="6777481"/>
            <a:chExt cx="3398285" cy="2212250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3357310" y="6777481"/>
              <a:ext cx="3398285" cy="2212250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13357310" y="5142857"/>
            <a:ext cx="3398285" cy="993880"/>
            <a:chOff x="13357310" y="5142857"/>
            <a:chExt cx="3398285" cy="993880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3357310" y="5142857"/>
              <a:ext cx="3398285" cy="993880"/>
            </a:xfrm>
            <a:prstGeom prst="rect">
              <a:avLst/>
            </a:prstGeom>
          </p:spPr>
        </p:pic>
      </p:grpSp>
      <p:pic>
        <p:nvPicPr>
          <p:cNvPr id="44" name="Object 43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3627125" y="5252202"/>
            <a:ext cx="3058268" cy="957449"/>
          </a:xfrm>
          <a:prstGeom prst="rect">
            <a:avLst/>
          </a:prstGeom>
        </p:spPr>
      </p:pic>
      <p:grpSp>
        <p:nvGrpSpPr>
          <p:cNvPr id="1014" name="그룹 1014"/>
          <p:cNvGrpSpPr/>
          <p:nvPr/>
        </p:nvGrpSpPr>
        <p:grpSpPr>
          <a:xfrm>
            <a:off x="1220763" y="6777481"/>
            <a:ext cx="3398285" cy="2854519"/>
            <a:chOff x="1220763" y="6777481"/>
            <a:chExt cx="3398285" cy="2854519"/>
          </a:xfrm>
        </p:grpSpPr>
        <p:pic>
          <p:nvPicPr>
            <p:cNvPr id="46" name="Object 45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220763" y="6777481"/>
              <a:ext cx="3398285" cy="2854519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220763" y="5142857"/>
            <a:ext cx="3398285" cy="993880"/>
            <a:chOff x="1220763" y="5142857"/>
            <a:chExt cx="3398285" cy="993880"/>
          </a:xfrm>
        </p:grpSpPr>
        <p:pic>
          <p:nvPicPr>
            <p:cNvPr id="49" name="Object 48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220763" y="5142857"/>
              <a:ext cx="3398285" cy="993880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8332717" y="3624275"/>
            <a:ext cx="1232530" cy="137967"/>
            <a:chOff x="8332717" y="3624275"/>
            <a:chExt cx="1232530" cy="137967"/>
          </a:xfrm>
        </p:grpSpPr>
        <p:pic>
          <p:nvPicPr>
            <p:cNvPr id="52" name="Object 51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 rot="5400000">
              <a:off x="8332717" y="3624275"/>
              <a:ext cx="1232530" cy="137967"/>
            </a:xfrm>
            <a:prstGeom prst="rect">
              <a:avLst/>
            </a:prstGeom>
          </p:spPr>
        </p:pic>
      </p:grpSp>
      <p:pic>
        <p:nvPicPr>
          <p:cNvPr id="54" name="Object 53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883088" y="5342373"/>
            <a:ext cx="3740935" cy="719963"/>
          </a:xfrm>
          <a:prstGeom prst="rect">
            <a:avLst/>
          </a:prstGeom>
        </p:spPr>
      </p:pic>
      <p:pic>
        <p:nvPicPr>
          <p:cNvPr id="55" name="Object 54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418068" y="6889659"/>
            <a:ext cx="3007032" cy="2592794"/>
          </a:xfrm>
          <a:prstGeom prst="rect">
            <a:avLst/>
          </a:prstGeom>
        </p:spPr>
      </p:pic>
      <p:pic>
        <p:nvPicPr>
          <p:cNvPr id="56" name="Object 55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5507725" y="6894811"/>
            <a:ext cx="3092918" cy="3001356"/>
          </a:xfrm>
          <a:prstGeom prst="rect">
            <a:avLst/>
          </a:prstGeom>
        </p:spPr>
      </p:pic>
      <p:pic>
        <p:nvPicPr>
          <p:cNvPr id="57" name="Object 56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13524191" y="6841249"/>
            <a:ext cx="3154489" cy="2149222"/>
          </a:xfrm>
          <a:prstGeom prst="rect">
            <a:avLst/>
          </a:prstGeom>
        </p:spPr>
      </p:pic>
      <p:pic>
        <p:nvPicPr>
          <p:cNvPr id="58" name="Object 57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9403124" y="6802200"/>
            <a:ext cx="3425667" cy="2537143"/>
          </a:xfrm>
          <a:prstGeom prst="rect">
            <a:avLst/>
          </a:prstGeom>
        </p:spPr>
      </p:pic>
      <p:pic>
        <p:nvPicPr>
          <p:cNvPr id="59" name="Object 58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1042651" y="1095118"/>
            <a:ext cx="4419606" cy="1066663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47619" y="2387215"/>
            <a:ext cx="16190476" cy="6788562"/>
            <a:chOff x="1047619" y="2387215"/>
            <a:chExt cx="16190476" cy="678856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7619" y="2387215"/>
              <a:ext cx="16190476" cy="6788562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22410" y="3720145"/>
            <a:ext cx="6171429" cy="3471429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343977" y="3720145"/>
            <a:ext cx="6171429" cy="3471429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363619" y="7165511"/>
            <a:ext cx="15238977" cy="2017282"/>
            <a:chOff x="1363619" y="7165511"/>
            <a:chExt cx="15238977" cy="2017282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3619" y="7165511"/>
              <a:ext cx="15238977" cy="2017282"/>
            </a:xfrm>
            <a:prstGeom prst="rect">
              <a:avLst/>
            </a:prstGeom>
          </p:spPr>
        </p:pic>
      </p:grpSp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556748" y="2621619"/>
            <a:ext cx="9050521" cy="1089483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463364" y="7657373"/>
            <a:ext cx="6065231" cy="1095431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262097" y="7588802"/>
            <a:ext cx="6114793" cy="711317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47619" y="1755903"/>
            <a:ext cx="16190476" cy="7619048"/>
            <a:chOff x="1047619" y="1755903"/>
            <a:chExt cx="16190476" cy="761904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7619" y="1755903"/>
              <a:ext cx="16190476" cy="7619048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56748" y="1052261"/>
            <a:ext cx="9021950" cy="1089483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93521" y="1988826"/>
            <a:ext cx="12290891" cy="7519786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59310" y="3131991"/>
            <a:ext cx="9403489" cy="3499308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350021" y="8074477"/>
            <a:ext cx="15252575" cy="1108315"/>
            <a:chOff x="1350021" y="8074477"/>
            <a:chExt cx="15252575" cy="1108315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50021" y="8074477"/>
              <a:ext cx="15252575" cy="1108315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627217" y="8363811"/>
            <a:ext cx="24964621" cy="640192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01926" y="8351021"/>
            <a:ext cx="2173135" cy="71986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363619" y="7165511"/>
            <a:ext cx="15238977" cy="2017282"/>
            <a:chOff x="1363619" y="7165511"/>
            <a:chExt cx="15238977" cy="201728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3619" y="7165511"/>
              <a:ext cx="15238977" cy="2017282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588206" y="2461809"/>
            <a:ext cx="880857" cy="1092951"/>
            <a:chOff x="8588206" y="2461809"/>
            <a:chExt cx="880857" cy="109295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8588206" y="2461809"/>
              <a:ext cx="880857" cy="1092951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11986" y="3513205"/>
            <a:ext cx="12022398" cy="1979674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267675" y="2394039"/>
            <a:ext cx="3067686" cy="1401733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12021" y="7751783"/>
            <a:ext cx="3961260" cy="104949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6590476" y="2152381"/>
            <a:ext cx="10012119" cy="6788562"/>
            <a:chOff x="6590476" y="2152381"/>
            <a:chExt cx="10012119" cy="678856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90476" y="2152381"/>
              <a:ext cx="10012119" cy="6788562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63619" y="2152381"/>
            <a:ext cx="4674476" cy="6788562"/>
            <a:chOff x="1363619" y="2152381"/>
            <a:chExt cx="4674476" cy="6788562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63619" y="2152381"/>
              <a:ext cx="4674476" cy="6788562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50971" y="2410704"/>
            <a:ext cx="8431512" cy="1009769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363619" y="2152381"/>
            <a:ext cx="4674476" cy="6788562"/>
            <a:chOff x="1363619" y="2152381"/>
            <a:chExt cx="4674476" cy="6788562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3619" y="2152381"/>
              <a:ext cx="4674476" cy="6788562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208572" y="2827343"/>
            <a:ext cx="8964390" cy="633558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6590476" y="2152381"/>
            <a:ext cx="10012119" cy="6788562"/>
            <a:chOff x="6590476" y="2152381"/>
            <a:chExt cx="10012119" cy="678856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90476" y="2152381"/>
              <a:ext cx="10012119" cy="6788562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50971" y="2410704"/>
            <a:ext cx="8431512" cy="1009769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598454" y="2566145"/>
            <a:ext cx="5992022" cy="5961035"/>
            <a:chOff x="598454" y="2566145"/>
            <a:chExt cx="5992022" cy="5961035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8454" y="2566145"/>
              <a:ext cx="5992022" cy="5961035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337618" y="3249489"/>
            <a:ext cx="8967609" cy="606880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710057" y="3086486"/>
            <a:ext cx="14561402" cy="28571"/>
            <a:chOff x="1710057" y="3086486"/>
            <a:chExt cx="14561402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0800000">
              <a:off x="1710057" y="3086486"/>
              <a:ext cx="14561402" cy="2857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69108" y="2009403"/>
            <a:ext cx="3403635" cy="1079188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524" y="5869114"/>
            <a:ext cx="14843134" cy="3667343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71826" y="4047301"/>
            <a:ext cx="4526154" cy="724982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523369" y="3375118"/>
            <a:ext cx="15238977" cy="2314344"/>
            <a:chOff x="1523369" y="3375118"/>
            <a:chExt cx="15238977" cy="2314344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23369" y="3375118"/>
              <a:ext cx="15238977" cy="2314344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185050" y="4206078"/>
            <a:ext cx="12098227" cy="121091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710057" y="3086486"/>
            <a:ext cx="14561402" cy="28571"/>
            <a:chOff x="1710057" y="3086486"/>
            <a:chExt cx="14561402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0800000">
              <a:off x="1710057" y="3086486"/>
              <a:ext cx="14561402" cy="2857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72601" y="2072814"/>
            <a:ext cx="1819216" cy="1079188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71826" y="4047301"/>
            <a:ext cx="4526154" cy="724982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285714" y="3469667"/>
            <a:ext cx="15714286" cy="4285714"/>
            <a:chOff x="1285714" y="3469667"/>
            <a:chExt cx="15714286" cy="4285714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85714" y="3469667"/>
              <a:ext cx="15714286" cy="4285714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2874408" y="7808741"/>
            <a:ext cx="2096021" cy="2096021"/>
            <a:chOff x="12874408" y="7808741"/>
            <a:chExt cx="2096021" cy="2096021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874408" y="7808741"/>
              <a:ext cx="2096021" cy="2096021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5203879" y="7769602"/>
            <a:ext cx="2135160" cy="2135160"/>
            <a:chOff x="15203879" y="7769602"/>
            <a:chExt cx="2135160" cy="2135160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203879" y="7769602"/>
              <a:ext cx="2135160" cy="2135160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454656" y="3631275"/>
            <a:ext cx="14579016" cy="436848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83129" y="726836"/>
            <a:ext cx="8204731" cy="1009769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90111" y="1336473"/>
            <a:ext cx="16319346" cy="860633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63620" y="393844"/>
            <a:ext cx="17620437" cy="9510918"/>
            <a:chOff x="363620" y="393844"/>
            <a:chExt cx="17620437" cy="95109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620" y="393844"/>
              <a:ext cx="17620437" cy="95109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363619" y="7165511"/>
            <a:ext cx="15238977" cy="2017282"/>
            <a:chOff x="1363619" y="7165511"/>
            <a:chExt cx="15238977" cy="201728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3619" y="7165511"/>
              <a:ext cx="15238977" cy="2017282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588206" y="2461809"/>
            <a:ext cx="880857" cy="1092951"/>
            <a:chOff x="8588206" y="2461809"/>
            <a:chExt cx="880857" cy="109295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8588206" y="2461809"/>
              <a:ext cx="880857" cy="1092951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11986" y="3513205"/>
            <a:ext cx="12165255" cy="1979674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275729" y="2389243"/>
            <a:ext cx="3109828" cy="1405562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12021" y="7751783"/>
            <a:ext cx="2700746" cy="104949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>officegen</ep:Company>
  <ep:Words>0</ep:Words>
  <ep:PresentationFormat>On-screen Show (4:3)</ep:PresentationFormat>
  <ep:Paragraphs>0</ep:Paragraphs>
  <ep:Slides>27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ep:HeadingPairs>
  <ep:TitlesOfParts>
    <vt:vector size="28" baseType="lpstr">
      <vt:lpstr>Office Theme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2023-11-30T13:29:42.000</dcterms:created>
  <dc:creator>officegen</dc:creator>
  <cp:lastModifiedBy>User</cp:lastModifiedBy>
  <dcterms:modified xsi:type="dcterms:W3CDTF">2023-11-30T04:31:41.591</dcterms:modified>
  <cp:revision>2</cp:revision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