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Relationship Id="rId10" Type="http://schemas.openxmlformats.org/officeDocument/2006/relationships/image" Target="../media/image142.png"/><Relationship Id="rId11" Type="http://schemas.openxmlformats.org/officeDocument/2006/relationships/image" Target="../media/image143.png"/><Relationship Id="rId12" Type="http://schemas.openxmlformats.org/officeDocument/2006/relationships/image" Target="../media/image144.png"/><Relationship Id="rId13" Type="http://schemas.openxmlformats.org/officeDocument/2006/relationships/image" Target="../media/image14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8" Type="http://schemas.openxmlformats.org/officeDocument/2006/relationships/image" Target="../media/image152.png"/><Relationship Id="rId9" Type="http://schemas.openxmlformats.org/officeDocument/2006/relationships/image" Target="../media/image153.png"/><Relationship Id="rId10" Type="http://schemas.openxmlformats.org/officeDocument/2006/relationships/image" Target="../media/image15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png"/><Relationship Id="rId10" Type="http://schemas.openxmlformats.org/officeDocument/2006/relationships/image" Target="../media/image172.png"/><Relationship Id="rId11" Type="http://schemas.openxmlformats.org/officeDocument/2006/relationships/image" Target="../media/image173.png"/><Relationship Id="rId12" Type="http://schemas.openxmlformats.org/officeDocument/2006/relationships/image" Target="../media/image17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Relationship Id="rId8" Type="http://schemas.openxmlformats.org/officeDocument/2006/relationships/image" Target="../media/image181.png"/><Relationship Id="rId9" Type="http://schemas.openxmlformats.org/officeDocument/2006/relationships/image" Target="../media/image182.png"/><Relationship Id="rId10" Type="http://schemas.openxmlformats.org/officeDocument/2006/relationships/image" Target="../media/image183.png"/><Relationship Id="rId11" Type="http://schemas.openxmlformats.org/officeDocument/2006/relationships/image" Target="../media/image184.png"/><Relationship Id="rId12" Type="http://schemas.openxmlformats.org/officeDocument/2006/relationships/image" Target="../media/image18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193.png"/><Relationship Id="rId10" Type="http://schemas.openxmlformats.org/officeDocument/2006/relationships/image" Target="../media/image194.png"/><Relationship Id="rId11" Type="http://schemas.openxmlformats.org/officeDocument/2006/relationships/image" Target="../media/image195.png"/><Relationship Id="rId12" Type="http://schemas.openxmlformats.org/officeDocument/2006/relationships/image" Target="../media/image196.png"/><Relationship Id="rId13" Type="http://schemas.openxmlformats.org/officeDocument/2006/relationships/image" Target="../media/image19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Relationship Id="rId6" Type="http://schemas.openxmlformats.org/officeDocument/2006/relationships/image" Target="../media/image202.png"/><Relationship Id="rId7" Type="http://schemas.openxmlformats.org/officeDocument/2006/relationships/image" Target="../media/image20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20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9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104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Relationship Id="rId13" Type="http://schemas.openxmlformats.org/officeDocument/2006/relationships/image" Target="../media/image107.png"/><Relationship Id="rId14" Type="http://schemas.openxmlformats.org/officeDocument/2006/relationships/image" Target="../media/image108.png"/><Relationship Id="rId15" Type="http://schemas.openxmlformats.org/officeDocument/2006/relationships/image" Target="../media/image109.png"/><Relationship Id="rId16" Type="http://schemas.openxmlformats.org/officeDocument/2006/relationships/image" Target="../media/image110.png"/><Relationship Id="rId17" Type="http://schemas.openxmlformats.org/officeDocument/2006/relationships/image" Target="../media/image11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120.png"/><Relationship Id="rId11" Type="http://schemas.openxmlformats.org/officeDocument/2006/relationships/image" Target="../media/image121.png"/><Relationship Id="rId12" Type="http://schemas.openxmlformats.org/officeDocument/2006/relationships/image" Target="../media/image122.png"/><Relationship Id="rId13" Type="http://schemas.openxmlformats.org/officeDocument/2006/relationships/image" Target="../media/image1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8426" y="2983009"/>
            <a:ext cx="17335534" cy="643115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83033" y="7727404"/>
            <a:ext cx="15908247" cy="14769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16893" y="3361664"/>
            <a:ext cx="8334894" cy="5901105"/>
            <a:chOff x="1116893" y="3361664"/>
            <a:chExt cx="8334894" cy="590110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6893" y="3361664"/>
              <a:ext cx="8334894" cy="590110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680358" y="3624173"/>
            <a:ext cx="7643740" cy="5376088"/>
            <a:chOff x="9680358" y="3624173"/>
            <a:chExt cx="7643740" cy="537608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80358" y="3624173"/>
              <a:ext cx="7643740" cy="5376088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501" y="1451958"/>
            <a:ext cx="3672472" cy="231091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779186" y="1542719"/>
            <a:ext cx="17614154" cy="227805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471553" y="1105513"/>
            <a:ext cx="5419347" cy="6529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190187"/>
            <a:ext cx="15771429" cy="368217"/>
            <a:chOff x="1257143" y="1190187"/>
            <a:chExt cx="15771429" cy="36821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190187"/>
              <a:ext cx="15771429" cy="368217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875" y="1124561"/>
            <a:ext cx="4576699" cy="65296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80087" y="5142857"/>
            <a:ext cx="8024242" cy="2922682"/>
            <a:chOff x="980087" y="5142857"/>
            <a:chExt cx="8024242" cy="292268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0087" y="5142857"/>
              <a:ext cx="8024242" cy="292268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7110" y="1451958"/>
            <a:ext cx="3675072" cy="231091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95259" y="1690864"/>
            <a:ext cx="8037466" cy="150892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63041" y="3700915"/>
            <a:ext cx="7472381" cy="101320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5030" y="3724003"/>
            <a:ext cx="7472381" cy="101320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283524" y="4909211"/>
            <a:ext cx="6834861" cy="35204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489153" y="3787879"/>
            <a:ext cx="12633684" cy="5264035"/>
            <a:chOff x="2489153" y="3787879"/>
            <a:chExt cx="12633684" cy="526403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9153" y="3787879"/>
              <a:ext cx="12633684" cy="5264035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606" y="1451958"/>
            <a:ext cx="3779987" cy="231091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51875" y="1124561"/>
            <a:ext cx="4576699" cy="65296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22898" y="1740450"/>
            <a:ext cx="6001686" cy="1647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34" y="1442434"/>
            <a:ext cx="3399901" cy="232043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007" y="1697737"/>
            <a:ext cx="14153904" cy="165682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95047" y="3352085"/>
            <a:ext cx="14229128" cy="586509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780" y="1084561"/>
            <a:ext cx="5225871" cy="6529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78798" y="5420485"/>
            <a:ext cx="11332957" cy="3713714"/>
            <a:chOff x="1478798" y="5420485"/>
            <a:chExt cx="11332957" cy="371371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8798" y="5420485"/>
              <a:ext cx="11332957" cy="371371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7806" y="1451958"/>
            <a:ext cx="3384291" cy="231091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85523" y="3267046"/>
            <a:ext cx="5277367" cy="218761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4007" y="1697737"/>
            <a:ext cx="14153904" cy="165682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780" y="1084561"/>
            <a:ext cx="5225871" cy="6529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17807" y="3050091"/>
            <a:ext cx="15655814" cy="13879"/>
            <a:chOff x="1417807" y="3050091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7807" y="3050091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080097" y="2311979"/>
            <a:ext cx="968634" cy="13879"/>
            <a:chOff x="3080097" y="2311979"/>
            <a:chExt cx="96863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3080097" y="2311979"/>
              <a:ext cx="968634" cy="1387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7291" y="1411958"/>
            <a:ext cx="3392977" cy="231091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192880" y="3264242"/>
            <a:ext cx="11620518" cy="6066532"/>
            <a:chOff x="5192880" y="3264242"/>
            <a:chExt cx="11620518" cy="606653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2880" y="3264242"/>
              <a:ext cx="11620518" cy="606653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4007" y="1697737"/>
            <a:ext cx="14153904" cy="165682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478" y="4870175"/>
            <a:ext cx="3900099" cy="2296185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780" y="1084561"/>
            <a:ext cx="5225871" cy="6529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80" y="1084561"/>
            <a:ext cx="5225871" cy="65296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17807" y="3050091"/>
            <a:ext cx="15655814" cy="13879"/>
            <a:chOff x="1417807" y="3050091"/>
            <a:chExt cx="15655814" cy="1387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807" y="3050091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080097" y="2311979"/>
            <a:ext cx="968634" cy="13879"/>
            <a:chOff x="3080097" y="2311979"/>
            <a:chExt cx="968634" cy="1387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080097" y="2311979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17807" y="3727467"/>
            <a:ext cx="7725050" cy="4752287"/>
            <a:chOff x="1417807" y="3727467"/>
            <a:chExt cx="7725050" cy="475228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7807" y="3727467"/>
              <a:ext cx="7725050" cy="475228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03588" y="1677879"/>
            <a:ext cx="15102829" cy="16187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0091" y="1402434"/>
            <a:ext cx="3353149" cy="232043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19317" y="3573359"/>
            <a:ext cx="7234253" cy="155503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77266" y="5465051"/>
            <a:ext cx="7321200" cy="155619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282892" y="7191778"/>
            <a:ext cx="7409524" cy="20990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047" y="2788437"/>
            <a:ext cx="16040071" cy="552089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441182" y="1067418"/>
            <a:ext cx="5922309" cy="6529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653220" y="3134476"/>
            <a:ext cx="21460726" cy="57338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098267" y="1173692"/>
            <a:ext cx="20640320" cy="241950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85750" y="3015344"/>
            <a:ext cx="15655814" cy="13879"/>
            <a:chOff x="1385750" y="3015344"/>
            <a:chExt cx="15655814" cy="1387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5750" y="3015344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950" y="4162717"/>
            <a:ext cx="7426398" cy="803831"/>
            <a:chOff x="1314950" y="4162717"/>
            <a:chExt cx="7426398" cy="803831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314950" y="4162717"/>
              <a:ext cx="7426398" cy="803831"/>
              <a:chOff x="1314950" y="4162717"/>
              <a:chExt cx="7426398" cy="803831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14950" y="4162717"/>
                <a:ext cx="7426398" cy="803831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2580" y="4177527"/>
              <a:ext cx="846175" cy="59700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543522" y="4162717"/>
            <a:ext cx="7426398" cy="803831"/>
            <a:chOff x="9543522" y="4162717"/>
            <a:chExt cx="7426398" cy="803831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9543522" y="4162717"/>
              <a:ext cx="7426398" cy="803831"/>
              <a:chOff x="9543522" y="4162717"/>
              <a:chExt cx="7426398" cy="803831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543522" y="4162717"/>
                <a:ext cx="7426398" cy="803831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85707" y="4182044"/>
              <a:ext cx="870613" cy="58622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14950" y="6077195"/>
            <a:ext cx="7384471" cy="799293"/>
            <a:chOff x="1314950" y="6077195"/>
            <a:chExt cx="7384471" cy="799293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314950" y="6077195"/>
              <a:ext cx="7384471" cy="799293"/>
              <a:chOff x="1314950" y="6077195"/>
              <a:chExt cx="7384471" cy="799293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14950" y="6077195"/>
                <a:ext cx="7384471" cy="799293"/>
              </a:xfrm>
              <a:prstGeom prst="rect">
                <a:avLst/>
              </a:prstGeom>
            </p:spPr>
          </p:pic>
        </p:grpSp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0854" y="6102244"/>
              <a:ext cx="827894" cy="58250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543522" y="6025038"/>
            <a:ext cx="7426398" cy="803831"/>
            <a:chOff x="9543522" y="6025038"/>
            <a:chExt cx="7426398" cy="803831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9543522" y="6025038"/>
              <a:ext cx="7426398" cy="803831"/>
              <a:chOff x="9543522" y="6025038"/>
              <a:chExt cx="7426398" cy="803831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543522" y="6025038"/>
                <a:ext cx="7426398" cy="803831"/>
              </a:xfrm>
              <a:prstGeom prst="rect">
                <a:avLst/>
              </a:prstGeom>
            </p:spPr>
          </p:pic>
        </p:grpSp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91381" y="6042400"/>
              <a:ext cx="863822" cy="590146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75640" y="4012650"/>
            <a:ext cx="4578309" cy="1006042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7889206" y="5951146"/>
            <a:ext cx="18305804" cy="961052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26663" y="5926622"/>
            <a:ext cx="15286642" cy="952147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693377" y="3989562"/>
            <a:ext cx="5680442" cy="100604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95903" y="7804827"/>
            <a:ext cx="7426398" cy="803831"/>
            <a:chOff x="1295903" y="7804827"/>
            <a:chExt cx="7426398" cy="803831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1295903" y="7804827"/>
              <a:ext cx="7426398" cy="803831"/>
              <a:chOff x="1295903" y="7804827"/>
              <a:chExt cx="7426398" cy="803831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295903" y="7804827"/>
                <a:ext cx="7426398" cy="803831"/>
              </a:xfrm>
              <a:prstGeom prst="rect">
                <a:avLst/>
              </a:prstGeom>
            </p:spPr>
          </p:pic>
        </p:grpSp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9678" y="7819640"/>
              <a:ext cx="835699" cy="606527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-3410420" y="7716302"/>
            <a:ext cx="12074166" cy="961385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9574580" y="7804827"/>
            <a:ext cx="7426398" cy="803831"/>
            <a:chOff x="9574580" y="7804827"/>
            <a:chExt cx="7426398" cy="803831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9574580" y="7804827"/>
              <a:ext cx="7426398" cy="803831"/>
              <a:chOff x="9574580" y="7804827"/>
              <a:chExt cx="7426398" cy="803831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9574580" y="7804827"/>
                <a:ext cx="7426398" cy="803831"/>
              </a:xfrm>
              <a:prstGeom prst="rect">
                <a:avLst/>
              </a:prstGeom>
            </p:spPr>
          </p:pic>
        </p:grpSp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29861" y="7846979"/>
              <a:ext cx="838003" cy="55308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711310" y="7730445"/>
            <a:ext cx="13201671" cy="8595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276703" y="3678307"/>
            <a:ext cx="1983036" cy="988968"/>
            <a:chOff x="3276703" y="3678307"/>
            <a:chExt cx="1983036" cy="98896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6703" y="3678307"/>
              <a:ext cx="1983036" cy="98896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7384" y="1453184"/>
            <a:ext cx="3689521" cy="228247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85" y="1086470"/>
            <a:ext cx="5109480" cy="65297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78622" y="1690626"/>
            <a:ext cx="4137324" cy="164787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9752" y="5089667"/>
            <a:ext cx="6282914" cy="228686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958874" y="5062857"/>
            <a:ext cx="8088962" cy="383466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21278" y="3566616"/>
            <a:ext cx="5655171" cy="144622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970150" y="3678307"/>
            <a:ext cx="1983036" cy="988968"/>
            <a:chOff x="11970150" y="3678307"/>
            <a:chExt cx="1983036" cy="98896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70150" y="3678307"/>
              <a:ext cx="1983036" cy="988968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714745" y="3557088"/>
            <a:ext cx="5702790" cy="14652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394" y="1462708"/>
            <a:ext cx="3677397" cy="227294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85" y="1086470"/>
            <a:ext cx="5109480" cy="65297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30564" y="1710669"/>
            <a:ext cx="6792733" cy="164740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29291" y="3935448"/>
            <a:ext cx="15320460" cy="3851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57143" y="3922993"/>
            <a:ext cx="3781818" cy="3781818"/>
            <a:chOff x="1257143" y="3922993"/>
            <a:chExt cx="3781818" cy="378181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143" y="3922993"/>
              <a:ext cx="3781818" cy="378181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361039" y="3922993"/>
            <a:ext cx="3781818" cy="3781818"/>
            <a:chOff x="5361039" y="3922993"/>
            <a:chExt cx="3781818" cy="378181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61039" y="3922993"/>
              <a:ext cx="3781818" cy="378181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350649" y="3914912"/>
            <a:ext cx="3781818" cy="3781818"/>
            <a:chOff x="9350649" y="3914912"/>
            <a:chExt cx="3781818" cy="378181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50649" y="3914912"/>
              <a:ext cx="3781818" cy="378181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454545" y="3914912"/>
            <a:ext cx="3781818" cy="3781818"/>
            <a:chOff x="13454545" y="3914912"/>
            <a:chExt cx="3781818" cy="378181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54545" y="3914912"/>
              <a:ext cx="3781818" cy="3781818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85" y="1086470"/>
            <a:ext cx="5109480" cy="6529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67968" y="4828161"/>
            <a:ext cx="3201210" cy="2146429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2032" y="1462708"/>
            <a:ext cx="3686054" cy="2263425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66355" y="1690860"/>
            <a:ext cx="4383219" cy="164740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979582" y="4611264"/>
            <a:ext cx="2845029" cy="2577838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06279" y="4679313"/>
            <a:ext cx="3306876" cy="2497210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742719" y="4652121"/>
            <a:ext cx="3301067" cy="24901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46" y="1453184"/>
            <a:ext cx="3571406" cy="228247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85" y="1086470"/>
            <a:ext cx="5109480" cy="65297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7774" y="1671812"/>
            <a:ext cx="5070362" cy="15470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57143" y="3961089"/>
            <a:ext cx="3781818" cy="3781818"/>
            <a:chOff x="1257143" y="3961089"/>
            <a:chExt cx="3781818" cy="378181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7143" y="3961089"/>
              <a:ext cx="3781818" cy="378181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361039" y="3961089"/>
            <a:ext cx="3781818" cy="3781818"/>
            <a:chOff x="5361039" y="3961089"/>
            <a:chExt cx="3781818" cy="378181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61039" y="3961089"/>
              <a:ext cx="3781818" cy="378181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419071" y="3838214"/>
            <a:ext cx="3781818" cy="3781818"/>
            <a:chOff x="9419071" y="3838214"/>
            <a:chExt cx="3781818" cy="378181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19071" y="3838214"/>
              <a:ext cx="3781818" cy="378181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500722" y="3792038"/>
            <a:ext cx="3781818" cy="3781818"/>
            <a:chOff x="13500722" y="3792038"/>
            <a:chExt cx="3781818" cy="378181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00722" y="3792038"/>
              <a:ext cx="3781818" cy="3781818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01876" y="4674054"/>
            <a:ext cx="3620566" cy="259411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82000" y="4996399"/>
            <a:ext cx="3874052" cy="2051090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577684" y="4659422"/>
            <a:ext cx="3690943" cy="2428571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624146" y="4579339"/>
            <a:ext cx="3735381" cy="25333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975" y="1434137"/>
            <a:ext cx="3659225" cy="230152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5229" y="4094371"/>
            <a:ext cx="15068076" cy="432081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85" y="1086470"/>
            <a:ext cx="5109480" cy="6529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94060" y="1698183"/>
            <a:ext cx="8613800" cy="164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85" y="1086470"/>
            <a:ext cx="5109480" cy="65297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85" y="1086470"/>
            <a:ext cx="5109480" cy="65297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71429" y="3999184"/>
            <a:ext cx="3781818" cy="3781818"/>
            <a:chOff x="1371429" y="3999184"/>
            <a:chExt cx="3781818" cy="378181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1429" y="3999184"/>
              <a:ext cx="3781818" cy="378181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223954" y="4080858"/>
            <a:ext cx="3781818" cy="3781818"/>
            <a:chOff x="7223954" y="4080858"/>
            <a:chExt cx="3781818" cy="378181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23954" y="4080858"/>
              <a:ext cx="3781818" cy="378181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002886" y="3999184"/>
            <a:ext cx="3781818" cy="3781818"/>
            <a:chOff x="13002886" y="3999184"/>
            <a:chExt cx="3781818" cy="378181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02886" y="3999184"/>
              <a:ext cx="3781818" cy="3781818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22926" y="1709907"/>
            <a:ext cx="9380028" cy="1647400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4710" y="1451958"/>
            <a:ext cx="3650844" cy="231091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51384" y="5183914"/>
            <a:ext cx="2996394" cy="1779365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43269" y="5346831"/>
            <a:ext cx="2693028" cy="1547019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760288" y="5250612"/>
            <a:ext cx="2654933" cy="1556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536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667" y="666667"/>
            <a:ext cx="16952381" cy="8952381"/>
            <a:chOff x="666667" y="666667"/>
            <a:chExt cx="16952381" cy="895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809524" y="-3809524"/>
              <a:ext cx="33904762" cy="1790476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667" y="666667"/>
              <a:ext cx="16952381" cy="895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7143" y="1097490"/>
            <a:ext cx="15771429" cy="460914"/>
            <a:chOff x="1257143" y="1097490"/>
            <a:chExt cx="15771429" cy="4609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143" y="1097490"/>
              <a:ext cx="15771429" cy="4609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453" y="1451958"/>
            <a:ext cx="3665568" cy="231091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894" y="1086466"/>
            <a:ext cx="5003109" cy="65296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57614" y="1552243"/>
            <a:ext cx="5417182" cy="217767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14950" y="3061520"/>
            <a:ext cx="15655814" cy="13879"/>
            <a:chOff x="1314950" y="3061520"/>
            <a:chExt cx="15655814" cy="1387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4950" y="3061520"/>
              <a:ext cx="15655814" cy="1387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977239" y="2361502"/>
            <a:ext cx="968634" cy="13879"/>
            <a:chOff x="2977239" y="2361502"/>
            <a:chExt cx="968634" cy="1387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2977239" y="2361502"/>
              <a:ext cx="968634" cy="1387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048744" y="3916021"/>
            <a:ext cx="5979828" cy="2884556"/>
            <a:chOff x="11048744" y="3916021"/>
            <a:chExt cx="5979828" cy="288455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48744" y="3916021"/>
              <a:ext cx="5979828" cy="288455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87600" y="3517193"/>
            <a:ext cx="9499528" cy="4953519"/>
            <a:chOff x="1387600" y="3517193"/>
            <a:chExt cx="9499528" cy="495351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7600" y="3517193"/>
              <a:ext cx="9499528" cy="4953519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55189" y="8600274"/>
            <a:ext cx="9451960" cy="980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2023-12-05T21:35:24Z</dcterms:created>
  <dcterms:modified xsi:type="dcterms:W3CDTF">2023-12-05T21:35:24Z</dcterms:modified>
</cp:coreProperties>
</file>