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4.png"/><Relationship Id="rId3" Type="http://schemas.openxmlformats.org/officeDocument/2006/relationships/image" Target="../media/image125.png"/><Relationship Id="rId4" Type="http://schemas.openxmlformats.org/officeDocument/2006/relationships/image" Target="../media/image126.png"/><Relationship Id="rId5" Type="http://schemas.openxmlformats.org/officeDocument/2006/relationships/image" Target="../media/image127.png"/><Relationship Id="rId6" Type="http://schemas.openxmlformats.org/officeDocument/2006/relationships/image" Target="../media/image128.png"/><Relationship Id="rId7" Type="http://schemas.openxmlformats.org/officeDocument/2006/relationships/image" Target="../media/image129.png"/><Relationship Id="rId8" Type="http://schemas.openxmlformats.org/officeDocument/2006/relationships/image" Target="../media/image130.png"/><Relationship Id="rId9" Type="http://schemas.openxmlformats.org/officeDocument/2006/relationships/image" Target="../media/image131.png"/><Relationship Id="rId10" Type="http://schemas.openxmlformats.org/officeDocument/2006/relationships/image" Target="../media/image132.png"/><Relationship Id="rId11" Type="http://schemas.openxmlformats.org/officeDocument/2006/relationships/image" Target="../media/image133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4.png"/><Relationship Id="rId3" Type="http://schemas.openxmlformats.org/officeDocument/2006/relationships/image" Target="../media/image135.png"/><Relationship Id="rId4" Type="http://schemas.openxmlformats.org/officeDocument/2006/relationships/image" Target="../media/image136.png"/><Relationship Id="rId5" Type="http://schemas.openxmlformats.org/officeDocument/2006/relationships/image" Target="../media/image137.png"/><Relationship Id="rId6" Type="http://schemas.openxmlformats.org/officeDocument/2006/relationships/image" Target="../media/image138.png"/><Relationship Id="rId7" Type="http://schemas.openxmlformats.org/officeDocument/2006/relationships/image" Target="../media/image139.png"/><Relationship Id="rId8" Type="http://schemas.openxmlformats.org/officeDocument/2006/relationships/image" Target="../media/image140.png"/><Relationship Id="rId9" Type="http://schemas.openxmlformats.org/officeDocument/2006/relationships/image" Target="../media/image141.png"/><Relationship Id="rId10" Type="http://schemas.openxmlformats.org/officeDocument/2006/relationships/image" Target="../media/image142.png"/><Relationship Id="rId11" Type="http://schemas.openxmlformats.org/officeDocument/2006/relationships/image" Target="../media/image143.png"/><Relationship Id="rId12" Type="http://schemas.openxmlformats.org/officeDocument/2006/relationships/image" Target="../media/image144.png"/><Relationship Id="rId13" Type="http://schemas.openxmlformats.org/officeDocument/2006/relationships/image" Target="../media/image145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6.png"/><Relationship Id="rId3" Type="http://schemas.openxmlformats.org/officeDocument/2006/relationships/image" Target="../media/image147.png"/><Relationship Id="rId4" Type="http://schemas.openxmlformats.org/officeDocument/2006/relationships/image" Target="../media/image148.png"/><Relationship Id="rId5" Type="http://schemas.openxmlformats.org/officeDocument/2006/relationships/image" Target="../media/image149.png"/><Relationship Id="rId6" Type="http://schemas.openxmlformats.org/officeDocument/2006/relationships/image" Target="../media/image150.png"/><Relationship Id="rId7" Type="http://schemas.openxmlformats.org/officeDocument/2006/relationships/image" Target="../media/image151.png"/><Relationship Id="rId8" Type="http://schemas.openxmlformats.org/officeDocument/2006/relationships/image" Target="../media/image152.png"/><Relationship Id="rId9" Type="http://schemas.openxmlformats.org/officeDocument/2006/relationships/image" Target="../media/image153.png"/><Relationship Id="rId10" Type="http://schemas.openxmlformats.org/officeDocument/2006/relationships/image" Target="../media/image154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5.png"/><Relationship Id="rId3" Type="http://schemas.openxmlformats.org/officeDocument/2006/relationships/image" Target="../media/image156.png"/><Relationship Id="rId4" Type="http://schemas.openxmlformats.org/officeDocument/2006/relationships/image" Target="../media/image157.png"/><Relationship Id="rId5" Type="http://schemas.openxmlformats.org/officeDocument/2006/relationships/image" Target="../media/image158.png"/><Relationship Id="rId6" Type="http://schemas.openxmlformats.org/officeDocument/2006/relationships/image" Target="../media/image159.png"/><Relationship Id="rId7" Type="http://schemas.openxmlformats.org/officeDocument/2006/relationships/image" Target="../media/image160.png"/><Relationship Id="rId8" Type="http://schemas.openxmlformats.org/officeDocument/2006/relationships/image" Target="../media/image161.png"/><Relationship Id="rId9" Type="http://schemas.openxmlformats.org/officeDocument/2006/relationships/image" Target="../media/image162.png"/><Relationship Id="rId10" Type="http://schemas.openxmlformats.org/officeDocument/2006/relationships/image" Target="../media/image163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4.png"/><Relationship Id="rId3" Type="http://schemas.openxmlformats.org/officeDocument/2006/relationships/image" Target="../media/image165.png"/><Relationship Id="rId4" Type="http://schemas.openxmlformats.org/officeDocument/2006/relationships/image" Target="../media/image166.png"/><Relationship Id="rId5" Type="http://schemas.openxmlformats.org/officeDocument/2006/relationships/image" Target="../media/image167.png"/><Relationship Id="rId6" Type="http://schemas.openxmlformats.org/officeDocument/2006/relationships/image" Target="../media/image168.png"/><Relationship Id="rId7" Type="http://schemas.openxmlformats.org/officeDocument/2006/relationships/image" Target="../media/image169.png"/><Relationship Id="rId8" Type="http://schemas.openxmlformats.org/officeDocument/2006/relationships/image" Target="../media/image170.png"/><Relationship Id="rId9" Type="http://schemas.openxmlformats.org/officeDocument/2006/relationships/image" Target="../media/image171.png"/><Relationship Id="rId10" Type="http://schemas.openxmlformats.org/officeDocument/2006/relationships/image" Target="../media/image172.png"/><Relationship Id="rId11" Type="http://schemas.openxmlformats.org/officeDocument/2006/relationships/image" Target="../media/image173.png"/><Relationship Id="rId12" Type="http://schemas.openxmlformats.org/officeDocument/2006/relationships/image" Target="../media/image174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5.png"/><Relationship Id="rId3" Type="http://schemas.openxmlformats.org/officeDocument/2006/relationships/image" Target="../media/image176.png"/><Relationship Id="rId4" Type="http://schemas.openxmlformats.org/officeDocument/2006/relationships/image" Target="../media/image177.png"/><Relationship Id="rId5" Type="http://schemas.openxmlformats.org/officeDocument/2006/relationships/image" Target="../media/image178.png"/><Relationship Id="rId6" Type="http://schemas.openxmlformats.org/officeDocument/2006/relationships/image" Target="../media/image179.png"/><Relationship Id="rId7" Type="http://schemas.openxmlformats.org/officeDocument/2006/relationships/image" Target="../media/image180.png"/><Relationship Id="rId8" Type="http://schemas.openxmlformats.org/officeDocument/2006/relationships/image" Target="../media/image181.png"/><Relationship Id="rId9" Type="http://schemas.openxmlformats.org/officeDocument/2006/relationships/image" Target="../media/image182.png"/><Relationship Id="rId10" Type="http://schemas.openxmlformats.org/officeDocument/2006/relationships/image" Target="../media/image183.png"/><Relationship Id="rId11" Type="http://schemas.openxmlformats.org/officeDocument/2006/relationships/image" Target="../media/image184.png"/><Relationship Id="rId12" Type="http://schemas.openxmlformats.org/officeDocument/2006/relationships/image" Target="../media/image185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6.png"/><Relationship Id="rId3" Type="http://schemas.openxmlformats.org/officeDocument/2006/relationships/image" Target="../media/image187.png"/><Relationship Id="rId4" Type="http://schemas.openxmlformats.org/officeDocument/2006/relationships/image" Target="../media/image188.png"/><Relationship Id="rId5" Type="http://schemas.openxmlformats.org/officeDocument/2006/relationships/image" Target="../media/image189.png"/><Relationship Id="rId6" Type="http://schemas.openxmlformats.org/officeDocument/2006/relationships/image" Target="../media/image190.png"/><Relationship Id="rId7" Type="http://schemas.openxmlformats.org/officeDocument/2006/relationships/image" Target="../media/image191.png"/><Relationship Id="rId8" Type="http://schemas.openxmlformats.org/officeDocument/2006/relationships/image" Target="../media/image192.png"/><Relationship Id="rId9" Type="http://schemas.openxmlformats.org/officeDocument/2006/relationships/image" Target="../media/image193.png"/><Relationship Id="rId10" Type="http://schemas.openxmlformats.org/officeDocument/2006/relationships/image" Target="../media/image194.png"/><Relationship Id="rId11" Type="http://schemas.openxmlformats.org/officeDocument/2006/relationships/image" Target="../media/image195.png"/><Relationship Id="rId12" Type="http://schemas.openxmlformats.org/officeDocument/2006/relationships/image" Target="../media/image196.png"/><Relationship Id="rId13" Type="http://schemas.openxmlformats.org/officeDocument/2006/relationships/image" Target="../media/image197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8.png"/><Relationship Id="rId3" Type="http://schemas.openxmlformats.org/officeDocument/2006/relationships/image" Target="../media/image199.png"/><Relationship Id="rId4" Type="http://schemas.openxmlformats.org/officeDocument/2006/relationships/image" Target="../media/image200.png"/><Relationship Id="rId5" Type="http://schemas.openxmlformats.org/officeDocument/2006/relationships/image" Target="../media/image201.png"/><Relationship Id="rId6" Type="http://schemas.openxmlformats.org/officeDocument/2006/relationships/image" Target="../media/image202.png"/><Relationship Id="rId7" Type="http://schemas.openxmlformats.org/officeDocument/2006/relationships/image" Target="../media/image203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4.png"/><Relationship Id="rId3" Type="http://schemas.openxmlformats.org/officeDocument/2006/relationships/image" Target="../media/image205.png"/><Relationship Id="rId4" Type="http://schemas.openxmlformats.org/officeDocument/2006/relationships/image" Target="../media/image206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image" Target="../media/image13.png"/><Relationship Id="rId11" Type="http://schemas.openxmlformats.org/officeDocument/2006/relationships/image" Target="../media/image14.png"/><Relationship Id="rId12" Type="http://schemas.openxmlformats.org/officeDocument/2006/relationships/image" Target="../media/image15.png"/><Relationship Id="rId13" Type="http://schemas.openxmlformats.org/officeDocument/2006/relationships/image" Target="../media/image16.png"/><Relationship Id="rId14" Type="http://schemas.openxmlformats.org/officeDocument/2006/relationships/image" Target="../media/image17.png"/><Relationship Id="rId15" Type="http://schemas.openxmlformats.org/officeDocument/2006/relationships/image" Target="../media/image18.png"/><Relationship Id="rId16" Type="http://schemas.openxmlformats.org/officeDocument/2006/relationships/image" Target="../media/image19.png"/><Relationship Id="rId17" Type="http://schemas.openxmlformats.org/officeDocument/2006/relationships/image" Target="../media/image20.png"/><Relationship Id="rId18" Type="http://schemas.openxmlformats.org/officeDocument/2006/relationships/image" Target="../media/image21.png"/><Relationship Id="rId19" Type="http://schemas.openxmlformats.org/officeDocument/2006/relationships/image" Target="../media/image22.png"/><Relationship Id="rId20" Type="http://schemas.openxmlformats.org/officeDocument/2006/relationships/image" Target="../media/image23.png"/><Relationship Id="rId21" Type="http://schemas.openxmlformats.org/officeDocument/2006/relationships/image" Target="../media/image24.png"/><Relationship Id="rId22" Type="http://schemas.openxmlformats.org/officeDocument/2006/relationships/image" Target="../media/image25.png"/><Relationship Id="rId23" Type="http://schemas.openxmlformats.org/officeDocument/2006/relationships/image" Target="../media/image26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9" Type="http://schemas.openxmlformats.org/officeDocument/2006/relationships/image" Target="../media/image34.png"/><Relationship Id="rId10" Type="http://schemas.openxmlformats.org/officeDocument/2006/relationships/image" Target="../media/image35.png"/><Relationship Id="rId11" Type="http://schemas.openxmlformats.org/officeDocument/2006/relationships/image" Target="../media/image36.png"/><Relationship Id="rId12" Type="http://schemas.openxmlformats.org/officeDocument/2006/relationships/image" Target="../media/image37.png"/><Relationship Id="rId13" Type="http://schemas.openxmlformats.org/officeDocument/2006/relationships/image" Target="../media/image38.png"/><Relationship Id="rId14" Type="http://schemas.openxmlformats.org/officeDocument/2006/relationships/image" Target="../media/image39.png"/><Relationship Id="rId15" Type="http://schemas.openxmlformats.org/officeDocument/2006/relationships/image" Target="../media/image40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9" Type="http://schemas.openxmlformats.org/officeDocument/2006/relationships/image" Target="../media/image48.png"/><Relationship Id="rId10" Type="http://schemas.openxmlformats.org/officeDocument/2006/relationships/image" Target="../media/image49.png"/><Relationship Id="rId11" Type="http://schemas.openxmlformats.org/officeDocument/2006/relationships/image" Target="../media/image50.png"/><Relationship Id="rId12" Type="http://schemas.openxmlformats.org/officeDocument/2006/relationships/image" Target="../media/image51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8" Type="http://schemas.openxmlformats.org/officeDocument/2006/relationships/image" Target="../media/image58.png"/><Relationship Id="rId9" Type="http://schemas.openxmlformats.org/officeDocument/2006/relationships/image" Target="../media/image59.png"/><Relationship Id="rId10" Type="http://schemas.openxmlformats.org/officeDocument/2006/relationships/image" Target="../media/image60.png"/><Relationship Id="rId11" Type="http://schemas.openxmlformats.org/officeDocument/2006/relationships/image" Target="../media/image61.png"/><Relationship Id="rId12" Type="http://schemas.openxmlformats.org/officeDocument/2006/relationships/image" Target="../media/image62.png"/><Relationship Id="rId13" Type="http://schemas.openxmlformats.org/officeDocument/2006/relationships/image" Target="../media/image63.png"/><Relationship Id="rId14" Type="http://schemas.openxmlformats.org/officeDocument/2006/relationships/image" Target="../media/image64.png"/><Relationship Id="rId15" Type="http://schemas.openxmlformats.org/officeDocument/2006/relationships/image" Target="../media/image65.png"/><Relationship Id="rId16" Type="http://schemas.openxmlformats.org/officeDocument/2006/relationships/image" Target="../media/image66.png"/><Relationship Id="rId17" Type="http://schemas.openxmlformats.org/officeDocument/2006/relationships/image" Target="../media/image67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4.png"/><Relationship Id="rId9" Type="http://schemas.openxmlformats.org/officeDocument/2006/relationships/image" Target="../media/image75.png"/><Relationship Id="rId10" Type="http://schemas.openxmlformats.org/officeDocument/2006/relationships/image" Target="../media/image76.png"/><Relationship Id="rId11" Type="http://schemas.openxmlformats.org/officeDocument/2006/relationships/image" Target="../media/image77.png"/><Relationship Id="rId12" Type="http://schemas.openxmlformats.org/officeDocument/2006/relationships/image" Target="../media/image78.png"/><Relationship Id="rId13" Type="http://schemas.openxmlformats.org/officeDocument/2006/relationships/image" Target="../media/image79.png"/><Relationship Id="rId14" Type="http://schemas.openxmlformats.org/officeDocument/2006/relationships/image" Target="../media/image80.png"/><Relationship Id="rId15" Type="http://schemas.openxmlformats.org/officeDocument/2006/relationships/image" Target="../media/image81.png"/><Relationship Id="rId16" Type="http://schemas.openxmlformats.org/officeDocument/2006/relationships/image" Target="../media/image82.png"/><Relationship Id="rId17" Type="http://schemas.openxmlformats.org/officeDocument/2006/relationships/image" Target="../media/image83.png"/><Relationship Id="rId18" Type="http://schemas.openxmlformats.org/officeDocument/2006/relationships/image" Target="../media/image84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5.png"/><Relationship Id="rId3" Type="http://schemas.openxmlformats.org/officeDocument/2006/relationships/image" Target="../media/image86.png"/><Relationship Id="rId4" Type="http://schemas.openxmlformats.org/officeDocument/2006/relationships/image" Target="../media/image87.png"/><Relationship Id="rId5" Type="http://schemas.openxmlformats.org/officeDocument/2006/relationships/image" Target="../media/image88.png"/><Relationship Id="rId6" Type="http://schemas.openxmlformats.org/officeDocument/2006/relationships/image" Target="../media/image89.png"/><Relationship Id="rId7" Type="http://schemas.openxmlformats.org/officeDocument/2006/relationships/image" Target="../media/image90.png"/><Relationship Id="rId8" Type="http://schemas.openxmlformats.org/officeDocument/2006/relationships/image" Target="../media/image91.png"/><Relationship Id="rId9" Type="http://schemas.openxmlformats.org/officeDocument/2006/relationships/image" Target="../media/image92.png"/><Relationship Id="rId10" Type="http://schemas.openxmlformats.org/officeDocument/2006/relationships/image" Target="../media/image93.png"/><Relationship Id="rId11" Type="http://schemas.openxmlformats.org/officeDocument/2006/relationships/image" Target="../media/image94.png"/><Relationship Id="rId12" Type="http://schemas.openxmlformats.org/officeDocument/2006/relationships/image" Target="../media/image95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6.png"/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99.png"/><Relationship Id="rId6" Type="http://schemas.openxmlformats.org/officeDocument/2006/relationships/image" Target="../media/image100.png"/><Relationship Id="rId7" Type="http://schemas.openxmlformats.org/officeDocument/2006/relationships/image" Target="../media/image101.png"/><Relationship Id="rId8" Type="http://schemas.openxmlformats.org/officeDocument/2006/relationships/image" Target="../media/image102.png"/><Relationship Id="rId9" Type="http://schemas.openxmlformats.org/officeDocument/2006/relationships/image" Target="../media/image103.png"/><Relationship Id="rId10" Type="http://schemas.openxmlformats.org/officeDocument/2006/relationships/image" Target="../media/image104.png"/><Relationship Id="rId11" Type="http://schemas.openxmlformats.org/officeDocument/2006/relationships/image" Target="../media/image105.png"/><Relationship Id="rId12" Type="http://schemas.openxmlformats.org/officeDocument/2006/relationships/image" Target="../media/image106.png"/><Relationship Id="rId13" Type="http://schemas.openxmlformats.org/officeDocument/2006/relationships/image" Target="../media/image107.png"/><Relationship Id="rId14" Type="http://schemas.openxmlformats.org/officeDocument/2006/relationships/image" Target="../media/image108.png"/><Relationship Id="rId15" Type="http://schemas.openxmlformats.org/officeDocument/2006/relationships/image" Target="../media/image109.png"/><Relationship Id="rId16" Type="http://schemas.openxmlformats.org/officeDocument/2006/relationships/image" Target="../media/image110.png"/><Relationship Id="rId17" Type="http://schemas.openxmlformats.org/officeDocument/2006/relationships/image" Target="../media/image111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2.png"/><Relationship Id="rId3" Type="http://schemas.openxmlformats.org/officeDocument/2006/relationships/image" Target="../media/image113.png"/><Relationship Id="rId4" Type="http://schemas.openxmlformats.org/officeDocument/2006/relationships/image" Target="../media/image114.png"/><Relationship Id="rId5" Type="http://schemas.openxmlformats.org/officeDocument/2006/relationships/image" Target="../media/image115.png"/><Relationship Id="rId6" Type="http://schemas.openxmlformats.org/officeDocument/2006/relationships/image" Target="../media/image116.png"/><Relationship Id="rId7" Type="http://schemas.openxmlformats.org/officeDocument/2006/relationships/image" Target="../media/image117.png"/><Relationship Id="rId8" Type="http://schemas.openxmlformats.org/officeDocument/2006/relationships/image" Target="../media/image118.png"/><Relationship Id="rId9" Type="http://schemas.openxmlformats.org/officeDocument/2006/relationships/image" Target="../media/image119.png"/><Relationship Id="rId10" Type="http://schemas.openxmlformats.org/officeDocument/2006/relationships/image" Target="../media/image120.png"/><Relationship Id="rId11" Type="http://schemas.openxmlformats.org/officeDocument/2006/relationships/image" Target="../media/image121.png"/><Relationship Id="rId12" Type="http://schemas.openxmlformats.org/officeDocument/2006/relationships/image" Target="../media/image122.png"/><Relationship Id="rId13" Type="http://schemas.openxmlformats.org/officeDocument/2006/relationships/image" Target="../media/image12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18426" y="2983009"/>
            <a:ext cx="17335534" cy="643115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983033" y="7727404"/>
            <a:ext cx="15908247" cy="147694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116893" y="3361664"/>
            <a:ext cx="8334894" cy="5901105"/>
            <a:chOff x="1116893" y="3361664"/>
            <a:chExt cx="8334894" cy="5901105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893" y="3361664"/>
              <a:ext cx="8334894" cy="5901105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680358" y="3624173"/>
            <a:ext cx="7643740" cy="5376088"/>
            <a:chOff x="9680358" y="3624173"/>
            <a:chExt cx="7643740" cy="5376088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80358" y="3624173"/>
              <a:ext cx="7643740" cy="5376088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07501" y="1451958"/>
            <a:ext cx="3672472" cy="2310910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2779186" y="1542719"/>
            <a:ext cx="17614154" cy="227805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471553" y="1105513"/>
            <a:ext cx="5419347" cy="65296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190187"/>
            <a:ext cx="15771429" cy="368217"/>
            <a:chOff x="1257143" y="1190187"/>
            <a:chExt cx="15771429" cy="36821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190187"/>
              <a:ext cx="15771429" cy="36821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51875" y="1124561"/>
            <a:ext cx="4576699" cy="65296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80087" y="5142857"/>
            <a:ext cx="8024242" cy="2922682"/>
            <a:chOff x="980087" y="5142857"/>
            <a:chExt cx="8024242" cy="292268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80087" y="5142857"/>
              <a:ext cx="8024242" cy="2922682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97110" y="1451958"/>
            <a:ext cx="3675072" cy="2310910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195259" y="1690864"/>
            <a:ext cx="8037466" cy="150892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163041" y="3700915"/>
            <a:ext cx="7472381" cy="1013200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65030" y="3724003"/>
            <a:ext cx="7472381" cy="1013200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283524" y="4909211"/>
            <a:ext cx="6834861" cy="352041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489153" y="3787879"/>
            <a:ext cx="12633684" cy="5264035"/>
            <a:chOff x="2489153" y="3787879"/>
            <a:chExt cx="12633684" cy="5264035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89153" y="3787879"/>
              <a:ext cx="12633684" cy="5264035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8606" y="1451958"/>
            <a:ext cx="3779987" cy="2310910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51875" y="1124561"/>
            <a:ext cx="4576699" cy="652966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422898" y="1740450"/>
            <a:ext cx="6001686" cy="164787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8634" y="1442434"/>
            <a:ext cx="3399901" cy="2320434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4007" y="1697737"/>
            <a:ext cx="14153904" cy="1656828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95047" y="3352085"/>
            <a:ext cx="14229128" cy="5865090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4780" y="1084561"/>
            <a:ext cx="5225871" cy="65296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478798" y="5420485"/>
            <a:ext cx="11332957" cy="3713714"/>
            <a:chOff x="1478798" y="5420485"/>
            <a:chExt cx="11332957" cy="3713714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78798" y="5420485"/>
              <a:ext cx="11332957" cy="3713714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7806" y="1451958"/>
            <a:ext cx="3384291" cy="2310910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85523" y="3267046"/>
            <a:ext cx="5277367" cy="2187614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94007" y="1697737"/>
            <a:ext cx="14153904" cy="1656828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4780" y="1084561"/>
            <a:ext cx="5225871" cy="65296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417807" y="3050091"/>
            <a:ext cx="15655814" cy="13879"/>
            <a:chOff x="1417807" y="3050091"/>
            <a:chExt cx="1565581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17807" y="3050091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3080097" y="2311979"/>
            <a:ext cx="968634" cy="13879"/>
            <a:chOff x="3080097" y="2311979"/>
            <a:chExt cx="96863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3080097" y="2311979"/>
              <a:ext cx="968634" cy="1387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47291" y="1411958"/>
            <a:ext cx="3392977" cy="2310910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5192880" y="3264242"/>
            <a:ext cx="11620518" cy="6066532"/>
            <a:chOff x="5192880" y="3264242"/>
            <a:chExt cx="11620518" cy="6066532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92880" y="3264242"/>
              <a:ext cx="11620518" cy="6066532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94007" y="1697737"/>
            <a:ext cx="14153904" cy="165682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78478" y="4870175"/>
            <a:ext cx="3900099" cy="2296185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4780" y="1084561"/>
            <a:ext cx="5225871" cy="65296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780" y="1084561"/>
            <a:ext cx="5225871" cy="65296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417807" y="3050091"/>
            <a:ext cx="15655814" cy="13879"/>
            <a:chOff x="1417807" y="3050091"/>
            <a:chExt cx="15655814" cy="13879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17807" y="3050091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3080097" y="2311979"/>
            <a:ext cx="968634" cy="13879"/>
            <a:chOff x="3080097" y="2311979"/>
            <a:chExt cx="968634" cy="13879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3080097" y="2311979"/>
              <a:ext cx="96863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417807" y="3727467"/>
            <a:ext cx="7725050" cy="4752287"/>
            <a:chOff x="1417807" y="3727467"/>
            <a:chExt cx="7725050" cy="4752287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17807" y="3727467"/>
              <a:ext cx="7725050" cy="4752287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03588" y="1677879"/>
            <a:ext cx="15102829" cy="161876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70091" y="1402434"/>
            <a:ext cx="3353149" cy="232043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319317" y="3573359"/>
            <a:ext cx="7234253" cy="1555034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177266" y="5465051"/>
            <a:ext cx="7321200" cy="1556190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282892" y="7191778"/>
            <a:ext cx="7409524" cy="209904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8047" y="2788437"/>
            <a:ext cx="16040071" cy="5520890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1441182" y="1067418"/>
            <a:ext cx="5922309" cy="65296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653220" y="3134476"/>
            <a:ext cx="21460726" cy="573380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4098267" y="1173692"/>
            <a:ext cx="20640320" cy="241950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385750" y="3015344"/>
            <a:ext cx="15655814" cy="13879"/>
            <a:chOff x="1385750" y="3015344"/>
            <a:chExt cx="15655814" cy="13879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85750" y="3015344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4950" y="4162717"/>
            <a:ext cx="7426398" cy="803831"/>
            <a:chOff x="1314950" y="4162717"/>
            <a:chExt cx="7426398" cy="803831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314950" y="4162717"/>
              <a:ext cx="7426398" cy="803831"/>
              <a:chOff x="1314950" y="4162717"/>
              <a:chExt cx="7426398" cy="803831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14950" y="4162717"/>
                <a:ext cx="7426398" cy="803831"/>
              </a:xfrm>
              <a:prstGeom prst="rect">
                <a:avLst/>
              </a:prstGeom>
            </p:spPr>
          </p:pic>
        </p:grpSp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52580" y="4177527"/>
              <a:ext cx="846175" cy="59700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543522" y="4162717"/>
            <a:ext cx="7426398" cy="803831"/>
            <a:chOff x="9543522" y="4162717"/>
            <a:chExt cx="7426398" cy="803831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9543522" y="4162717"/>
              <a:ext cx="7426398" cy="803831"/>
              <a:chOff x="9543522" y="4162717"/>
              <a:chExt cx="7426398" cy="803831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9543522" y="4162717"/>
                <a:ext cx="7426398" cy="803831"/>
              </a:xfrm>
              <a:prstGeom prst="rect">
                <a:avLst/>
              </a:prstGeom>
            </p:spPr>
          </p:pic>
        </p:grpSp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85707" y="4182044"/>
              <a:ext cx="870613" cy="586222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314950" y="6077195"/>
            <a:ext cx="7384471" cy="799293"/>
            <a:chOff x="1314950" y="6077195"/>
            <a:chExt cx="7384471" cy="799293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314950" y="6077195"/>
              <a:ext cx="7384471" cy="799293"/>
              <a:chOff x="1314950" y="6077195"/>
              <a:chExt cx="7384471" cy="799293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314950" y="6077195"/>
                <a:ext cx="7384471" cy="799293"/>
              </a:xfrm>
              <a:prstGeom prst="rect">
                <a:avLst/>
              </a:prstGeom>
            </p:spPr>
          </p:pic>
        </p:grpSp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70854" y="6102244"/>
              <a:ext cx="827894" cy="582503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9543522" y="6025038"/>
            <a:ext cx="7426398" cy="803831"/>
            <a:chOff x="9543522" y="6025038"/>
            <a:chExt cx="7426398" cy="803831"/>
          </a:xfrm>
        </p:grpSpPr>
        <p:grpSp>
          <p:nvGrpSpPr>
            <p:cNvPr id="1010" name="그룹 1010"/>
            <p:cNvGrpSpPr/>
            <p:nvPr/>
          </p:nvGrpSpPr>
          <p:grpSpPr>
            <a:xfrm>
              <a:off x="9543522" y="6025038"/>
              <a:ext cx="7426398" cy="803831"/>
              <a:chOff x="9543522" y="6025038"/>
              <a:chExt cx="7426398" cy="803831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9543522" y="6025038"/>
                <a:ext cx="7426398" cy="803831"/>
              </a:xfrm>
              <a:prstGeom prst="rect">
                <a:avLst/>
              </a:prstGeom>
            </p:spPr>
          </p:pic>
        </p:grpSp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391381" y="6042400"/>
              <a:ext cx="863822" cy="590146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875640" y="4012650"/>
            <a:ext cx="4578309" cy="1006042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-7889206" y="5951146"/>
            <a:ext cx="18305804" cy="961052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226663" y="5926622"/>
            <a:ext cx="15286642" cy="952147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693377" y="3989562"/>
            <a:ext cx="5680442" cy="1006042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295903" y="7804827"/>
            <a:ext cx="7426398" cy="803831"/>
            <a:chOff x="1295903" y="7804827"/>
            <a:chExt cx="7426398" cy="803831"/>
          </a:xfrm>
        </p:grpSpPr>
        <p:grpSp>
          <p:nvGrpSpPr>
            <p:cNvPr id="1012" name="그룹 1012"/>
            <p:cNvGrpSpPr/>
            <p:nvPr/>
          </p:nvGrpSpPr>
          <p:grpSpPr>
            <a:xfrm>
              <a:off x="1295903" y="7804827"/>
              <a:ext cx="7426398" cy="803831"/>
              <a:chOff x="1295903" y="7804827"/>
              <a:chExt cx="7426398" cy="803831"/>
            </a:xfrm>
          </p:grpSpPr>
          <p:pic>
            <p:nvPicPr>
              <p:cNvPr id="40" name="Object 39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295903" y="7804827"/>
                <a:ext cx="7426398" cy="803831"/>
              </a:xfrm>
              <a:prstGeom prst="rect">
                <a:avLst/>
              </a:prstGeom>
            </p:spPr>
          </p:pic>
        </p:grpSp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49678" y="7819640"/>
              <a:ext cx="835699" cy="606527"/>
            </a:xfrm>
            <a:prstGeom prst="rect">
              <a:avLst/>
            </a:prstGeom>
          </p:spPr>
        </p:pic>
      </p:grpSp>
      <p:pic>
        <p:nvPicPr>
          <p:cNvPr id="44" name="Object 43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-3410420" y="7716302"/>
            <a:ext cx="12074166" cy="961385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9574580" y="7804827"/>
            <a:ext cx="7426398" cy="803831"/>
            <a:chOff x="9574580" y="7804827"/>
            <a:chExt cx="7426398" cy="803831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9574580" y="7804827"/>
              <a:ext cx="7426398" cy="803831"/>
              <a:chOff x="9574580" y="7804827"/>
              <a:chExt cx="7426398" cy="803831"/>
            </a:xfrm>
          </p:grpSpPr>
          <p:pic>
            <p:nvPicPr>
              <p:cNvPr id="47" name="Object 46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9574580" y="7804827"/>
                <a:ext cx="7426398" cy="803831"/>
              </a:xfrm>
              <a:prstGeom prst="rect">
                <a:avLst/>
              </a:prstGeom>
            </p:spPr>
          </p:pic>
        </p:grpSp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429861" y="7846979"/>
              <a:ext cx="838003" cy="553080"/>
            </a:xfrm>
            <a:prstGeom prst="rect">
              <a:avLst/>
            </a:prstGeom>
          </p:spPr>
        </p:pic>
      </p:grpSp>
      <p:pic>
        <p:nvPicPr>
          <p:cNvPr id="51" name="Object 50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2711310" y="7730445"/>
            <a:ext cx="13201671" cy="85950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276703" y="3678307"/>
            <a:ext cx="1983036" cy="988968"/>
            <a:chOff x="3276703" y="3678307"/>
            <a:chExt cx="1983036" cy="988968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76703" y="3678307"/>
              <a:ext cx="1983036" cy="988968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7384" y="1453184"/>
            <a:ext cx="3689521" cy="2282473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2885" y="1086470"/>
            <a:ext cx="5109480" cy="652976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678622" y="1690626"/>
            <a:ext cx="4137324" cy="1647876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29752" y="5089667"/>
            <a:ext cx="6282914" cy="2286867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958874" y="5062857"/>
            <a:ext cx="8088962" cy="3834667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21278" y="3566616"/>
            <a:ext cx="5655171" cy="1446228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1970150" y="3678307"/>
            <a:ext cx="1983036" cy="988968"/>
            <a:chOff x="11970150" y="3678307"/>
            <a:chExt cx="1983036" cy="988968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970150" y="3678307"/>
              <a:ext cx="1983036" cy="988968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714745" y="3557088"/>
            <a:ext cx="5702790" cy="14652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5394" y="1462708"/>
            <a:ext cx="3677397" cy="2272949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2885" y="1086470"/>
            <a:ext cx="5109480" cy="652976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30564" y="1710669"/>
            <a:ext cx="6792733" cy="1647400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29291" y="3935448"/>
            <a:ext cx="15320460" cy="385144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57143" y="3922993"/>
            <a:ext cx="3781818" cy="3781818"/>
            <a:chOff x="1257143" y="3922993"/>
            <a:chExt cx="3781818" cy="3781818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7143" y="3922993"/>
              <a:ext cx="3781818" cy="3781818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5361039" y="3922993"/>
            <a:ext cx="3781818" cy="3781818"/>
            <a:chOff x="5361039" y="3922993"/>
            <a:chExt cx="3781818" cy="3781818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61039" y="3922993"/>
              <a:ext cx="3781818" cy="3781818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9350649" y="3914912"/>
            <a:ext cx="3781818" cy="3781818"/>
            <a:chOff x="9350649" y="3914912"/>
            <a:chExt cx="3781818" cy="3781818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50649" y="3914912"/>
              <a:ext cx="3781818" cy="3781818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3454545" y="3914912"/>
            <a:ext cx="3781818" cy="3781818"/>
            <a:chOff x="13454545" y="3914912"/>
            <a:chExt cx="3781818" cy="3781818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454545" y="3914912"/>
              <a:ext cx="3781818" cy="3781818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2885" y="1086470"/>
            <a:ext cx="5109480" cy="652976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667968" y="4828161"/>
            <a:ext cx="3201210" cy="2146429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92032" y="1462708"/>
            <a:ext cx="3686054" cy="2263425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966355" y="1690860"/>
            <a:ext cx="4383219" cy="1647400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979582" y="4611264"/>
            <a:ext cx="2845029" cy="2577838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9706279" y="4679313"/>
            <a:ext cx="3306876" cy="2497210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3742719" y="4652121"/>
            <a:ext cx="3301067" cy="249017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2946" y="1453184"/>
            <a:ext cx="3571406" cy="2282473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2885" y="1086470"/>
            <a:ext cx="5109480" cy="652976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07774" y="1671812"/>
            <a:ext cx="5070362" cy="154701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57143" y="3961089"/>
            <a:ext cx="3781818" cy="3781818"/>
            <a:chOff x="1257143" y="3961089"/>
            <a:chExt cx="3781818" cy="3781818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57143" y="3961089"/>
              <a:ext cx="3781818" cy="3781818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5361039" y="3961089"/>
            <a:ext cx="3781818" cy="3781818"/>
            <a:chOff x="5361039" y="3961089"/>
            <a:chExt cx="3781818" cy="3781818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61039" y="3961089"/>
              <a:ext cx="3781818" cy="3781818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9419071" y="3838214"/>
            <a:ext cx="3781818" cy="3781818"/>
            <a:chOff x="9419071" y="3838214"/>
            <a:chExt cx="3781818" cy="3781818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419071" y="3838214"/>
              <a:ext cx="3781818" cy="3781818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3500722" y="3792038"/>
            <a:ext cx="3781818" cy="3781818"/>
            <a:chOff x="13500722" y="3792038"/>
            <a:chExt cx="3781818" cy="3781818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500722" y="3792038"/>
              <a:ext cx="3781818" cy="3781818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501876" y="4674054"/>
            <a:ext cx="3620566" cy="2594118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482000" y="4996399"/>
            <a:ext cx="3874052" cy="2051090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577684" y="4659422"/>
            <a:ext cx="3690943" cy="2428571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3624146" y="4579339"/>
            <a:ext cx="3735381" cy="253333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0975" y="1434137"/>
            <a:ext cx="3659225" cy="2301521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95229" y="4094371"/>
            <a:ext cx="15068076" cy="4320819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2885" y="1086470"/>
            <a:ext cx="5109480" cy="652976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394060" y="1698183"/>
            <a:ext cx="8613800" cy="1647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85" y="1086470"/>
            <a:ext cx="5109480" cy="65297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2885" y="1086470"/>
            <a:ext cx="5109480" cy="652976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371429" y="3999184"/>
            <a:ext cx="3781818" cy="3781818"/>
            <a:chOff x="1371429" y="3999184"/>
            <a:chExt cx="3781818" cy="3781818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71429" y="3999184"/>
              <a:ext cx="3781818" cy="3781818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7223954" y="4080858"/>
            <a:ext cx="3781818" cy="3781818"/>
            <a:chOff x="7223954" y="4080858"/>
            <a:chExt cx="3781818" cy="3781818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23954" y="4080858"/>
              <a:ext cx="3781818" cy="3781818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3002886" y="3999184"/>
            <a:ext cx="3781818" cy="3781818"/>
            <a:chOff x="13002886" y="3999184"/>
            <a:chExt cx="3781818" cy="3781818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002886" y="3999184"/>
              <a:ext cx="3781818" cy="3781818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022926" y="1709907"/>
            <a:ext cx="9380028" cy="1647400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14710" y="1451958"/>
            <a:ext cx="3650844" cy="2310910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951384" y="5183914"/>
            <a:ext cx="2996394" cy="1779365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943269" y="5346831"/>
            <a:ext cx="2693028" cy="1547019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3760288" y="5250612"/>
            <a:ext cx="2654933" cy="155654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536B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6667" y="666667"/>
            <a:ext cx="16952381" cy="8952381"/>
            <a:chOff x="666667" y="666667"/>
            <a:chExt cx="16952381" cy="895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09524" y="-3809524"/>
              <a:ext cx="33904762" cy="17904762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667" y="666667"/>
              <a:ext cx="16952381" cy="89523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7143" y="1097490"/>
            <a:ext cx="15771429" cy="460914"/>
            <a:chOff x="1257143" y="1097490"/>
            <a:chExt cx="15771429" cy="4609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143" y="1097490"/>
              <a:ext cx="15771429" cy="4609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3453" y="1451958"/>
            <a:ext cx="3665568" cy="2310910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8894" y="1086466"/>
            <a:ext cx="5003109" cy="652966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57614" y="1552243"/>
            <a:ext cx="5417182" cy="217767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314950" y="3061520"/>
            <a:ext cx="15655814" cy="13879"/>
            <a:chOff x="1314950" y="3061520"/>
            <a:chExt cx="15655814" cy="1387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14950" y="3061520"/>
              <a:ext cx="15655814" cy="138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977239" y="2361502"/>
            <a:ext cx="968634" cy="13879"/>
            <a:chOff x="2977239" y="2361502"/>
            <a:chExt cx="968634" cy="13879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5400000">
              <a:off x="2977239" y="2361502"/>
              <a:ext cx="968634" cy="13879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1048744" y="3916021"/>
            <a:ext cx="5979828" cy="2884556"/>
            <a:chOff x="11048744" y="3916021"/>
            <a:chExt cx="5979828" cy="2884556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048744" y="3916021"/>
              <a:ext cx="5979828" cy="288455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387600" y="3517193"/>
            <a:ext cx="9499528" cy="4953519"/>
            <a:chOff x="1387600" y="3517193"/>
            <a:chExt cx="9499528" cy="4953519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87600" y="3517193"/>
              <a:ext cx="9499528" cy="4953519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355189" y="8600274"/>
            <a:ext cx="9451960" cy="9806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2023-12-05T21:35:24Z</dcterms:created>
  <dcterms:modified xsi:type="dcterms:W3CDTF">2023-12-05T21:35:24Z</dcterms:modified>
</cp:coreProperties>
</file>