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presProps" Target="presProps.xml"/><Relationship Id="rId45" Type="http://schemas.openxmlformats.org/officeDocument/2006/relationships/viewProps" Target="viewProps.xml"/><Relationship Id="rId46" Type="http://schemas.openxmlformats.org/officeDocument/2006/relationships/theme" Target="theme/theme1.xml"/><Relationship Id="rId47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6.png"/><Relationship Id="rId3" Type="http://schemas.openxmlformats.org/officeDocument/2006/relationships/image" Target="../media/image137.png"/><Relationship Id="rId4" Type="http://schemas.openxmlformats.org/officeDocument/2006/relationships/image" Target="../media/image138.png"/><Relationship Id="rId5" Type="http://schemas.openxmlformats.org/officeDocument/2006/relationships/image" Target="../media/image139.png"/><Relationship Id="rId6" Type="http://schemas.openxmlformats.org/officeDocument/2006/relationships/image" Target="../media/image140.png"/><Relationship Id="rId7" Type="http://schemas.openxmlformats.org/officeDocument/2006/relationships/image" Target="../media/image141.png"/><Relationship Id="rId8" Type="http://schemas.openxmlformats.org/officeDocument/2006/relationships/image" Target="../media/image142.png"/><Relationship Id="rId9" Type="http://schemas.openxmlformats.org/officeDocument/2006/relationships/image" Target="../media/image143.png"/><Relationship Id="rId10" Type="http://schemas.openxmlformats.org/officeDocument/2006/relationships/image" Target="../media/image144.png"/><Relationship Id="rId11" Type="http://schemas.openxmlformats.org/officeDocument/2006/relationships/image" Target="../media/image145.png"/><Relationship Id="rId12" Type="http://schemas.openxmlformats.org/officeDocument/2006/relationships/image" Target="../media/image146.png"/><Relationship Id="rId13" Type="http://schemas.openxmlformats.org/officeDocument/2006/relationships/image" Target="../media/image147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8.png"/><Relationship Id="rId3" Type="http://schemas.openxmlformats.org/officeDocument/2006/relationships/image" Target="../media/image149.png"/><Relationship Id="rId4" Type="http://schemas.openxmlformats.org/officeDocument/2006/relationships/image" Target="../media/image150.png"/><Relationship Id="rId5" Type="http://schemas.openxmlformats.org/officeDocument/2006/relationships/image" Target="../media/image151.png"/><Relationship Id="rId6" Type="http://schemas.openxmlformats.org/officeDocument/2006/relationships/image" Target="../media/image152.png"/><Relationship Id="rId7" Type="http://schemas.openxmlformats.org/officeDocument/2006/relationships/image" Target="../media/image153.png"/><Relationship Id="rId8" Type="http://schemas.openxmlformats.org/officeDocument/2006/relationships/image" Target="../media/image154.png"/><Relationship Id="rId9" Type="http://schemas.openxmlformats.org/officeDocument/2006/relationships/image" Target="../media/image155.png"/><Relationship Id="rId10" Type="http://schemas.openxmlformats.org/officeDocument/2006/relationships/image" Target="../media/image156.png"/><Relationship Id="rId11" Type="http://schemas.openxmlformats.org/officeDocument/2006/relationships/image" Target="../media/image157.png"/><Relationship Id="rId12" Type="http://schemas.openxmlformats.org/officeDocument/2006/relationships/image" Target="../media/image158.png"/><Relationship Id="rId13" Type="http://schemas.openxmlformats.org/officeDocument/2006/relationships/image" Target="../media/image159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0.png"/><Relationship Id="rId3" Type="http://schemas.openxmlformats.org/officeDocument/2006/relationships/image" Target="../media/image161.png"/><Relationship Id="rId4" Type="http://schemas.openxmlformats.org/officeDocument/2006/relationships/image" Target="../media/image162.png"/><Relationship Id="rId5" Type="http://schemas.openxmlformats.org/officeDocument/2006/relationships/image" Target="../media/image163.png"/><Relationship Id="rId6" Type="http://schemas.openxmlformats.org/officeDocument/2006/relationships/image" Target="../media/image164.png"/><Relationship Id="rId7" Type="http://schemas.openxmlformats.org/officeDocument/2006/relationships/image" Target="../media/image165.png"/><Relationship Id="rId8" Type="http://schemas.openxmlformats.org/officeDocument/2006/relationships/image" Target="../media/image166.png"/><Relationship Id="rId9" Type="http://schemas.openxmlformats.org/officeDocument/2006/relationships/image" Target="../media/image167.png"/><Relationship Id="rId10" Type="http://schemas.openxmlformats.org/officeDocument/2006/relationships/image" Target="../media/image168.png"/><Relationship Id="rId11" Type="http://schemas.openxmlformats.org/officeDocument/2006/relationships/image" Target="../media/image169.png"/><Relationship Id="rId12" Type="http://schemas.openxmlformats.org/officeDocument/2006/relationships/image" Target="../media/image170.png"/><Relationship Id="rId13" Type="http://schemas.openxmlformats.org/officeDocument/2006/relationships/image" Target="../media/image171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2.png"/><Relationship Id="rId3" Type="http://schemas.openxmlformats.org/officeDocument/2006/relationships/image" Target="../media/image173.png"/><Relationship Id="rId4" Type="http://schemas.openxmlformats.org/officeDocument/2006/relationships/image" Target="../media/image174.png"/><Relationship Id="rId5" Type="http://schemas.openxmlformats.org/officeDocument/2006/relationships/image" Target="../media/image175.png"/><Relationship Id="rId6" Type="http://schemas.openxmlformats.org/officeDocument/2006/relationships/image" Target="../media/image176.png"/><Relationship Id="rId7" Type="http://schemas.openxmlformats.org/officeDocument/2006/relationships/image" Target="../media/image177.png"/><Relationship Id="rId8" Type="http://schemas.openxmlformats.org/officeDocument/2006/relationships/image" Target="../media/image178.png"/><Relationship Id="rId9" Type="http://schemas.openxmlformats.org/officeDocument/2006/relationships/image" Target="../media/image179.png"/><Relationship Id="rId10" Type="http://schemas.openxmlformats.org/officeDocument/2006/relationships/image" Target="../media/image180.png"/><Relationship Id="rId11" Type="http://schemas.openxmlformats.org/officeDocument/2006/relationships/image" Target="../media/image181.png"/><Relationship Id="rId12" Type="http://schemas.openxmlformats.org/officeDocument/2006/relationships/image" Target="../media/image182.png"/><Relationship Id="rId13" Type="http://schemas.openxmlformats.org/officeDocument/2006/relationships/image" Target="../media/image183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4.png"/><Relationship Id="rId3" Type="http://schemas.openxmlformats.org/officeDocument/2006/relationships/image" Target="../media/image185.png"/><Relationship Id="rId4" Type="http://schemas.openxmlformats.org/officeDocument/2006/relationships/image" Target="../media/image186.png"/><Relationship Id="rId5" Type="http://schemas.openxmlformats.org/officeDocument/2006/relationships/image" Target="../media/image187.png"/><Relationship Id="rId6" Type="http://schemas.openxmlformats.org/officeDocument/2006/relationships/image" Target="../media/image188.png"/><Relationship Id="rId7" Type="http://schemas.openxmlformats.org/officeDocument/2006/relationships/image" Target="../media/image189.png"/><Relationship Id="rId8" Type="http://schemas.openxmlformats.org/officeDocument/2006/relationships/image" Target="../media/image190.png"/><Relationship Id="rId9" Type="http://schemas.openxmlformats.org/officeDocument/2006/relationships/image" Target="../media/image191.png"/><Relationship Id="rId10" Type="http://schemas.openxmlformats.org/officeDocument/2006/relationships/image" Target="../media/image192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3.png"/><Relationship Id="rId3" Type="http://schemas.openxmlformats.org/officeDocument/2006/relationships/image" Target="../media/image194.png"/><Relationship Id="rId4" Type="http://schemas.openxmlformats.org/officeDocument/2006/relationships/image" Target="../media/image195.png"/><Relationship Id="rId5" Type="http://schemas.openxmlformats.org/officeDocument/2006/relationships/image" Target="../media/image196.png"/><Relationship Id="rId6" Type="http://schemas.openxmlformats.org/officeDocument/2006/relationships/image" Target="../media/image197.png"/><Relationship Id="rId7" Type="http://schemas.openxmlformats.org/officeDocument/2006/relationships/image" Target="../media/image198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9.png"/><Relationship Id="rId3" Type="http://schemas.openxmlformats.org/officeDocument/2006/relationships/image" Target="../media/image200.png"/><Relationship Id="rId4" Type="http://schemas.openxmlformats.org/officeDocument/2006/relationships/image" Target="../media/image201.png"/><Relationship Id="rId5" Type="http://schemas.openxmlformats.org/officeDocument/2006/relationships/image" Target="../media/image202.png"/><Relationship Id="rId6" Type="http://schemas.openxmlformats.org/officeDocument/2006/relationships/image" Target="../media/image203.png"/><Relationship Id="rId7" Type="http://schemas.openxmlformats.org/officeDocument/2006/relationships/image" Target="../media/image204.png"/><Relationship Id="rId8" Type="http://schemas.openxmlformats.org/officeDocument/2006/relationships/image" Target="../media/image205.png"/><Relationship Id="rId9" Type="http://schemas.openxmlformats.org/officeDocument/2006/relationships/image" Target="../media/image206.png"/><Relationship Id="rId10" Type="http://schemas.openxmlformats.org/officeDocument/2006/relationships/image" Target="../media/image207.png"/><Relationship Id="rId11" Type="http://schemas.openxmlformats.org/officeDocument/2006/relationships/image" Target="../media/image208.png"/><Relationship Id="rId12" Type="http://schemas.openxmlformats.org/officeDocument/2006/relationships/image" Target="../media/image209.png"/><Relationship Id="rId13" Type="http://schemas.openxmlformats.org/officeDocument/2006/relationships/image" Target="../media/image210.png"/><Relationship Id="rId14" Type="http://schemas.openxmlformats.org/officeDocument/2006/relationships/image" Target="../media/image211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2.png"/><Relationship Id="rId3" Type="http://schemas.openxmlformats.org/officeDocument/2006/relationships/image" Target="../media/image213.png"/><Relationship Id="rId4" Type="http://schemas.openxmlformats.org/officeDocument/2006/relationships/image" Target="../media/image214.png"/><Relationship Id="rId5" Type="http://schemas.openxmlformats.org/officeDocument/2006/relationships/image" Target="../media/image215.png"/><Relationship Id="rId6" Type="http://schemas.openxmlformats.org/officeDocument/2006/relationships/image" Target="../media/image216.png"/><Relationship Id="rId7" Type="http://schemas.openxmlformats.org/officeDocument/2006/relationships/image" Target="../media/image217.png"/><Relationship Id="rId8" Type="http://schemas.openxmlformats.org/officeDocument/2006/relationships/image" Target="../media/image218.png"/><Relationship Id="rId9" Type="http://schemas.openxmlformats.org/officeDocument/2006/relationships/image" Target="../media/image219.png"/><Relationship Id="rId10" Type="http://schemas.openxmlformats.org/officeDocument/2006/relationships/image" Target="../media/image220.png"/><Relationship Id="rId11" Type="http://schemas.openxmlformats.org/officeDocument/2006/relationships/image" Target="../media/image221.png"/><Relationship Id="rId12" Type="http://schemas.openxmlformats.org/officeDocument/2006/relationships/image" Target="../media/image222.png"/><Relationship Id="rId13" Type="http://schemas.openxmlformats.org/officeDocument/2006/relationships/image" Target="../media/image223.png"/><Relationship Id="rId14" Type="http://schemas.openxmlformats.org/officeDocument/2006/relationships/image" Target="../media/image224.png"/><Relationship Id="rId15" Type="http://schemas.openxmlformats.org/officeDocument/2006/relationships/image" Target="../media/image225.png"/><Relationship Id="rId16" Type="http://schemas.openxmlformats.org/officeDocument/2006/relationships/image" Target="../media/image226.png"/><Relationship Id="rId17" Type="http://schemas.openxmlformats.org/officeDocument/2006/relationships/image" Target="../media/image227.png"/><Relationship Id="rId18" Type="http://schemas.openxmlformats.org/officeDocument/2006/relationships/image" Target="../media/image228.png"/><Relationship Id="rId19" Type="http://schemas.openxmlformats.org/officeDocument/2006/relationships/image" Target="../media/image229.png"/><Relationship Id="rId20" Type="http://schemas.openxmlformats.org/officeDocument/2006/relationships/image" Target="../media/image230.png"/><Relationship Id="rId21" Type="http://schemas.openxmlformats.org/officeDocument/2006/relationships/image" Target="../media/image231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2.png"/><Relationship Id="rId3" Type="http://schemas.openxmlformats.org/officeDocument/2006/relationships/image" Target="../media/image233.png"/><Relationship Id="rId4" Type="http://schemas.openxmlformats.org/officeDocument/2006/relationships/image" Target="../media/image234.png"/><Relationship Id="rId5" Type="http://schemas.openxmlformats.org/officeDocument/2006/relationships/image" Target="../media/image235.png"/><Relationship Id="rId6" Type="http://schemas.openxmlformats.org/officeDocument/2006/relationships/image" Target="../media/image236.png"/><Relationship Id="rId7" Type="http://schemas.openxmlformats.org/officeDocument/2006/relationships/image" Target="../media/image237.png"/><Relationship Id="rId8" Type="http://schemas.openxmlformats.org/officeDocument/2006/relationships/image" Target="../media/image238.png"/><Relationship Id="rId9" Type="http://schemas.openxmlformats.org/officeDocument/2006/relationships/image" Target="../media/image239.png"/><Relationship Id="rId10" Type="http://schemas.openxmlformats.org/officeDocument/2006/relationships/image" Target="../media/image240.png"/><Relationship Id="rId11" Type="http://schemas.openxmlformats.org/officeDocument/2006/relationships/image" Target="../media/image241.png"/><Relationship Id="rId12" Type="http://schemas.openxmlformats.org/officeDocument/2006/relationships/image" Target="../media/image242.png"/><Relationship Id="rId13" Type="http://schemas.openxmlformats.org/officeDocument/2006/relationships/image" Target="../media/image243.png"/><Relationship Id="rId14" Type="http://schemas.openxmlformats.org/officeDocument/2006/relationships/image" Target="../media/image244.png"/><Relationship Id="rId15" Type="http://schemas.openxmlformats.org/officeDocument/2006/relationships/image" Target="../media/image245.png"/><Relationship Id="rId16" Type="http://schemas.openxmlformats.org/officeDocument/2006/relationships/image" Target="../media/image246.png"/><Relationship Id="rId17" Type="http://schemas.openxmlformats.org/officeDocument/2006/relationships/image" Target="../media/image247.png"/><Relationship Id="rId18" Type="http://schemas.openxmlformats.org/officeDocument/2006/relationships/image" Target="../media/image248.png"/><Relationship Id="rId19" Type="http://schemas.openxmlformats.org/officeDocument/2006/relationships/image" Target="../media/image249.png"/><Relationship Id="rId20" Type="http://schemas.openxmlformats.org/officeDocument/2006/relationships/image" Target="../media/image250.png"/><Relationship Id="rId21" Type="http://schemas.openxmlformats.org/officeDocument/2006/relationships/image" Target="../media/image251.png"/><Relationship Id="rId22" Type="http://schemas.openxmlformats.org/officeDocument/2006/relationships/image" Target="../media/image252.png"/><Relationship Id="rId23" Type="http://schemas.openxmlformats.org/officeDocument/2006/relationships/image" Target="../media/image253.png"/><Relationship Id="rId24" Type="http://schemas.openxmlformats.org/officeDocument/2006/relationships/image" Target="../media/image254.png"/><Relationship Id="rId25" Type="http://schemas.openxmlformats.org/officeDocument/2006/relationships/image" Target="../media/image255.png"/><Relationship Id="rId26" Type="http://schemas.openxmlformats.org/officeDocument/2006/relationships/image" Target="../media/image256.png"/><Relationship Id="rId27" Type="http://schemas.openxmlformats.org/officeDocument/2006/relationships/image" Target="../media/image257.png"/><Relationship Id="rId28" Type="http://schemas.openxmlformats.org/officeDocument/2006/relationships/image" Target="../media/image258.png"/><Relationship Id="rId29" Type="http://schemas.openxmlformats.org/officeDocument/2006/relationships/image" Target="../media/image259.png"/><Relationship Id="rId30" Type="http://schemas.openxmlformats.org/officeDocument/2006/relationships/image" Target="../media/image260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1.png"/><Relationship Id="rId3" Type="http://schemas.openxmlformats.org/officeDocument/2006/relationships/image" Target="../media/image262.png"/><Relationship Id="rId4" Type="http://schemas.openxmlformats.org/officeDocument/2006/relationships/image" Target="../media/image263.png"/><Relationship Id="rId5" Type="http://schemas.openxmlformats.org/officeDocument/2006/relationships/image" Target="../media/image264.png"/><Relationship Id="rId6" Type="http://schemas.openxmlformats.org/officeDocument/2006/relationships/image" Target="../media/image265.png"/><Relationship Id="rId7" Type="http://schemas.openxmlformats.org/officeDocument/2006/relationships/image" Target="../media/image266.png"/><Relationship Id="rId8" Type="http://schemas.openxmlformats.org/officeDocument/2006/relationships/image" Target="../media/image267.png"/><Relationship Id="rId9" Type="http://schemas.openxmlformats.org/officeDocument/2006/relationships/image" Target="../media/image268.png"/><Relationship Id="rId10" Type="http://schemas.openxmlformats.org/officeDocument/2006/relationships/image" Target="../media/image269.png"/><Relationship Id="rId11" Type="http://schemas.openxmlformats.org/officeDocument/2006/relationships/image" Target="../media/image270.png"/><Relationship Id="rId12" Type="http://schemas.openxmlformats.org/officeDocument/2006/relationships/image" Target="../media/image271.png"/><Relationship Id="rId13" Type="http://schemas.openxmlformats.org/officeDocument/2006/relationships/image" Target="../media/image272.png"/><Relationship Id="rId14" Type="http://schemas.openxmlformats.org/officeDocument/2006/relationships/image" Target="../media/image273.png"/><Relationship Id="rId15" Type="http://schemas.openxmlformats.org/officeDocument/2006/relationships/image" Target="../media/image274.png"/><Relationship Id="rId16" Type="http://schemas.openxmlformats.org/officeDocument/2006/relationships/image" Target="../media/image275.png"/><Relationship Id="rId17" Type="http://schemas.openxmlformats.org/officeDocument/2006/relationships/image" Target="../media/image276.png"/><Relationship Id="rId18" Type="http://schemas.openxmlformats.org/officeDocument/2006/relationships/image" Target="../media/image277.png"/><Relationship Id="rId19" Type="http://schemas.openxmlformats.org/officeDocument/2006/relationships/image" Target="../media/image278.png"/><Relationship Id="rId20" Type="http://schemas.openxmlformats.org/officeDocument/2006/relationships/image" Target="../media/image279.png"/><Relationship Id="rId21" Type="http://schemas.openxmlformats.org/officeDocument/2006/relationships/image" Target="../media/image280.png"/><Relationship Id="rId22" Type="http://schemas.openxmlformats.org/officeDocument/2006/relationships/image" Target="../media/image281.png"/><Relationship Id="rId23" Type="http://schemas.openxmlformats.org/officeDocument/2006/relationships/image" Target="../media/image282.png"/><Relationship Id="rId24" Type="http://schemas.openxmlformats.org/officeDocument/2006/relationships/image" Target="../media/image283.png"/><Relationship Id="rId25" Type="http://schemas.openxmlformats.org/officeDocument/2006/relationships/image" Target="../media/image284.png"/><Relationship Id="rId26" Type="http://schemas.openxmlformats.org/officeDocument/2006/relationships/image" Target="../media/image285.png"/><Relationship Id="rId27" Type="http://schemas.openxmlformats.org/officeDocument/2006/relationships/image" Target="../media/image286.png"/><Relationship Id="rId28" Type="http://schemas.openxmlformats.org/officeDocument/2006/relationships/image" Target="../media/image287.png"/><Relationship Id="rId29" Type="http://schemas.openxmlformats.org/officeDocument/2006/relationships/image" Target="../media/image288.png"/><Relationship Id="rId30" Type="http://schemas.openxmlformats.org/officeDocument/2006/relationships/image" Target="../media/image289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Relationship Id="rId11" Type="http://schemas.openxmlformats.org/officeDocument/2006/relationships/image" Target="../media/image21.png"/><Relationship Id="rId12" Type="http://schemas.openxmlformats.org/officeDocument/2006/relationships/image" Target="../media/image22.png"/><Relationship Id="rId13" Type="http://schemas.openxmlformats.org/officeDocument/2006/relationships/image" Target="../media/image23.png"/><Relationship Id="rId14" Type="http://schemas.openxmlformats.org/officeDocument/2006/relationships/image" Target="../media/image24.png"/><Relationship Id="rId15" Type="http://schemas.openxmlformats.org/officeDocument/2006/relationships/image" Target="../media/image25.png"/><Relationship Id="rId16" Type="http://schemas.openxmlformats.org/officeDocument/2006/relationships/image" Target="../media/image26.png"/><Relationship Id="rId17" Type="http://schemas.openxmlformats.org/officeDocument/2006/relationships/image" Target="../media/image27.png"/><Relationship Id="rId18" Type="http://schemas.openxmlformats.org/officeDocument/2006/relationships/image" Target="../media/image28.png"/><Relationship Id="rId19" Type="http://schemas.openxmlformats.org/officeDocument/2006/relationships/image" Target="../media/image29.png"/><Relationship Id="rId20" Type="http://schemas.openxmlformats.org/officeDocument/2006/relationships/image" Target="../media/image30.png"/><Relationship Id="rId21" Type="http://schemas.openxmlformats.org/officeDocument/2006/relationships/image" Target="../media/image31.png"/><Relationship Id="rId22" Type="http://schemas.openxmlformats.org/officeDocument/2006/relationships/image" Target="../media/image32.png"/><Relationship Id="rId23" Type="http://schemas.openxmlformats.org/officeDocument/2006/relationships/image" Target="../media/image33.png"/><Relationship Id="rId24" Type="http://schemas.openxmlformats.org/officeDocument/2006/relationships/image" Target="../media/image34.png"/><Relationship Id="rId25" Type="http://schemas.openxmlformats.org/officeDocument/2006/relationships/image" Target="../media/image35.png"/><Relationship Id="rId26" Type="http://schemas.openxmlformats.org/officeDocument/2006/relationships/image" Target="../media/image36.png"/><Relationship Id="rId27" Type="http://schemas.openxmlformats.org/officeDocument/2006/relationships/image" Target="../media/image37.png"/><Relationship Id="rId28" Type="http://schemas.openxmlformats.org/officeDocument/2006/relationships/image" Target="../media/image38.png"/><Relationship Id="rId29" Type="http://schemas.openxmlformats.org/officeDocument/2006/relationships/image" Target="../media/image39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0.png"/><Relationship Id="rId3" Type="http://schemas.openxmlformats.org/officeDocument/2006/relationships/image" Target="../media/image291.png"/><Relationship Id="rId4" Type="http://schemas.openxmlformats.org/officeDocument/2006/relationships/image" Target="../media/image292.png"/><Relationship Id="rId5" Type="http://schemas.openxmlformats.org/officeDocument/2006/relationships/image" Target="../media/image293.png"/><Relationship Id="rId6" Type="http://schemas.openxmlformats.org/officeDocument/2006/relationships/image" Target="../media/image294.png"/><Relationship Id="rId7" Type="http://schemas.openxmlformats.org/officeDocument/2006/relationships/image" Target="../media/image295.png"/><Relationship Id="rId8" Type="http://schemas.openxmlformats.org/officeDocument/2006/relationships/image" Target="../media/image296.png"/><Relationship Id="rId9" Type="http://schemas.openxmlformats.org/officeDocument/2006/relationships/image" Target="../media/image297.png"/><Relationship Id="rId10" Type="http://schemas.openxmlformats.org/officeDocument/2006/relationships/image" Target="../media/image298.png"/><Relationship Id="rId11" Type="http://schemas.openxmlformats.org/officeDocument/2006/relationships/image" Target="../media/image299.png"/><Relationship Id="rId12" Type="http://schemas.openxmlformats.org/officeDocument/2006/relationships/image" Target="../media/image300.png"/><Relationship Id="rId13" Type="http://schemas.openxmlformats.org/officeDocument/2006/relationships/image" Target="../media/image301.png"/><Relationship Id="rId14" Type="http://schemas.openxmlformats.org/officeDocument/2006/relationships/image" Target="../media/image302.png"/><Relationship Id="rId15" Type="http://schemas.openxmlformats.org/officeDocument/2006/relationships/image" Target="../media/image303.png"/><Relationship Id="rId16" Type="http://schemas.openxmlformats.org/officeDocument/2006/relationships/image" Target="../media/image304.png"/><Relationship Id="rId17" Type="http://schemas.openxmlformats.org/officeDocument/2006/relationships/image" Target="../media/image305.png"/><Relationship Id="rId18" Type="http://schemas.openxmlformats.org/officeDocument/2006/relationships/image" Target="../media/image306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7.png"/><Relationship Id="rId3" Type="http://schemas.openxmlformats.org/officeDocument/2006/relationships/image" Target="../media/image308.png"/><Relationship Id="rId4" Type="http://schemas.openxmlformats.org/officeDocument/2006/relationships/image" Target="../media/image309.png"/><Relationship Id="rId5" Type="http://schemas.openxmlformats.org/officeDocument/2006/relationships/image" Target="../media/image310.png"/><Relationship Id="rId6" Type="http://schemas.openxmlformats.org/officeDocument/2006/relationships/image" Target="../media/image311.png"/><Relationship Id="rId7" Type="http://schemas.openxmlformats.org/officeDocument/2006/relationships/image" Target="../media/image312.png"/><Relationship Id="rId8" Type="http://schemas.openxmlformats.org/officeDocument/2006/relationships/image" Target="../media/image313.png"/><Relationship Id="rId9" Type="http://schemas.openxmlformats.org/officeDocument/2006/relationships/image" Target="../media/image314.png"/><Relationship Id="rId10" Type="http://schemas.openxmlformats.org/officeDocument/2006/relationships/image" Target="../media/image315.png"/><Relationship Id="rId11" Type="http://schemas.openxmlformats.org/officeDocument/2006/relationships/image" Target="../media/image316.png"/><Relationship Id="rId12" Type="http://schemas.openxmlformats.org/officeDocument/2006/relationships/image" Target="../media/image317.png"/><Relationship Id="rId13" Type="http://schemas.openxmlformats.org/officeDocument/2006/relationships/image" Target="../media/image318.png"/><Relationship Id="rId14" Type="http://schemas.openxmlformats.org/officeDocument/2006/relationships/image" Target="../media/image319.png"/><Relationship Id="rId15" Type="http://schemas.openxmlformats.org/officeDocument/2006/relationships/image" Target="../media/image320.png"/><Relationship Id="rId16" Type="http://schemas.openxmlformats.org/officeDocument/2006/relationships/image" Target="../media/image321.png"/><Relationship Id="rId17" Type="http://schemas.openxmlformats.org/officeDocument/2006/relationships/image" Target="../media/image322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3.png"/><Relationship Id="rId3" Type="http://schemas.openxmlformats.org/officeDocument/2006/relationships/image" Target="../media/image324.png"/><Relationship Id="rId4" Type="http://schemas.openxmlformats.org/officeDocument/2006/relationships/image" Target="../media/image325.png"/><Relationship Id="rId5" Type="http://schemas.openxmlformats.org/officeDocument/2006/relationships/image" Target="../media/image326.png"/><Relationship Id="rId6" Type="http://schemas.openxmlformats.org/officeDocument/2006/relationships/image" Target="../media/image327.png"/><Relationship Id="rId7" Type="http://schemas.openxmlformats.org/officeDocument/2006/relationships/image" Target="../media/image328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9.png"/><Relationship Id="rId3" Type="http://schemas.openxmlformats.org/officeDocument/2006/relationships/image" Target="../media/image330.png"/><Relationship Id="rId4" Type="http://schemas.openxmlformats.org/officeDocument/2006/relationships/image" Target="../media/image331.png"/><Relationship Id="rId5" Type="http://schemas.openxmlformats.org/officeDocument/2006/relationships/image" Target="../media/image332.png"/><Relationship Id="rId6" Type="http://schemas.openxmlformats.org/officeDocument/2006/relationships/image" Target="../media/image333.png"/><Relationship Id="rId7" Type="http://schemas.openxmlformats.org/officeDocument/2006/relationships/image" Target="../media/image334.png"/><Relationship Id="rId8" Type="http://schemas.openxmlformats.org/officeDocument/2006/relationships/image" Target="../media/image335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6.png"/><Relationship Id="rId3" Type="http://schemas.openxmlformats.org/officeDocument/2006/relationships/image" Target="../media/image337.png"/><Relationship Id="rId4" Type="http://schemas.openxmlformats.org/officeDocument/2006/relationships/image" Target="../media/image338.png"/><Relationship Id="rId5" Type="http://schemas.openxmlformats.org/officeDocument/2006/relationships/image" Target="../media/image339.png"/><Relationship Id="rId6" Type="http://schemas.openxmlformats.org/officeDocument/2006/relationships/image" Target="../media/image340.png"/><Relationship Id="rId7" Type="http://schemas.openxmlformats.org/officeDocument/2006/relationships/image" Target="../media/image341.png"/><Relationship Id="rId8" Type="http://schemas.openxmlformats.org/officeDocument/2006/relationships/image" Target="../media/image342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43.png"/><Relationship Id="rId3" Type="http://schemas.openxmlformats.org/officeDocument/2006/relationships/image" Target="../media/image344.png"/><Relationship Id="rId4" Type="http://schemas.openxmlformats.org/officeDocument/2006/relationships/image" Target="../media/image345.png"/><Relationship Id="rId5" Type="http://schemas.openxmlformats.org/officeDocument/2006/relationships/image" Target="../media/image346.png"/><Relationship Id="rId6" Type="http://schemas.openxmlformats.org/officeDocument/2006/relationships/image" Target="../media/image347.png"/><Relationship Id="rId7" Type="http://schemas.openxmlformats.org/officeDocument/2006/relationships/image" Target="../media/image348.png"/><Relationship Id="rId8" Type="http://schemas.openxmlformats.org/officeDocument/2006/relationships/image" Target="../media/image349.png"/><Relationship Id="rId9" Type="http://schemas.openxmlformats.org/officeDocument/2006/relationships/image" Target="../media/image350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1.png"/><Relationship Id="rId3" Type="http://schemas.openxmlformats.org/officeDocument/2006/relationships/image" Target="../media/image352.png"/><Relationship Id="rId4" Type="http://schemas.openxmlformats.org/officeDocument/2006/relationships/image" Target="../media/image353.png"/><Relationship Id="rId5" Type="http://schemas.openxmlformats.org/officeDocument/2006/relationships/image" Target="../media/image354.png"/><Relationship Id="rId6" Type="http://schemas.openxmlformats.org/officeDocument/2006/relationships/image" Target="../media/image355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6.png"/><Relationship Id="rId3" Type="http://schemas.openxmlformats.org/officeDocument/2006/relationships/image" Target="../media/image357.png"/><Relationship Id="rId4" Type="http://schemas.openxmlformats.org/officeDocument/2006/relationships/image" Target="../media/image358.png"/><Relationship Id="rId5" Type="http://schemas.openxmlformats.org/officeDocument/2006/relationships/image" Target="../media/image359.png"/><Relationship Id="rId6" Type="http://schemas.openxmlformats.org/officeDocument/2006/relationships/image" Target="../media/image360.png"/><Relationship Id="rId7" Type="http://schemas.openxmlformats.org/officeDocument/2006/relationships/image" Target="../media/image361.png"/><Relationship Id="rId8" Type="http://schemas.openxmlformats.org/officeDocument/2006/relationships/image" Target="../media/image362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3.png"/><Relationship Id="rId3" Type="http://schemas.openxmlformats.org/officeDocument/2006/relationships/image" Target="../media/image364.png"/><Relationship Id="rId4" Type="http://schemas.openxmlformats.org/officeDocument/2006/relationships/image" Target="../media/image365.png"/><Relationship Id="rId5" Type="http://schemas.openxmlformats.org/officeDocument/2006/relationships/image" Target="../media/image366.png"/><Relationship Id="rId6" Type="http://schemas.openxmlformats.org/officeDocument/2006/relationships/image" Target="../media/image367.png"/><Relationship Id="rId7" Type="http://schemas.openxmlformats.org/officeDocument/2006/relationships/image" Target="../media/image368.png"/><Relationship Id="rId8" Type="http://schemas.openxmlformats.org/officeDocument/2006/relationships/image" Target="../media/image369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0.png"/><Relationship Id="rId3" Type="http://schemas.openxmlformats.org/officeDocument/2006/relationships/image" Target="../media/image371.png"/><Relationship Id="rId4" Type="http://schemas.openxmlformats.org/officeDocument/2006/relationships/image" Target="../media/image372.png"/><Relationship Id="rId5" Type="http://schemas.openxmlformats.org/officeDocument/2006/relationships/image" Target="../media/image373.png"/><Relationship Id="rId6" Type="http://schemas.openxmlformats.org/officeDocument/2006/relationships/image" Target="../media/image374.png"/><Relationship Id="rId7" Type="http://schemas.openxmlformats.org/officeDocument/2006/relationships/image" Target="../media/image375.png"/><Relationship Id="rId8" Type="http://schemas.openxmlformats.org/officeDocument/2006/relationships/image" Target="../media/image376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7" Type="http://schemas.openxmlformats.org/officeDocument/2006/relationships/image" Target="../media/image45.png"/><Relationship Id="rId8" Type="http://schemas.openxmlformats.org/officeDocument/2006/relationships/image" Target="../media/image46.png"/><Relationship Id="rId9" Type="http://schemas.openxmlformats.org/officeDocument/2006/relationships/image" Target="../media/image47.png"/><Relationship Id="rId10" Type="http://schemas.openxmlformats.org/officeDocument/2006/relationships/image" Target="../media/image48.png"/><Relationship Id="rId11" Type="http://schemas.openxmlformats.org/officeDocument/2006/relationships/image" Target="../media/image49.png"/><Relationship Id="rId12" Type="http://schemas.openxmlformats.org/officeDocument/2006/relationships/image" Target="../media/image50.png"/><Relationship Id="rId13" Type="http://schemas.openxmlformats.org/officeDocument/2006/relationships/image" Target="../media/image51.png"/><Relationship Id="rId14" Type="http://schemas.openxmlformats.org/officeDocument/2006/relationships/image" Target="../media/image52.png"/><Relationship Id="rId15" Type="http://schemas.openxmlformats.org/officeDocument/2006/relationships/image" Target="../media/image53.png"/><Relationship Id="rId16" Type="http://schemas.openxmlformats.org/officeDocument/2006/relationships/image" Target="../media/image54.png"/><Relationship Id="rId17" Type="http://schemas.openxmlformats.org/officeDocument/2006/relationships/image" Target="../media/image55.png"/><Relationship Id="rId18" Type="http://schemas.openxmlformats.org/officeDocument/2006/relationships/image" Target="../media/image56.png"/><Relationship Id="rId19" Type="http://schemas.openxmlformats.org/officeDocument/2006/relationships/image" Target="../media/image57.png"/><Relationship Id="rId20" Type="http://schemas.openxmlformats.org/officeDocument/2006/relationships/image" Target="../media/image58.png"/><Relationship Id="rId21" Type="http://schemas.openxmlformats.org/officeDocument/2006/relationships/image" Target="../media/image59.png"/><Relationship Id="rId22" Type="http://schemas.openxmlformats.org/officeDocument/2006/relationships/image" Target="../media/image60.png"/><Relationship Id="rId23" Type="http://schemas.openxmlformats.org/officeDocument/2006/relationships/image" Target="../media/image61.png"/><Relationship Id="rId24" Type="http://schemas.openxmlformats.org/officeDocument/2006/relationships/image" Target="../media/image62.png"/><Relationship Id="rId25" Type="http://schemas.openxmlformats.org/officeDocument/2006/relationships/image" Target="../media/image63.png"/><Relationship Id="rId26" Type="http://schemas.openxmlformats.org/officeDocument/2006/relationships/image" Target="../media/image64.png"/><Relationship Id="rId27" Type="http://schemas.openxmlformats.org/officeDocument/2006/relationships/image" Target="../media/image65.png"/><Relationship Id="rId28" Type="http://schemas.openxmlformats.org/officeDocument/2006/relationships/image" Target="../media/image66.png"/><Relationship Id="rId29" Type="http://schemas.openxmlformats.org/officeDocument/2006/relationships/image" Target="../media/image67.png"/><Relationship Id="rId30" Type="http://schemas.openxmlformats.org/officeDocument/2006/relationships/image" Target="../media/image68.png"/><Relationship Id="rId31" Type="http://schemas.openxmlformats.org/officeDocument/2006/relationships/image" Target="../media/image69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7.png"/><Relationship Id="rId3" Type="http://schemas.openxmlformats.org/officeDocument/2006/relationships/image" Target="../media/image378.png"/><Relationship Id="rId4" Type="http://schemas.openxmlformats.org/officeDocument/2006/relationships/image" Target="../media/image379.png"/><Relationship Id="rId5" Type="http://schemas.openxmlformats.org/officeDocument/2006/relationships/image" Target="../media/image380.png"/><Relationship Id="rId6" Type="http://schemas.openxmlformats.org/officeDocument/2006/relationships/image" Target="../media/image381.png"/><Relationship Id="rId7" Type="http://schemas.openxmlformats.org/officeDocument/2006/relationships/image" Target="../media/image382.png"/><Relationship Id="rId8" Type="http://schemas.openxmlformats.org/officeDocument/2006/relationships/image" Target="../media/image383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84.png"/><Relationship Id="rId3" Type="http://schemas.openxmlformats.org/officeDocument/2006/relationships/image" Target="../media/image385.png"/><Relationship Id="rId4" Type="http://schemas.openxmlformats.org/officeDocument/2006/relationships/image" Target="../media/image386.png"/><Relationship Id="rId5" Type="http://schemas.openxmlformats.org/officeDocument/2006/relationships/image" Target="../media/image387.png"/><Relationship Id="rId6" Type="http://schemas.openxmlformats.org/officeDocument/2006/relationships/image" Target="../media/image388.png"/><Relationship Id="rId7" Type="http://schemas.openxmlformats.org/officeDocument/2006/relationships/image" Target="../media/image389.png"/><Relationship Id="rId8" Type="http://schemas.openxmlformats.org/officeDocument/2006/relationships/image" Target="../media/image390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91.png"/><Relationship Id="rId3" Type="http://schemas.openxmlformats.org/officeDocument/2006/relationships/image" Target="../media/image392.png"/><Relationship Id="rId4" Type="http://schemas.openxmlformats.org/officeDocument/2006/relationships/image" Target="../media/image393.png"/><Relationship Id="rId5" Type="http://schemas.openxmlformats.org/officeDocument/2006/relationships/image" Target="../media/image394.png"/><Relationship Id="rId6" Type="http://schemas.openxmlformats.org/officeDocument/2006/relationships/image" Target="../media/image395.png"/><Relationship Id="rId7" Type="http://schemas.openxmlformats.org/officeDocument/2006/relationships/image" Target="../media/image396.png"/><Relationship Id="rId8" Type="http://schemas.openxmlformats.org/officeDocument/2006/relationships/image" Target="../media/image397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98.png"/><Relationship Id="rId3" Type="http://schemas.openxmlformats.org/officeDocument/2006/relationships/image" Target="../media/image399.png"/><Relationship Id="rId4" Type="http://schemas.openxmlformats.org/officeDocument/2006/relationships/image" Target="../media/image400.png"/><Relationship Id="rId5" Type="http://schemas.openxmlformats.org/officeDocument/2006/relationships/image" Target="../media/image401.png"/><Relationship Id="rId6" Type="http://schemas.openxmlformats.org/officeDocument/2006/relationships/image" Target="../media/image402.png"/><Relationship Id="rId7" Type="http://schemas.openxmlformats.org/officeDocument/2006/relationships/image" Target="../media/image403.png"/><Relationship Id="rId8" Type="http://schemas.openxmlformats.org/officeDocument/2006/relationships/image" Target="../media/image404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5.png"/><Relationship Id="rId3" Type="http://schemas.openxmlformats.org/officeDocument/2006/relationships/image" Target="../media/image406.png"/><Relationship Id="rId4" Type="http://schemas.openxmlformats.org/officeDocument/2006/relationships/image" Target="../media/image407.png"/><Relationship Id="rId5" Type="http://schemas.openxmlformats.org/officeDocument/2006/relationships/image" Target="../media/image408.png"/><Relationship Id="rId6" Type="http://schemas.openxmlformats.org/officeDocument/2006/relationships/image" Target="../media/image409.png"/><Relationship Id="rId7" Type="http://schemas.openxmlformats.org/officeDocument/2006/relationships/image" Target="../media/image410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1.png"/><Relationship Id="rId3" Type="http://schemas.openxmlformats.org/officeDocument/2006/relationships/image" Target="../media/image412.png"/><Relationship Id="rId4" Type="http://schemas.openxmlformats.org/officeDocument/2006/relationships/image" Target="../media/image413.png"/><Relationship Id="rId5" Type="http://schemas.openxmlformats.org/officeDocument/2006/relationships/image" Target="../media/image414.png"/><Relationship Id="rId6" Type="http://schemas.openxmlformats.org/officeDocument/2006/relationships/image" Target="../media/image415.png"/><Relationship Id="rId7" Type="http://schemas.openxmlformats.org/officeDocument/2006/relationships/image" Target="../media/image416.pn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7.png"/><Relationship Id="rId3" Type="http://schemas.openxmlformats.org/officeDocument/2006/relationships/image" Target="../media/image418.png"/><Relationship Id="rId4" Type="http://schemas.openxmlformats.org/officeDocument/2006/relationships/image" Target="../media/image419.png"/><Relationship Id="rId5" Type="http://schemas.openxmlformats.org/officeDocument/2006/relationships/image" Target="../media/image420.png"/><Relationship Id="rId6" Type="http://schemas.openxmlformats.org/officeDocument/2006/relationships/image" Target="../media/image421.png"/><Relationship Id="rId7" Type="http://schemas.openxmlformats.org/officeDocument/2006/relationships/image" Target="../media/image422.png"/><Relationship Id="rId8" Type="http://schemas.openxmlformats.org/officeDocument/2006/relationships/image" Target="../media/image423.png"/><Relationship Id="rId9" Type="http://schemas.openxmlformats.org/officeDocument/2006/relationships/image" Target="../media/image424.png"/><Relationship Id="rId10" Type="http://schemas.openxmlformats.org/officeDocument/2006/relationships/image" Target="../media/image425.png"/><Relationship Id="rId11" Type="http://schemas.openxmlformats.org/officeDocument/2006/relationships/image" Target="../media/image426.pn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27.png"/><Relationship Id="rId3" Type="http://schemas.openxmlformats.org/officeDocument/2006/relationships/image" Target="../media/image428.png"/><Relationship Id="rId4" Type="http://schemas.openxmlformats.org/officeDocument/2006/relationships/image" Target="../media/image429.png"/><Relationship Id="rId5" Type="http://schemas.openxmlformats.org/officeDocument/2006/relationships/image" Target="../media/image430.png"/><Relationship Id="rId6" Type="http://schemas.openxmlformats.org/officeDocument/2006/relationships/image" Target="../media/image431.png"/><Relationship Id="rId7" Type="http://schemas.openxmlformats.org/officeDocument/2006/relationships/image" Target="../media/image432.png"/><Relationship Id="rId8" Type="http://schemas.openxmlformats.org/officeDocument/2006/relationships/image" Target="../media/image433.png"/><Relationship Id="rId9" Type="http://schemas.openxmlformats.org/officeDocument/2006/relationships/image" Target="../media/image434.png"/><Relationship Id="rId10" Type="http://schemas.openxmlformats.org/officeDocument/2006/relationships/image" Target="../media/image435.png"/><Relationship Id="rId11" Type="http://schemas.openxmlformats.org/officeDocument/2006/relationships/image" Target="../media/image436.pn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7.png"/><Relationship Id="rId3" Type="http://schemas.openxmlformats.org/officeDocument/2006/relationships/image" Target="../media/image438.png"/><Relationship Id="rId4" Type="http://schemas.openxmlformats.org/officeDocument/2006/relationships/image" Target="../media/image439.png"/><Relationship Id="rId5" Type="http://schemas.openxmlformats.org/officeDocument/2006/relationships/image" Target="../media/image440.png"/><Relationship Id="rId6" Type="http://schemas.openxmlformats.org/officeDocument/2006/relationships/image" Target="../media/image441.pn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42.png"/><Relationship Id="rId3" Type="http://schemas.openxmlformats.org/officeDocument/2006/relationships/image" Target="../media/image443.png"/><Relationship Id="rId4" Type="http://schemas.openxmlformats.org/officeDocument/2006/relationships/image" Target="../media/image444.png"/><Relationship Id="rId5" Type="http://schemas.openxmlformats.org/officeDocument/2006/relationships/image" Target="../media/image445.png"/><Relationship Id="rId6" Type="http://schemas.openxmlformats.org/officeDocument/2006/relationships/image" Target="../media/image446.png"/><Relationship Id="rId7" Type="http://schemas.openxmlformats.org/officeDocument/2006/relationships/image" Target="../media/image447.png"/><Relationship Id="rId8" Type="http://schemas.openxmlformats.org/officeDocument/2006/relationships/image" Target="../media/image448.png"/><Relationship Id="rId9" Type="http://schemas.openxmlformats.org/officeDocument/2006/relationships/image" Target="../media/image449.png"/><Relationship Id="rId10" Type="http://schemas.openxmlformats.org/officeDocument/2006/relationships/image" Target="../media/image450.png"/><Relationship Id="rId11" Type="http://schemas.openxmlformats.org/officeDocument/2006/relationships/image" Target="../media/image451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0.png"/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5" Type="http://schemas.openxmlformats.org/officeDocument/2006/relationships/image" Target="../media/image73.png"/><Relationship Id="rId6" Type="http://schemas.openxmlformats.org/officeDocument/2006/relationships/image" Target="../media/image74.png"/><Relationship Id="rId7" Type="http://schemas.openxmlformats.org/officeDocument/2006/relationships/image" Target="../media/image75.png"/><Relationship Id="rId8" Type="http://schemas.openxmlformats.org/officeDocument/2006/relationships/image" Target="../media/image76.png"/><Relationship Id="rId9" Type="http://schemas.openxmlformats.org/officeDocument/2006/relationships/image" Target="../media/image77.png"/><Relationship Id="rId10" Type="http://schemas.openxmlformats.org/officeDocument/2006/relationships/image" Target="../media/image78.png"/><Relationship Id="rId11" Type="http://schemas.openxmlformats.org/officeDocument/2006/relationships/image" Target="../media/image79.png"/><Relationship Id="rId12" Type="http://schemas.openxmlformats.org/officeDocument/2006/relationships/image" Target="../media/image80.png"/><Relationship Id="rId13" Type="http://schemas.openxmlformats.org/officeDocument/2006/relationships/image" Target="../media/image81.png"/><Relationship Id="rId14" Type="http://schemas.openxmlformats.org/officeDocument/2006/relationships/image" Target="../media/image82.png"/><Relationship Id="rId15" Type="http://schemas.openxmlformats.org/officeDocument/2006/relationships/image" Target="../media/image83.pn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52.png"/><Relationship Id="rId3" Type="http://schemas.openxmlformats.org/officeDocument/2006/relationships/image" Target="../media/image453.png"/><Relationship Id="rId4" Type="http://schemas.openxmlformats.org/officeDocument/2006/relationships/image" Target="../media/image454.png"/><Relationship Id="rId5" Type="http://schemas.openxmlformats.org/officeDocument/2006/relationships/image" Target="../media/image455.png"/><Relationship Id="rId6" Type="http://schemas.openxmlformats.org/officeDocument/2006/relationships/image" Target="../media/image456.png"/><Relationship Id="rId7" Type="http://schemas.openxmlformats.org/officeDocument/2006/relationships/image" Target="../media/image457.png"/><Relationship Id="rId8" Type="http://schemas.openxmlformats.org/officeDocument/2006/relationships/image" Target="../media/image458.png"/><Relationship Id="rId9" Type="http://schemas.openxmlformats.org/officeDocument/2006/relationships/image" Target="../media/image459.png"/><Relationship Id="rId10" Type="http://schemas.openxmlformats.org/officeDocument/2006/relationships/image" Target="../media/image460.png"/><Relationship Id="rId11" Type="http://schemas.openxmlformats.org/officeDocument/2006/relationships/image" Target="../media/image461.png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62.png"/><Relationship Id="rId3" Type="http://schemas.openxmlformats.org/officeDocument/2006/relationships/image" Target="../media/image463.png"/><Relationship Id="rId4" Type="http://schemas.openxmlformats.org/officeDocument/2006/relationships/image" Target="../media/image464.png"/><Relationship Id="rId5" Type="http://schemas.openxmlformats.org/officeDocument/2006/relationships/image" Target="../media/image465.png"/><Relationship Id="rId6" Type="http://schemas.openxmlformats.org/officeDocument/2006/relationships/image" Target="../media/image466.png"/><Relationship Id="rId7" Type="http://schemas.openxmlformats.org/officeDocument/2006/relationships/image" Target="../media/image467.png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68.png"/><Relationship Id="rId3" Type="http://schemas.openxmlformats.org/officeDocument/2006/relationships/image" Target="../media/image469.png"/><Relationship Id="rId4" Type="http://schemas.openxmlformats.org/officeDocument/2006/relationships/image" Target="../media/image470.png"/><Relationship Id="rId5" Type="http://schemas.openxmlformats.org/officeDocument/2006/relationships/image" Target="../media/image471.png"/><Relationship Id="rId6" Type="http://schemas.openxmlformats.org/officeDocument/2006/relationships/image" Target="../media/image472.png"/><Relationship Id="rId7" Type="http://schemas.openxmlformats.org/officeDocument/2006/relationships/image" Target="../media/image473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4.png"/><Relationship Id="rId3" Type="http://schemas.openxmlformats.org/officeDocument/2006/relationships/image" Target="../media/image85.png"/><Relationship Id="rId4" Type="http://schemas.openxmlformats.org/officeDocument/2006/relationships/image" Target="../media/image86.png"/><Relationship Id="rId5" Type="http://schemas.openxmlformats.org/officeDocument/2006/relationships/image" Target="../media/image87.png"/><Relationship Id="rId6" Type="http://schemas.openxmlformats.org/officeDocument/2006/relationships/image" Target="../media/image88.png"/><Relationship Id="rId7" Type="http://schemas.openxmlformats.org/officeDocument/2006/relationships/image" Target="../media/image89.png"/><Relationship Id="rId8" Type="http://schemas.openxmlformats.org/officeDocument/2006/relationships/image" Target="../media/image90.png"/><Relationship Id="rId9" Type="http://schemas.openxmlformats.org/officeDocument/2006/relationships/image" Target="../media/image91.png"/><Relationship Id="rId10" Type="http://schemas.openxmlformats.org/officeDocument/2006/relationships/image" Target="../media/image92.png"/><Relationship Id="rId11" Type="http://schemas.openxmlformats.org/officeDocument/2006/relationships/image" Target="../media/image93.png"/><Relationship Id="rId12" Type="http://schemas.openxmlformats.org/officeDocument/2006/relationships/image" Target="../media/image94.png"/><Relationship Id="rId13" Type="http://schemas.openxmlformats.org/officeDocument/2006/relationships/image" Target="../media/image95.png"/><Relationship Id="rId14" Type="http://schemas.openxmlformats.org/officeDocument/2006/relationships/image" Target="../media/image96.png"/><Relationship Id="rId15" Type="http://schemas.openxmlformats.org/officeDocument/2006/relationships/image" Target="../media/image97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8.png"/><Relationship Id="rId3" Type="http://schemas.openxmlformats.org/officeDocument/2006/relationships/image" Target="../media/image99.png"/><Relationship Id="rId4" Type="http://schemas.openxmlformats.org/officeDocument/2006/relationships/image" Target="../media/image100.png"/><Relationship Id="rId5" Type="http://schemas.openxmlformats.org/officeDocument/2006/relationships/image" Target="../media/image101.png"/><Relationship Id="rId6" Type="http://schemas.openxmlformats.org/officeDocument/2006/relationships/image" Target="../media/image102.png"/><Relationship Id="rId7" Type="http://schemas.openxmlformats.org/officeDocument/2006/relationships/image" Target="../media/image103.png"/><Relationship Id="rId8" Type="http://schemas.openxmlformats.org/officeDocument/2006/relationships/image" Target="../media/image104.png"/><Relationship Id="rId9" Type="http://schemas.openxmlformats.org/officeDocument/2006/relationships/image" Target="../media/image105.png"/><Relationship Id="rId10" Type="http://schemas.openxmlformats.org/officeDocument/2006/relationships/image" Target="../media/image106.png"/><Relationship Id="rId11" Type="http://schemas.openxmlformats.org/officeDocument/2006/relationships/image" Target="../media/image107.png"/><Relationship Id="rId12" Type="http://schemas.openxmlformats.org/officeDocument/2006/relationships/image" Target="../media/image108.png"/><Relationship Id="rId13" Type="http://schemas.openxmlformats.org/officeDocument/2006/relationships/image" Target="../media/image109.png"/><Relationship Id="rId14" Type="http://schemas.openxmlformats.org/officeDocument/2006/relationships/image" Target="../media/image110.png"/><Relationship Id="rId15" Type="http://schemas.openxmlformats.org/officeDocument/2006/relationships/image" Target="../media/image111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2.png"/><Relationship Id="rId3" Type="http://schemas.openxmlformats.org/officeDocument/2006/relationships/image" Target="../media/image113.png"/><Relationship Id="rId4" Type="http://schemas.openxmlformats.org/officeDocument/2006/relationships/image" Target="../media/image114.png"/><Relationship Id="rId5" Type="http://schemas.openxmlformats.org/officeDocument/2006/relationships/image" Target="../media/image115.png"/><Relationship Id="rId6" Type="http://schemas.openxmlformats.org/officeDocument/2006/relationships/image" Target="../media/image116.png"/><Relationship Id="rId7" Type="http://schemas.openxmlformats.org/officeDocument/2006/relationships/image" Target="../media/image117.png"/><Relationship Id="rId8" Type="http://schemas.openxmlformats.org/officeDocument/2006/relationships/image" Target="../media/image118.png"/><Relationship Id="rId9" Type="http://schemas.openxmlformats.org/officeDocument/2006/relationships/image" Target="../media/image119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0.png"/><Relationship Id="rId3" Type="http://schemas.openxmlformats.org/officeDocument/2006/relationships/image" Target="../media/image121.png"/><Relationship Id="rId4" Type="http://schemas.openxmlformats.org/officeDocument/2006/relationships/image" Target="../media/image122.png"/><Relationship Id="rId5" Type="http://schemas.openxmlformats.org/officeDocument/2006/relationships/image" Target="../media/image123.png"/><Relationship Id="rId6" Type="http://schemas.openxmlformats.org/officeDocument/2006/relationships/image" Target="../media/image124.png"/><Relationship Id="rId7" Type="http://schemas.openxmlformats.org/officeDocument/2006/relationships/image" Target="../media/image125.png"/><Relationship Id="rId8" Type="http://schemas.openxmlformats.org/officeDocument/2006/relationships/image" Target="../media/image126.png"/><Relationship Id="rId9" Type="http://schemas.openxmlformats.org/officeDocument/2006/relationships/image" Target="../media/image127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8.png"/><Relationship Id="rId3" Type="http://schemas.openxmlformats.org/officeDocument/2006/relationships/image" Target="../media/image129.png"/><Relationship Id="rId4" Type="http://schemas.openxmlformats.org/officeDocument/2006/relationships/image" Target="../media/image130.png"/><Relationship Id="rId5" Type="http://schemas.openxmlformats.org/officeDocument/2006/relationships/image" Target="../media/image131.png"/><Relationship Id="rId6" Type="http://schemas.openxmlformats.org/officeDocument/2006/relationships/image" Target="../media/image132.png"/><Relationship Id="rId7" Type="http://schemas.openxmlformats.org/officeDocument/2006/relationships/image" Target="../media/image133.png"/><Relationship Id="rId8" Type="http://schemas.openxmlformats.org/officeDocument/2006/relationships/image" Target="../media/image134.png"/><Relationship Id="rId9" Type="http://schemas.openxmlformats.org/officeDocument/2006/relationships/image" Target="../media/image13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438095" y="792803"/>
            <a:ext cx="15441006" cy="854452"/>
            <a:chOff x="1438095" y="792803"/>
            <a:chExt cx="15441006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1527825" y="843597"/>
              <a:ext cx="15351276" cy="42857"/>
              <a:chOff x="1527825" y="843597"/>
              <a:chExt cx="15351276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1527825" y="843597"/>
                <a:ext cx="15351276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1088344" y="1146335"/>
              <a:ext cx="850672" cy="151169"/>
              <a:chOff x="1088344" y="1146335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1088344" y="1146335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438095" y="796583"/>
              <a:ext cx="3135067" cy="151169"/>
              <a:chOff x="1438095" y="796583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438095" y="796583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1438095" y="792803"/>
              <a:ext cx="2504166" cy="151169"/>
              <a:chOff x="1438095" y="792803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438095" y="792803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438095" y="8713051"/>
            <a:ext cx="15441006" cy="854452"/>
            <a:chOff x="1438095" y="8713051"/>
            <a:chExt cx="15441006" cy="854452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438095" y="9473853"/>
              <a:ext cx="15351276" cy="42857"/>
              <a:chOff x="1438095" y="9473853"/>
              <a:chExt cx="15351276" cy="42857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10800000">
                <a:off x="1438095" y="9473853"/>
                <a:ext cx="15351276" cy="42857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378181" y="9062803"/>
              <a:ext cx="850672" cy="151169"/>
              <a:chOff x="16378181" y="9062803"/>
              <a:chExt cx="850672" cy="151169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5400000">
                <a:off x="16378181" y="9062803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744034" y="9412554"/>
              <a:ext cx="3135067" cy="151169"/>
              <a:chOff x="13744034" y="9412554"/>
              <a:chExt cx="3135067" cy="151169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 rot="10800000">
                <a:off x="13744034" y="9412554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14374935" y="9416334"/>
              <a:ext cx="2504166" cy="151169"/>
              <a:chOff x="14374935" y="9416334"/>
              <a:chExt cx="2504166" cy="151169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 rot="10800000">
                <a:off x="14374935" y="9416334"/>
                <a:ext cx="2504166" cy="151169"/>
              </a:xfrm>
              <a:prstGeom prst="rect">
                <a:avLst/>
              </a:prstGeom>
            </p:spPr>
          </p:pic>
        </p:grpSp>
      </p:grpSp>
      <p:pic>
        <p:nvPicPr>
          <p:cNvPr id="30" name="Object 2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684315" y="6243451"/>
            <a:ext cx="11060874" cy="3862435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7518808" y="4280944"/>
            <a:ext cx="26165034" cy="946634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5589480" y="1750346"/>
            <a:ext cx="25421969" cy="406936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88924" y="2926005"/>
            <a:ext cx="7376210" cy="5981914"/>
            <a:chOff x="1388924" y="2926005"/>
            <a:chExt cx="7376210" cy="5981914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88924" y="2926005"/>
              <a:ext cx="7376210" cy="598191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9282752" y="2926005"/>
            <a:ext cx="7376210" cy="5981914"/>
            <a:chOff x="9282752" y="2926005"/>
            <a:chExt cx="7376210" cy="5981914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282752" y="2926005"/>
              <a:ext cx="7376210" cy="5981914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412534" y="4162515"/>
            <a:ext cx="4887540" cy="4416293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435555" y="3115240"/>
            <a:ext cx="9781463" cy="1508301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239339" y="3115240"/>
            <a:ext cx="9568282" cy="1508301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549800" y="4090734"/>
            <a:ext cx="3512311" cy="4807055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52447" y="671309"/>
            <a:ext cx="10646649" cy="2190315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1060274" y="612451"/>
            <a:ext cx="3587866" cy="229062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973473" y="2957983"/>
            <a:ext cx="6919169" cy="6017163"/>
            <a:chOff x="1973473" y="2957983"/>
            <a:chExt cx="6919169" cy="6017163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73473" y="2957983"/>
              <a:ext cx="6919169" cy="6017163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9378188" y="2957983"/>
            <a:ext cx="7325329" cy="6017163"/>
            <a:chOff x="9378188" y="2957983"/>
            <a:chExt cx="7325329" cy="6017163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378188" y="2957983"/>
              <a:ext cx="7325329" cy="6017163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592246" y="4137331"/>
            <a:ext cx="6077125" cy="4694408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947008" y="3140157"/>
            <a:ext cx="8123135" cy="1402060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24469" y="3140157"/>
            <a:ext cx="8895840" cy="1402060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111284" y="4126779"/>
            <a:ext cx="5048125" cy="4615237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52447" y="671309"/>
            <a:ext cx="10646649" cy="2190315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1060274" y="612451"/>
            <a:ext cx="3587866" cy="229062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187243" y="3210194"/>
            <a:ext cx="7838319" cy="5784992"/>
            <a:chOff x="1187243" y="3210194"/>
            <a:chExt cx="7838319" cy="5784992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87243" y="3210194"/>
              <a:ext cx="7838319" cy="5784992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9575609" y="3210194"/>
            <a:ext cx="7447000" cy="5784992"/>
            <a:chOff x="9575609" y="3210194"/>
            <a:chExt cx="7447000" cy="5784992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75609" y="3210194"/>
              <a:ext cx="7447000" cy="5784992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849155" y="4481993"/>
            <a:ext cx="7038620" cy="4871903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083266" y="3415875"/>
            <a:ext cx="9865717" cy="1572109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1397353" y="3416609"/>
            <a:ext cx="11020526" cy="1588766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358031" y="4546165"/>
            <a:ext cx="6424277" cy="4090827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52447" y="671309"/>
            <a:ext cx="10646649" cy="2190315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1060274" y="612451"/>
            <a:ext cx="3587866" cy="229062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746882" y="3063430"/>
            <a:ext cx="7145269" cy="5878103"/>
            <a:chOff x="1746882" y="3063430"/>
            <a:chExt cx="7145269" cy="5878103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46882" y="3063430"/>
              <a:ext cx="7145269" cy="5878103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9393563" y="3063430"/>
            <a:ext cx="7145269" cy="5878103"/>
            <a:chOff x="9393563" y="3063430"/>
            <a:chExt cx="7145269" cy="5878103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393563" y="3063430"/>
              <a:ext cx="7145269" cy="5878103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476496" y="4719213"/>
            <a:ext cx="6093787" cy="3233809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874841" y="3244444"/>
            <a:ext cx="9203285" cy="1464183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9964" y="3244444"/>
            <a:ext cx="9447323" cy="1464183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889358" y="4762413"/>
            <a:ext cx="6126853" cy="3989475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52447" y="671309"/>
            <a:ext cx="10646649" cy="2190315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1060274" y="612451"/>
            <a:ext cx="3587866" cy="229062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3822242" y="2681976"/>
            <a:ext cx="13651898" cy="6339858"/>
            <a:chOff x="3822242" y="2681976"/>
            <a:chExt cx="13651898" cy="6339858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3822242" y="2681976"/>
              <a:ext cx="9295832" cy="6339858"/>
              <a:chOff x="3822242" y="2681976"/>
              <a:chExt cx="9295832" cy="6339858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822242" y="2681976"/>
                <a:ext cx="9295832" cy="6339858"/>
              </a:xfrm>
              <a:prstGeom prst="rect">
                <a:avLst/>
              </a:prstGeom>
            </p:spPr>
          </p:pic>
        </p:grpSp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94110" y="2890689"/>
              <a:ext cx="7011135" cy="1464648"/>
            </a:xfrm>
            <a:prstGeom prst="rect">
              <a:avLst/>
            </a:prstGeom>
          </p:spPr>
        </p:pic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68577" y="4203885"/>
              <a:ext cx="4868550" cy="4241962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52447" y="671309"/>
            <a:ext cx="10646649" cy="2190315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060274" y="612451"/>
            <a:ext cx="3587866" cy="229062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2297537" y="711197"/>
            <a:ext cx="13270274" cy="9130614"/>
            <a:chOff x="2297537" y="711197"/>
            <a:chExt cx="13270274" cy="9130614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97537" y="711197"/>
              <a:ext cx="13270274" cy="9130614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90638" y="673557"/>
            <a:ext cx="5430885" cy="218018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9364411" y="3177987"/>
            <a:ext cx="5352381" cy="6298009"/>
            <a:chOff x="9364411" y="3177987"/>
            <a:chExt cx="5352381" cy="6298009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64411" y="3177987"/>
              <a:ext cx="5352381" cy="6298009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9345363" y="3062043"/>
            <a:ext cx="5352381" cy="28571"/>
            <a:chOff x="9345363" y="3062043"/>
            <a:chExt cx="5352381" cy="28571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345363" y="3062043"/>
              <a:ext cx="5352381" cy="2857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9335571" y="9352343"/>
            <a:ext cx="5352381" cy="28571"/>
            <a:chOff x="9335571" y="9352343"/>
            <a:chExt cx="5352381" cy="28571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335571" y="9352343"/>
              <a:ext cx="5352381" cy="2857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3525099" y="3753055"/>
            <a:ext cx="4535150" cy="4909328"/>
            <a:chOff x="3525099" y="3753055"/>
            <a:chExt cx="4535150" cy="4909328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25099" y="3753055"/>
              <a:ext cx="4535150" cy="4909328"/>
            </a:xfrm>
            <a:prstGeom prst="rect">
              <a:avLst/>
            </a:prstGeom>
          </p:spPr>
        </p:pic>
      </p:grpSp>
      <p:pic>
        <p:nvPicPr>
          <p:cNvPr id="28" name="Object 2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426173" y="7886677"/>
            <a:ext cx="2474060" cy="870913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469248" y="4945029"/>
            <a:ext cx="5284679" cy="1578427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353385" y="3220670"/>
            <a:ext cx="7720766" cy="1218947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100352" y="683329"/>
            <a:ext cx="12778448" cy="2164629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349795" y="6708508"/>
            <a:ext cx="7711433" cy="12094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3134621" y="5219048"/>
            <a:ext cx="12288331" cy="3717129"/>
            <a:chOff x="3134621" y="5219048"/>
            <a:chExt cx="12288331" cy="3717129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34621" y="5219048"/>
              <a:ext cx="12288331" cy="3717129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5845914" y="7123627"/>
            <a:ext cx="2908172" cy="28571"/>
            <a:chOff x="5845914" y="7123627"/>
            <a:chExt cx="2908172" cy="28571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5400000">
              <a:off x="5845914" y="7123627"/>
              <a:ext cx="2908172" cy="2857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9635014" y="7123627"/>
            <a:ext cx="2904762" cy="28571"/>
            <a:chOff x="9635014" y="7123627"/>
            <a:chExt cx="2904762" cy="28571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400000">
              <a:off x="9635014" y="7123627"/>
              <a:ext cx="2904762" cy="2857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3696972" y="5762340"/>
            <a:ext cx="494873" cy="494873"/>
            <a:chOff x="3696972" y="5762340"/>
            <a:chExt cx="494873" cy="494873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96972" y="5762340"/>
              <a:ext cx="494873" cy="494873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7621867" y="5762340"/>
            <a:ext cx="494873" cy="494873"/>
            <a:chOff x="7621867" y="5762340"/>
            <a:chExt cx="494873" cy="494873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21867" y="5762340"/>
              <a:ext cx="494873" cy="494873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1403905" y="5762340"/>
            <a:ext cx="494873" cy="494873"/>
            <a:chOff x="11403905" y="5762340"/>
            <a:chExt cx="494873" cy="494873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403905" y="5762340"/>
              <a:ext cx="494873" cy="494873"/>
            </a:xfrm>
            <a:prstGeom prst="rect">
              <a:avLst/>
            </a:prstGeom>
          </p:spPr>
        </p:pic>
      </p:grpSp>
      <p:pic>
        <p:nvPicPr>
          <p:cNvPr id="34" name="Object 3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320478" y="6471792"/>
            <a:ext cx="4199169" cy="2171183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538440" y="6528935"/>
            <a:ext cx="3691084" cy="2171183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613545" y="6509888"/>
            <a:ext cx="3635150" cy="2171183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1868613" y="5458861"/>
            <a:ext cx="1456366" cy="1179262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8096099" y="5468385"/>
            <a:ext cx="1447033" cy="1179262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171204" y="5487432"/>
            <a:ext cx="1479147" cy="1179262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2925979" y="2694514"/>
            <a:ext cx="12578580" cy="1973147"/>
            <a:chOff x="2925979" y="2694514"/>
            <a:chExt cx="12578580" cy="1973147"/>
          </a:xfrm>
        </p:grpSpPr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088238" y="1907726"/>
              <a:ext cx="3450817" cy="4039868"/>
            </a:xfrm>
            <a:prstGeom prst="rect">
              <a:avLst/>
            </a:prstGeom>
          </p:spPr>
        </p:pic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3725987" y="1907735"/>
              <a:ext cx="3095599" cy="4039840"/>
            </a:xfrm>
            <a:prstGeom prst="rect">
              <a:avLst/>
            </a:prstGeom>
          </p:spPr>
        </p:pic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-23520" y="3042227"/>
              <a:ext cx="14662404" cy="1466947"/>
            </a:xfrm>
            <a:prstGeom prst="rect">
              <a:avLst/>
            </a:prstGeom>
          </p:spPr>
        </p:pic>
      </p:grpSp>
      <p:pic>
        <p:nvPicPr>
          <p:cNvPr id="45" name="Object 44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100352" y="683329"/>
            <a:ext cx="12778448" cy="216462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780952" y="2106673"/>
            <a:ext cx="14405004" cy="3717129"/>
            <a:chOff x="780952" y="2106673"/>
            <a:chExt cx="14405004" cy="3717129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0952" y="2106673"/>
              <a:ext cx="14405004" cy="3717129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3335020" y="4011253"/>
            <a:ext cx="2908172" cy="28571"/>
            <a:chOff x="3335020" y="4011253"/>
            <a:chExt cx="2908172" cy="28571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5400000">
              <a:off x="3335020" y="4011253"/>
              <a:ext cx="2908172" cy="2857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7124119" y="4011253"/>
            <a:ext cx="2904762" cy="28571"/>
            <a:chOff x="7124119" y="4011253"/>
            <a:chExt cx="2904762" cy="28571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400000">
              <a:off x="7124119" y="4011253"/>
              <a:ext cx="2904762" cy="2857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186077" y="2649966"/>
            <a:ext cx="494873" cy="494873"/>
            <a:chOff x="1186077" y="2649966"/>
            <a:chExt cx="494873" cy="494873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86077" y="2649966"/>
              <a:ext cx="494873" cy="494873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5110972" y="2649966"/>
            <a:ext cx="494873" cy="494873"/>
            <a:chOff x="5110972" y="2649966"/>
            <a:chExt cx="494873" cy="494873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10972" y="2649966"/>
              <a:ext cx="494873" cy="494873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8893010" y="2649966"/>
            <a:ext cx="494873" cy="494873"/>
            <a:chOff x="8893010" y="2649966"/>
            <a:chExt cx="494873" cy="494873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893010" y="2649966"/>
              <a:ext cx="494873" cy="494873"/>
            </a:xfrm>
            <a:prstGeom prst="rect">
              <a:avLst/>
            </a:prstGeom>
          </p:spPr>
        </p:pic>
      </p:grpSp>
      <p:pic>
        <p:nvPicPr>
          <p:cNvPr id="34" name="Object 3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809584" y="3359418"/>
            <a:ext cx="5769103" cy="1684526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027546" y="3416561"/>
            <a:ext cx="3675988" cy="2171183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102650" y="3302278"/>
            <a:ext cx="3596627" cy="2640449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357719" y="2346486"/>
            <a:ext cx="1452252" cy="1179262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585204" y="2356010"/>
            <a:ext cx="1456366" cy="1179262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660309" y="2375058"/>
            <a:ext cx="1442919" cy="1179262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100352" y="683329"/>
            <a:ext cx="12778448" cy="2164629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4332557" y="6264121"/>
            <a:ext cx="12458374" cy="3717129"/>
            <a:chOff x="4332557" y="6264121"/>
            <a:chExt cx="12458374" cy="3717129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4332557" y="6264121"/>
              <a:ext cx="12319550" cy="3717129"/>
              <a:chOff x="4332557" y="6264121"/>
              <a:chExt cx="12319550" cy="3717129"/>
            </a:xfrm>
          </p:grpSpPr>
          <p:pic>
            <p:nvPicPr>
              <p:cNvPr id="43" name="Object 42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4332557" y="6264121"/>
                <a:ext cx="12319550" cy="3717129"/>
              </a:xfrm>
              <a:prstGeom prst="rect">
                <a:avLst/>
              </a:prstGeom>
            </p:spPr>
          </p:pic>
        </p:grpSp>
        <p:grpSp>
          <p:nvGrpSpPr>
            <p:cNvPr id="1014" name="그룹 1014"/>
            <p:cNvGrpSpPr/>
            <p:nvPr/>
          </p:nvGrpSpPr>
          <p:grpSpPr>
            <a:xfrm>
              <a:off x="6886625" y="8168700"/>
              <a:ext cx="2908172" cy="28571"/>
              <a:chOff x="6886625" y="8168700"/>
              <a:chExt cx="2908172" cy="28571"/>
            </a:xfrm>
          </p:grpSpPr>
          <p:pic>
            <p:nvPicPr>
              <p:cNvPr id="46" name="Object 45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 rot="5400000">
                <a:off x="6886625" y="8168700"/>
                <a:ext cx="2908172" cy="28571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10675724" y="8168700"/>
              <a:ext cx="2904762" cy="28571"/>
              <a:chOff x="10675724" y="8168700"/>
              <a:chExt cx="2904762" cy="28571"/>
            </a:xfrm>
          </p:grpSpPr>
          <p:pic>
            <p:nvPicPr>
              <p:cNvPr id="49" name="Object 48"/>
              <p:cNvPicPr>
                <a:picLocks noChangeAspect="1"/>
              </p:cNvPicPr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 rot="5400000">
                <a:off x="10675724" y="8168700"/>
                <a:ext cx="2904762" cy="28571"/>
              </a:xfrm>
              <a:prstGeom prst="rect">
                <a:avLst/>
              </a:prstGeom>
            </p:spPr>
          </p:pic>
        </p:grpSp>
        <p:grpSp>
          <p:nvGrpSpPr>
            <p:cNvPr id="1016" name="그룹 1016"/>
            <p:cNvGrpSpPr/>
            <p:nvPr/>
          </p:nvGrpSpPr>
          <p:grpSpPr>
            <a:xfrm>
              <a:off x="4737682" y="6807413"/>
              <a:ext cx="494873" cy="494873"/>
              <a:chOff x="4737682" y="6807413"/>
              <a:chExt cx="494873" cy="494873"/>
            </a:xfrm>
          </p:grpSpPr>
          <p:pic>
            <p:nvPicPr>
              <p:cNvPr id="52" name="Object 51"/>
              <p:cNvPicPr>
                <a:picLocks noChangeAspect="1"/>
              </p:cNvPicPr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>
                <a:off x="4737682" y="6807413"/>
                <a:ext cx="494873" cy="494873"/>
              </a:xfrm>
              <a:prstGeom prst="rect">
                <a:avLst/>
              </a:prstGeom>
            </p:spPr>
          </p:pic>
        </p:grpSp>
        <p:grpSp>
          <p:nvGrpSpPr>
            <p:cNvPr id="1017" name="그룹 1017"/>
            <p:cNvGrpSpPr/>
            <p:nvPr/>
          </p:nvGrpSpPr>
          <p:grpSpPr>
            <a:xfrm>
              <a:off x="8662577" y="6807413"/>
              <a:ext cx="494873" cy="494873"/>
              <a:chOff x="8662577" y="6807413"/>
              <a:chExt cx="494873" cy="494873"/>
            </a:xfrm>
          </p:grpSpPr>
          <p:pic>
            <p:nvPicPr>
              <p:cNvPr id="55" name="Object 54"/>
              <p:cNvPicPr>
                <a:picLocks noChangeAspect="1"/>
              </p:cNvPicPr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>
                <a:off x="8662577" y="6807413"/>
                <a:ext cx="494873" cy="494873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>
              <a:off x="12444615" y="6807413"/>
              <a:ext cx="494873" cy="494873"/>
              <a:chOff x="12444615" y="6807413"/>
              <a:chExt cx="494873" cy="494873"/>
            </a:xfrm>
          </p:grpSpPr>
          <p:pic>
            <p:nvPicPr>
              <p:cNvPr id="58" name="Object 57"/>
              <p:cNvPicPr>
                <a:picLocks noChangeAspect="1"/>
              </p:cNvPicPr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>
                <a:off x="12444615" y="6807413"/>
                <a:ext cx="494873" cy="494873"/>
              </a:xfrm>
              <a:prstGeom prst="rect">
                <a:avLst/>
              </a:prstGeom>
            </p:spPr>
          </p:pic>
        </p:grpSp>
        <p:pic>
          <p:nvPicPr>
            <p:cNvPr id="60" name="Object 59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2208764" y="7516869"/>
              <a:ext cx="4562474" cy="2171183"/>
            </a:xfrm>
            <a:prstGeom prst="rect">
              <a:avLst/>
            </a:prstGeom>
          </p:spPr>
        </p:pic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579151" y="7574009"/>
              <a:ext cx="3596627" cy="1197868"/>
            </a:xfrm>
            <a:prstGeom prst="rect">
              <a:avLst/>
            </a:prstGeom>
          </p:spPr>
        </p:pic>
        <p:pic>
          <p:nvPicPr>
            <p:cNvPr id="62" name="Object 61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654259" y="7554964"/>
              <a:ext cx="3335131" cy="1197868"/>
            </a:xfrm>
            <a:prstGeom prst="rect">
              <a:avLst/>
            </a:prstGeom>
          </p:spPr>
        </p:pic>
        <p:pic>
          <p:nvPicPr>
            <p:cNvPr id="63" name="Object 62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2909324" y="6503934"/>
              <a:ext cx="1389433" cy="1179262"/>
            </a:xfrm>
            <a:prstGeom prst="rect">
              <a:avLst/>
            </a:prstGeom>
          </p:spPr>
        </p:pic>
        <p:pic>
          <p:nvPicPr>
            <p:cNvPr id="64" name="Object 63"/>
            <p:cNvPicPr>
              <a:picLocks noChangeAspect="1"/>
            </p:cNvPicPr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136809" y="6513458"/>
              <a:ext cx="1316985" cy="1179262"/>
            </a:xfrm>
            <a:prstGeom prst="rect">
              <a:avLst/>
            </a:prstGeom>
          </p:spPr>
        </p:pic>
        <p:pic>
          <p:nvPicPr>
            <p:cNvPr id="65" name="Object 64"/>
            <p:cNvPicPr>
              <a:picLocks noChangeAspect="1"/>
            </p:cNvPicPr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211914" y="6532506"/>
              <a:ext cx="1412214" cy="117926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780952" y="2106673"/>
            <a:ext cx="14377130" cy="3717129"/>
            <a:chOff x="780952" y="2106673"/>
            <a:chExt cx="14377130" cy="3717129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0952" y="2106673"/>
              <a:ext cx="14377130" cy="3717129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3335020" y="4011253"/>
            <a:ext cx="2908172" cy="28571"/>
            <a:chOff x="3335020" y="4011253"/>
            <a:chExt cx="2908172" cy="28571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5400000">
              <a:off x="3335020" y="4011253"/>
              <a:ext cx="2908172" cy="2857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7124119" y="4011253"/>
            <a:ext cx="2904762" cy="28571"/>
            <a:chOff x="7124119" y="4011253"/>
            <a:chExt cx="2904762" cy="28571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400000">
              <a:off x="7124119" y="4011253"/>
              <a:ext cx="2904762" cy="2857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186077" y="2649966"/>
            <a:ext cx="494873" cy="494873"/>
            <a:chOff x="1186077" y="2649966"/>
            <a:chExt cx="494873" cy="494873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86077" y="2649966"/>
              <a:ext cx="494873" cy="494873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5110972" y="2649966"/>
            <a:ext cx="494873" cy="494873"/>
            <a:chOff x="5110972" y="2649966"/>
            <a:chExt cx="494873" cy="494873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10972" y="2649966"/>
              <a:ext cx="494873" cy="494873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8893010" y="2649966"/>
            <a:ext cx="494873" cy="494873"/>
            <a:chOff x="8893010" y="2649966"/>
            <a:chExt cx="494873" cy="494873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893010" y="2649966"/>
              <a:ext cx="494873" cy="494873"/>
            </a:xfrm>
            <a:prstGeom prst="rect">
              <a:avLst/>
            </a:prstGeom>
          </p:spPr>
        </p:pic>
      </p:grpSp>
      <p:pic>
        <p:nvPicPr>
          <p:cNvPr id="34" name="Object 3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809584" y="3359418"/>
            <a:ext cx="6057884" cy="2171183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027546" y="3416561"/>
            <a:ext cx="3376169" cy="728592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083983" y="3392840"/>
            <a:ext cx="3438150" cy="2605916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357719" y="2346486"/>
            <a:ext cx="1405890" cy="1179262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585204" y="2356010"/>
            <a:ext cx="1413319" cy="1179262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660309" y="2375058"/>
            <a:ext cx="1377100" cy="1179262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100352" y="683329"/>
            <a:ext cx="12778448" cy="2164629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4705482" y="6263144"/>
            <a:ext cx="13149610" cy="3717129"/>
            <a:chOff x="4705482" y="6263144"/>
            <a:chExt cx="13149610" cy="3717129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705482" y="6263144"/>
              <a:ext cx="13149610" cy="3717129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7695649" y="8167723"/>
            <a:ext cx="2908172" cy="28571"/>
            <a:chOff x="7695649" y="8167723"/>
            <a:chExt cx="2908172" cy="28571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 rot="5400000">
              <a:off x="7695649" y="8167723"/>
              <a:ext cx="2908172" cy="28571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2018082" y="8167723"/>
            <a:ext cx="2904762" cy="28571"/>
            <a:chOff x="12018082" y="8167723"/>
            <a:chExt cx="2904762" cy="28571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 rot="5400000">
              <a:off x="12018082" y="8167723"/>
              <a:ext cx="2904762" cy="28571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5110972" y="6577865"/>
            <a:ext cx="494873" cy="494873"/>
            <a:chOff x="5110972" y="6577865"/>
            <a:chExt cx="494873" cy="494873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110972" y="6577865"/>
              <a:ext cx="494873" cy="494873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9509697" y="6530246"/>
            <a:ext cx="494873" cy="494873"/>
            <a:chOff x="9509697" y="6530246"/>
            <a:chExt cx="494873" cy="494873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509697" y="6530246"/>
              <a:ext cx="494873" cy="494873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3786973" y="6558817"/>
            <a:ext cx="494873" cy="494873"/>
            <a:chOff x="13786973" y="6558817"/>
            <a:chExt cx="494873" cy="494873"/>
          </a:xfrm>
        </p:grpSpPr>
        <p:pic>
          <p:nvPicPr>
            <p:cNvPr id="57" name="Object 56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3786973" y="6558817"/>
              <a:ext cx="494873" cy="494873"/>
            </a:xfrm>
            <a:prstGeom prst="rect">
              <a:avLst/>
            </a:prstGeom>
          </p:spPr>
        </p:pic>
      </p:grpSp>
      <p:pic>
        <p:nvPicPr>
          <p:cNvPr id="59" name="Object 58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3703526" y="7277792"/>
            <a:ext cx="3675988" cy="2171183"/>
          </a:xfrm>
          <a:prstGeom prst="rect">
            <a:avLst/>
          </a:prstGeom>
        </p:spPr>
      </p:pic>
      <p:pic>
        <p:nvPicPr>
          <p:cNvPr id="60" name="Object 59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9310173" y="7119973"/>
            <a:ext cx="4365360" cy="2912916"/>
          </a:xfrm>
          <a:prstGeom prst="rect">
            <a:avLst/>
          </a:prstGeom>
        </p:spPr>
      </p:pic>
      <p:pic>
        <p:nvPicPr>
          <p:cNvPr id="61" name="Object 60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5027546" y="7362816"/>
            <a:ext cx="4161427" cy="2171183"/>
          </a:xfrm>
          <a:prstGeom prst="rect">
            <a:avLst/>
          </a:prstGeom>
        </p:spPr>
      </p:pic>
      <p:pic>
        <p:nvPicPr>
          <p:cNvPr id="62" name="Object 61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14251661" y="6322004"/>
            <a:ext cx="1398766" cy="1179262"/>
          </a:xfrm>
          <a:prstGeom prst="rect">
            <a:avLst/>
          </a:prstGeom>
        </p:spPr>
      </p:pic>
      <p:pic>
        <p:nvPicPr>
          <p:cNvPr id="63" name="Object 62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0098232" y="6302956"/>
            <a:ext cx="1381214" cy="1179262"/>
          </a:xfrm>
          <a:prstGeom prst="rect">
            <a:avLst/>
          </a:prstGeom>
        </p:spPr>
      </p:pic>
      <p:pic>
        <p:nvPicPr>
          <p:cNvPr id="64" name="Object 63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5651871" y="6350575"/>
            <a:ext cx="1394652" cy="11792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2166386" y="3625244"/>
            <a:ext cx="544721" cy="28057"/>
            <a:chOff x="2166386" y="3625244"/>
            <a:chExt cx="544721" cy="28057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2166386" y="3625244"/>
              <a:ext cx="544721" cy="28057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2166386" y="5832123"/>
            <a:ext cx="544721" cy="28057"/>
            <a:chOff x="2166386" y="5832123"/>
            <a:chExt cx="544721" cy="28057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5400000">
              <a:off x="2166386" y="5832123"/>
              <a:ext cx="544721" cy="28057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2166386" y="7933753"/>
            <a:ext cx="544721" cy="28057"/>
            <a:chOff x="2166386" y="7933753"/>
            <a:chExt cx="544721" cy="28057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400000">
              <a:off x="2166386" y="7933753"/>
              <a:ext cx="544721" cy="28057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77817" y="2585732"/>
            <a:ext cx="2487550" cy="2274988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507404" y="3165423"/>
            <a:ext cx="5390138" cy="1238662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582086" y="4126715"/>
            <a:ext cx="4066116" cy="677731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08313" y="4799094"/>
            <a:ext cx="2472702" cy="2237902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507404" y="5283842"/>
            <a:ext cx="2472833" cy="1314318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14570" y="6910246"/>
            <a:ext cx="2439854" cy="2244159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507404" y="7473927"/>
            <a:ext cx="6600195" cy="1238671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591420" y="8435229"/>
            <a:ext cx="6294269" cy="1041398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10461143" y="3090495"/>
            <a:ext cx="4622808" cy="1097555"/>
            <a:chOff x="10461143" y="3090495"/>
            <a:chExt cx="4622808" cy="1097555"/>
          </a:xfrm>
        </p:grpSpPr>
        <p:grpSp>
          <p:nvGrpSpPr>
            <p:cNvPr id="1010" name="그룹 1010"/>
            <p:cNvGrpSpPr/>
            <p:nvPr/>
          </p:nvGrpSpPr>
          <p:grpSpPr>
            <a:xfrm>
              <a:off x="11210002" y="3620220"/>
              <a:ext cx="544721" cy="28057"/>
              <a:chOff x="11210002" y="3620220"/>
              <a:chExt cx="544721" cy="28057"/>
            </a:xfrm>
          </p:grpSpPr>
          <p:pic>
            <p:nvPicPr>
              <p:cNvPr id="35" name="Object 34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 rot="5400000">
                <a:off x="11210002" y="3620220"/>
                <a:ext cx="544721" cy="28057"/>
              </a:xfrm>
              <a:prstGeom prst="rect">
                <a:avLst/>
              </a:prstGeom>
            </p:spPr>
          </p:pic>
        </p:grpSp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866036" y="2597637"/>
              <a:ext cx="2457845" cy="2252759"/>
            </a:xfrm>
            <a:prstGeom prst="rect">
              <a:avLst/>
            </a:prstGeom>
          </p:spPr>
        </p:pic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550994" y="3058147"/>
              <a:ext cx="1996119" cy="1346166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0470667" y="4670270"/>
            <a:ext cx="4622808" cy="1097555"/>
            <a:chOff x="10470667" y="4670270"/>
            <a:chExt cx="4622808" cy="1097555"/>
          </a:xfrm>
        </p:grpSpPr>
        <p:grpSp>
          <p:nvGrpSpPr>
            <p:cNvPr id="1012" name="그룹 1012"/>
            <p:cNvGrpSpPr/>
            <p:nvPr/>
          </p:nvGrpSpPr>
          <p:grpSpPr>
            <a:xfrm>
              <a:off x="11219526" y="5190465"/>
              <a:ext cx="544721" cy="28057"/>
              <a:chOff x="11219526" y="5190465"/>
              <a:chExt cx="544721" cy="28057"/>
            </a:xfrm>
          </p:grpSpPr>
          <p:pic>
            <p:nvPicPr>
              <p:cNvPr id="42" name="Object 41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 rot="5400000">
                <a:off x="11219526" y="5190465"/>
                <a:ext cx="544721" cy="28057"/>
              </a:xfrm>
              <a:prstGeom prst="rect">
                <a:avLst/>
              </a:prstGeom>
            </p:spPr>
          </p:pic>
        </p:grpSp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849751" y="4179754"/>
              <a:ext cx="2515721" cy="2256674"/>
            </a:xfrm>
            <a:prstGeom prst="rect">
              <a:avLst/>
            </a:prstGeom>
          </p:spPr>
        </p:pic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1560518" y="4628398"/>
              <a:ext cx="2444833" cy="1346166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0451619" y="6270893"/>
            <a:ext cx="5924005" cy="1097555"/>
            <a:chOff x="10451619" y="6270893"/>
            <a:chExt cx="5924005" cy="1097555"/>
          </a:xfrm>
        </p:grpSpPr>
        <p:grpSp>
          <p:nvGrpSpPr>
            <p:cNvPr id="1014" name="그룹 1014"/>
            <p:cNvGrpSpPr/>
            <p:nvPr/>
          </p:nvGrpSpPr>
          <p:grpSpPr>
            <a:xfrm>
              <a:off x="11200479" y="6781564"/>
              <a:ext cx="544721" cy="28057"/>
              <a:chOff x="11200479" y="6781564"/>
              <a:chExt cx="544721" cy="28057"/>
            </a:xfrm>
          </p:grpSpPr>
          <p:pic>
            <p:nvPicPr>
              <p:cNvPr id="49" name="Object 48"/>
              <p:cNvPicPr>
                <a:picLocks noChangeAspect="1"/>
              </p:cNvPicPr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 rot="5400000">
                <a:off x="11200479" y="6781564"/>
                <a:ext cx="544721" cy="28057"/>
              </a:xfrm>
              <a:prstGeom prst="rect">
                <a:avLst/>
              </a:prstGeom>
            </p:spPr>
          </p:pic>
        </p:grpSp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837741" y="5786634"/>
              <a:ext cx="2510245" cy="2244159"/>
            </a:xfrm>
            <a:prstGeom prst="rect">
              <a:avLst/>
            </a:prstGeom>
          </p:spPr>
        </p:pic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1532137" y="6321744"/>
              <a:ext cx="5142852" cy="1238662"/>
            </a:xfrm>
            <a:prstGeom prst="rect">
              <a:avLst/>
            </a:prstGeom>
          </p:spPr>
        </p:pic>
      </p:grpSp>
      <p:pic>
        <p:nvPicPr>
          <p:cNvPr id="54" name="Object 53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930898" y="549693"/>
            <a:ext cx="4662246" cy="3304037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11248098" y="8353691"/>
            <a:ext cx="544721" cy="28057"/>
            <a:chOff x="11248098" y="8353691"/>
            <a:chExt cx="544721" cy="28057"/>
          </a:xfrm>
        </p:grpSpPr>
        <p:pic>
          <p:nvPicPr>
            <p:cNvPr id="56" name="Object 55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 rot="5400000">
              <a:off x="11248098" y="8353691"/>
              <a:ext cx="544721" cy="28057"/>
            </a:xfrm>
            <a:prstGeom prst="rect">
              <a:avLst/>
            </a:prstGeom>
          </p:spPr>
        </p:pic>
      </p:grpSp>
      <p:pic>
        <p:nvPicPr>
          <p:cNvPr id="58" name="Object 57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9903208" y="7350589"/>
            <a:ext cx="2422693" cy="2264274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1579756" y="7893870"/>
            <a:ext cx="4511357" cy="123866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780952" y="2106673"/>
            <a:ext cx="11799225" cy="3717129"/>
            <a:chOff x="780952" y="2106673"/>
            <a:chExt cx="11799225" cy="3717129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0952" y="2106673"/>
              <a:ext cx="11799225" cy="3717129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3335020" y="4011253"/>
            <a:ext cx="2908172" cy="28571"/>
            <a:chOff x="3335020" y="4011253"/>
            <a:chExt cx="2908172" cy="28571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5400000">
              <a:off x="3335020" y="4011253"/>
              <a:ext cx="2908172" cy="2857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186077" y="2649966"/>
            <a:ext cx="494873" cy="494873"/>
            <a:chOff x="1186077" y="2649966"/>
            <a:chExt cx="494873" cy="494873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86077" y="2649966"/>
              <a:ext cx="494873" cy="494873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5110972" y="2649966"/>
            <a:ext cx="494873" cy="494873"/>
            <a:chOff x="5110972" y="2649966"/>
            <a:chExt cx="494873" cy="494873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10972" y="2649966"/>
              <a:ext cx="494873" cy="494873"/>
            </a:xfrm>
            <a:prstGeom prst="rect">
              <a:avLst/>
            </a:prstGeom>
          </p:spPr>
        </p:pic>
      </p:grpSp>
      <p:pic>
        <p:nvPicPr>
          <p:cNvPr id="28" name="Object 2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027546" y="3433630"/>
            <a:ext cx="6450808" cy="1684526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102650" y="3283231"/>
            <a:ext cx="3596627" cy="2640449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585204" y="2356013"/>
            <a:ext cx="1451300" cy="1179262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660308" y="2375061"/>
            <a:ext cx="1398766" cy="1179262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100352" y="683329"/>
            <a:ext cx="12778448" cy="2164629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7313415" y="6297734"/>
            <a:ext cx="10477775" cy="3300831"/>
            <a:chOff x="7313415" y="6297734"/>
            <a:chExt cx="10477775" cy="3300831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313415" y="6297734"/>
              <a:ext cx="10477775" cy="3300831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7673168" y="6780181"/>
            <a:ext cx="439450" cy="439450"/>
            <a:chOff x="7673168" y="6780181"/>
            <a:chExt cx="439450" cy="439450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673168" y="6780181"/>
              <a:ext cx="439450" cy="439450"/>
            </a:xfrm>
            <a:prstGeom prst="rect">
              <a:avLst/>
            </a:prstGeom>
          </p:spPr>
        </p:pic>
      </p:grpSp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583509" y="7422994"/>
            <a:ext cx="6848119" cy="2322654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8093242" y="6533161"/>
            <a:ext cx="1280647" cy="1052997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00352" y="683329"/>
            <a:ext cx="12778448" cy="2164629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851941" y="2576882"/>
            <a:ext cx="14581832" cy="6410395"/>
            <a:chOff x="1851941" y="2576882"/>
            <a:chExt cx="14581832" cy="6410395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01587" y="2415166"/>
              <a:ext cx="2667266" cy="1241419"/>
            </a:xfrm>
            <a:prstGeom prst="rect">
              <a:avLst/>
            </a:prstGeom>
          </p:spPr>
        </p:pic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34922" y="7627547"/>
              <a:ext cx="1823866" cy="1241419"/>
            </a:xfrm>
            <a:prstGeom prst="rect">
              <a:avLst/>
            </a:prstGeom>
          </p:spPr>
        </p:pic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55406" y="8200011"/>
              <a:ext cx="11663616" cy="1198168"/>
            </a:xfrm>
            <a:prstGeom prst="rect">
              <a:avLst/>
            </a:prstGeom>
          </p:spPr>
        </p:pic>
        <p:grpSp>
          <p:nvGrpSpPr>
            <p:cNvPr id="1007" name="그룹 1007"/>
            <p:cNvGrpSpPr/>
            <p:nvPr/>
          </p:nvGrpSpPr>
          <p:grpSpPr>
            <a:xfrm>
              <a:off x="3038206" y="3703666"/>
              <a:ext cx="2958735" cy="2989880"/>
              <a:chOff x="3038206" y="3703666"/>
              <a:chExt cx="2958735" cy="2989880"/>
            </a:xfrm>
          </p:grpSpPr>
          <p:pic>
            <p:nvPicPr>
              <p:cNvPr id="22" name="Object 21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038206" y="3703666"/>
                <a:ext cx="2958735" cy="2989880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7970269" y="3703666"/>
              <a:ext cx="2958735" cy="2989880"/>
              <a:chOff x="7970269" y="3703666"/>
              <a:chExt cx="2958735" cy="2989880"/>
            </a:xfrm>
          </p:grpSpPr>
          <p:pic>
            <p:nvPicPr>
              <p:cNvPr id="25" name="Object 24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7970269" y="3703666"/>
                <a:ext cx="2958735" cy="2989880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075038" y="3684619"/>
              <a:ext cx="2958735" cy="2989880"/>
              <a:chOff x="13075038" y="3684619"/>
              <a:chExt cx="2958735" cy="2989880"/>
            </a:xfrm>
          </p:grpSpPr>
          <p:pic>
            <p:nvPicPr>
              <p:cNvPr id="28" name="Object 27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3075038" y="3684619"/>
                <a:ext cx="2958735" cy="2989880"/>
              </a:xfrm>
              <a:prstGeom prst="rect">
                <a:avLst/>
              </a:prstGeom>
            </p:spPr>
          </p:pic>
        </p:grpSp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053138" y="4653220"/>
              <a:ext cx="3197246" cy="1406103"/>
            </a:xfrm>
            <a:prstGeom prst="rect">
              <a:avLst/>
            </a:prstGeom>
          </p:spPr>
        </p:pic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989965" y="4653219"/>
              <a:ext cx="3168674" cy="1406103"/>
            </a:xfrm>
            <a:prstGeom prst="rect">
              <a:avLst/>
            </a:prstGeom>
          </p:spPr>
        </p:pic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094775" y="4653219"/>
              <a:ext cx="3159150" cy="1406103"/>
            </a:xfrm>
            <a:prstGeom prst="rect">
              <a:avLst/>
            </a:prstGeom>
          </p:spPr>
        </p:pic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64081" y="3700073"/>
              <a:ext cx="1400399" cy="3076551"/>
            </a:xfrm>
            <a:prstGeom prst="rect">
              <a:avLst/>
            </a:prstGeom>
          </p:spPr>
        </p:pic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613293" y="3700073"/>
              <a:ext cx="1400399" cy="307655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3126646" y="-1525579"/>
            <a:ext cx="24539007" cy="14529519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00162" y="683071"/>
            <a:ext cx="15301362" cy="216559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1429" y="1998427"/>
            <a:ext cx="9142857" cy="1795038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56749" y="3904963"/>
            <a:ext cx="9572216" cy="5975965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6067" y="626186"/>
            <a:ext cx="16903219" cy="216462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5251948" y="1910158"/>
            <a:ext cx="7746827" cy="1370659"/>
            <a:chOff x="5251948" y="1910158"/>
            <a:chExt cx="7746827" cy="1370659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51948" y="1910158"/>
              <a:ext cx="7746827" cy="1370659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4964133" y="3252942"/>
            <a:ext cx="8357447" cy="6508537"/>
            <a:chOff x="4964133" y="3252942"/>
            <a:chExt cx="8357447" cy="6508537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64133" y="3252942"/>
              <a:ext cx="8357447" cy="6508537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6067" y="626186"/>
            <a:ext cx="16903219" cy="216462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53755" y="8123113"/>
            <a:ext cx="15578205" cy="1511931"/>
            <a:chOff x="1353755" y="8123113"/>
            <a:chExt cx="15578205" cy="1511931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2236069" y="7367147"/>
              <a:ext cx="14359294" cy="3023863"/>
            </a:xfrm>
            <a:prstGeom prst="rect">
              <a:avLst/>
            </a:prstGeom>
          </p:spPr>
        </p:pic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34123" y="7367147"/>
              <a:ext cx="16797116" cy="3023863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4835505" y="969725"/>
            <a:ext cx="9568304" cy="7125513"/>
            <a:chOff x="4835505" y="969725"/>
            <a:chExt cx="9568304" cy="7125513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35505" y="969725"/>
              <a:ext cx="9568304" cy="7125513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09876" y="683329"/>
            <a:ext cx="4530838" cy="216462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11286" y="4233210"/>
            <a:ext cx="12101522" cy="2349989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5961755" y="1029553"/>
            <a:ext cx="10063198" cy="8969176"/>
            <a:chOff x="5961755" y="1029553"/>
            <a:chExt cx="10063198" cy="896917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61755" y="1029553"/>
              <a:ext cx="10063198" cy="8969176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90828" y="683328"/>
            <a:ext cx="5351344" cy="2164629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22291" y="1903901"/>
            <a:ext cx="2173594" cy="1063727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6338877" y="884645"/>
            <a:ext cx="10012181" cy="9263817"/>
            <a:chOff x="6338877" y="884645"/>
            <a:chExt cx="10012181" cy="9263817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38877" y="884645"/>
              <a:ext cx="10012181" cy="9263817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90828" y="683328"/>
            <a:ext cx="5351344" cy="2164629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11894" y="1903904"/>
            <a:ext cx="2698794" cy="1063727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6179259" y="852581"/>
            <a:ext cx="9779537" cy="9116789"/>
            <a:chOff x="6179259" y="852581"/>
            <a:chExt cx="9779537" cy="9116789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79259" y="852581"/>
              <a:ext cx="9779537" cy="9116789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90828" y="683328"/>
            <a:ext cx="5351344" cy="2164629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02371" y="1903904"/>
            <a:ext cx="2736889" cy="106372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601570" y="4102444"/>
            <a:ext cx="4761905" cy="4337368"/>
            <a:chOff x="1601570" y="4102444"/>
            <a:chExt cx="4761905" cy="4337368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01570" y="4102444"/>
              <a:ext cx="4761905" cy="4337368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608088" y="4085768"/>
            <a:ext cx="4748868" cy="28571"/>
            <a:chOff x="1608088" y="4085768"/>
            <a:chExt cx="4748868" cy="28571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08088" y="4085768"/>
              <a:ext cx="4748868" cy="2857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3640864" y="3779833"/>
            <a:ext cx="683316" cy="683316"/>
            <a:chOff x="3640864" y="3779833"/>
            <a:chExt cx="683316" cy="683316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40864" y="3779833"/>
              <a:ext cx="683316" cy="68331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608088" y="8411240"/>
            <a:ext cx="4748868" cy="28571"/>
            <a:chOff x="1608088" y="8411240"/>
            <a:chExt cx="4748868" cy="28571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08088" y="8411240"/>
              <a:ext cx="4748868" cy="28571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1943198" y="4073872"/>
            <a:ext cx="4761905" cy="4337368"/>
            <a:chOff x="11943198" y="4073872"/>
            <a:chExt cx="4761905" cy="4337368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943198" y="4073872"/>
              <a:ext cx="4761905" cy="4337368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1949717" y="4057197"/>
            <a:ext cx="4748868" cy="28571"/>
            <a:chOff x="11949717" y="4057197"/>
            <a:chExt cx="4748868" cy="28571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949717" y="4057197"/>
              <a:ext cx="4748868" cy="28571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3982493" y="3751262"/>
            <a:ext cx="683316" cy="683316"/>
            <a:chOff x="13982493" y="3751262"/>
            <a:chExt cx="683316" cy="683316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982493" y="3751262"/>
              <a:ext cx="683316" cy="683316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1949717" y="8382669"/>
            <a:ext cx="4748868" cy="28571"/>
            <a:chOff x="11949717" y="8382669"/>
            <a:chExt cx="4748868" cy="28571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949717" y="8382669"/>
              <a:ext cx="4748868" cy="28571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248246" y="3486022"/>
            <a:ext cx="1521494" cy="1367865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-467606" y="4555232"/>
            <a:ext cx="7214547" cy="1193071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378771" y="6267567"/>
            <a:ext cx="5660673" cy="2564509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6761906" y="3760786"/>
            <a:ext cx="4761905" cy="4659978"/>
            <a:chOff x="6761906" y="3760786"/>
            <a:chExt cx="4761905" cy="4659978"/>
          </a:xfrm>
        </p:grpSpPr>
        <p:grpSp>
          <p:nvGrpSpPr>
            <p:cNvPr id="1015" name="그룹 1015"/>
            <p:cNvGrpSpPr/>
            <p:nvPr/>
          </p:nvGrpSpPr>
          <p:grpSpPr>
            <a:xfrm>
              <a:off x="6761906" y="4083396"/>
              <a:ext cx="4761905" cy="4337368"/>
              <a:chOff x="6761906" y="4083396"/>
              <a:chExt cx="4761905" cy="4337368"/>
            </a:xfrm>
          </p:grpSpPr>
          <p:pic>
            <p:nvPicPr>
              <p:cNvPr id="45" name="Object 44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6761906" y="4083396"/>
                <a:ext cx="4761905" cy="4337368"/>
              </a:xfrm>
              <a:prstGeom prst="rect">
                <a:avLst/>
              </a:prstGeom>
            </p:spPr>
          </p:pic>
        </p:grpSp>
        <p:grpSp>
          <p:nvGrpSpPr>
            <p:cNvPr id="1016" name="그룹 1016"/>
            <p:cNvGrpSpPr/>
            <p:nvPr/>
          </p:nvGrpSpPr>
          <p:grpSpPr>
            <a:xfrm>
              <a:off x="6768424" y="4066720"/>
              <a:ext cx="4748868" cy="28571"/>
              <a:chOff x="6768424" y="4066720"/>
              <a:chExt cx="4748868" cy="28571"/>
            </a:xfrm>
          </p:grpSpPr>
          <p:pic>
            <p:nvPicPr>
              <p:cNvPr id="48" name="Object 47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6768424" y="4066720"/>
                <a:ext cx="4748868" cy="28571"/>
              </a:xfrm>
              <a:prstGeom prst="rect">
                <a:avLst/>
              </a:prstGeom>
            </p:spPr>
          </p:pic>
        </p:grpSp>
        <p:grpSp>
          <p:nvGrpSpPr>
            <p:cNvPr id="1017" name="그룹 1017"/>
            <p:cNvGrpSpPr/>
            <p:nvPr/>
          </p:nvGrpSpPr>
          <p:grpSpPr>
            <a:xfrm>
              <a:off x="8801200" y="3760786"/>
              <a:ext cx="683316" cy="683316"/>
              <a:chOff x="8801200" y="3760786"/>
              <a:chExt cx="683316" cy="683316"/>
            </a:xfrm>
          </p:grpSpPr>
          <p:pic>
            <p:nvPicPr>
              <p:cNvPr id="51" name="Object 50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8801200" y="3760786"/>
                <a:ext cx="683316" cy="683316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>
              <a:off x="6768424" y="8392192"/>
              <a:ext cx="4748868" cy="28571"/>
              <a:chOff x="6768424" y="8392192"/>
              <a:chExt cx="4748868" cy="28571"/>
            </a:xfrm>
          </p:grpSpPr>
          <p:pic>
            <p:nvPicPr>
              <p:cNvPr id="54" name="Object 53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6768424" y="8392192"/>
                <a:ext cx="4748868" cy="28571"/>
              </a:xfrm>
              <a:prstGeom prst="rect">
                <a:avLst/>
              </a:prstGeom>
            </p:spPr>
          </p:pic>
        </p:grpSp>
        <p:pic>
          <p:nvPicPr>
            <p:cNvPr id="56" name="Object 55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428172" y="3472172"/>
              <a:ext cx="1509046" cy="1358884"/>
            </a:xfrm>
            <a:prstGeom prst="rect">
              <a:avLst/>
            </a:prstGeom>
          </p:spPr>
        </p:pic>
        <p:pic>
          <p:nvPicPr>
            <p:cNvPr id="57" name="Object 56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702061" y="4536185"/>
              <a:ext cx="7186547" cy="1193071"/>
            </a:xfrm>
            <a:prstGeom prst="rect">
              <a:avLst/>
            </a:prstGeom>
          </p:spPr>
        </p:pic>
        <p:pic>
          <p:nvPicPr>
            <p:cNvPr id="58" name="Object 57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634343" y="5594067"/>
              <a:ext cx="5134879" cy="1895379"/>
            </a:xfrm>
            <a:prstGeom prst="rect">
              <a:avLst/>
            </a:prstGeom>
          </p:spPr>
        </p:pic>
      </p:grpSp>
      <p:pic>
        <p:nvPicPr>
          <p:cNvPr id="60" name="Object 59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3621600" y="3462648"/>
            <a:ext cx="1492646" cy="1362665"/>
          </a:xfrm>
          <a:prstGeom prst="rect">
            <a:avLst/>
          </a:prstGeom>
        </p:spPr>
      </p:pic>
      <p:pic>
        <p:nvPicPr>
          <p:cNvPr id="61" name="Object 60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0277823" y="4526661"/>
            <a:ext cx="6810899" cy="1193070"/>
          </a:xfrm>
          <a:prstGeom prst="rect">
            <a:avLst/>
          </a:prstGeom>
        </p:spPr>
      </p:pic>
      <p:pic>
        <p:nvPicPr>
          <p:cNvPr id="62" name="Object 61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1674156" y="5408880"/>
            <a:ext cx="5242128" cy="3000853"/>
          </a:xfrm>
          <a:prstGeom prst="rect">
            <a:avLst/>
          </a:prstGeom>
        </p:spPr>
      </p:pic>
      <p:pic>
        <p:nvPicPr>
          <p:cNvPr id="63" name="Object 62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952324" y="683329"/>
            <a:ext cx="10641276" cy="2164629"/>
          </a:xfrm>
          <a:prstGeom prst="rect">
            <a:avLst/>
          </a:prstGeom>
        </p:spPr>
      </p:pic>
      <p:pic>
        <p:nvPicPr>
          <p:cNvPr id="64" name="Object 63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5030763" y="6552254"/>
            <a:ext cx="171896" cy="221648"/>
          </a:xfrm>
          <a:prstGeom prst="rect">
            <a:avLst/>
          </a:prstGeom>
        </p:spPr>
      </p:pic>
      <p:pic>
        <p:nvPicPr>
          <p:cNvPr id="65" name="Object 64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5606636" y="6557540"/>
            <a:ext cx="171896" cy="221648"/>
          </a:xfrm>
          <a:prstGeom prst="rect">
            <a:avLst/>
          </a:prstGeom>
        </p:spPr>
      </p:pic>
      <p:pic>
        <p:nvPicPr>
          <p:cNvPr id="66" name="Object 65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1886200" y="6992815"/>
            <a:ext cx="171896" cy="221648"/>
          </a:xfrm>
          <a:prstGeom prst="rect">
            <a:avLst/>
          </a:prstGeom>
        </p:spPr>
      </p:pic>
      <p:pic>
        <p:nvPicPr>
          <p:cNvPr id="67" name="Object 66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1249053" y="5260531"/>
            <a:ext cx="5728682" cy="168019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6255235" y="864573"/>
            <a:ext cx="9424816" cy="8994664"/>
            <a:chOff x="6255235" y="864573"/>
            <a:chExt cx="9424816" cy="8994664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55235" y="864573"/>
              <a:ext cx="9424816" cy="8994664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90828" y="683328"/>
            <a:ext cx="5351344" cy="2164629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11894" y="1903904"/>
            <a:ext cx="2698794" cy="1063727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5936401" y="880456"/>
            <a:ext cx="10497089" cy="8994664"/>
            <a:chOff x="5936401" y="880456"/>
            <a:chExt cx="10497089" cy="8994664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36401" y="880456"/>
              <a:ext cx="10497089" cy="8994664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90828" y="683328"/>
            <a:ext cx="5351344" cy="2164629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41799" y="1903904"/>
            <a:ext cx="3039927" cy="1073251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6326367" y="880456"/>
            <a:ext cx="10466791" cy="8994664"/>
            <a:chOff x="6326367" y="880456"/>
            <a:chExt cx="10466791" cy="8994664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26367" y="880456"/>
              <a:ext cx="10466791" cy="8994664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90828" y="683328"/>
            <a:ext cx="5351344" cy="2164629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11894" y="1903904"/>
            <a:ext cx="2698794" cy="1063727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6031739" y="936205"/>
            <a:ext cx="10466791" cy="8861560"/>
            <a:chOff x="6031739" y="936205"/>
            <a:chExt cx="10466791" cy="8861560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31739" y="936205"/>
              <a:ext cx="10466791" cy="8861560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90828" y="683328"/>
            <a:ext cx="5351344" cy="2164629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12758" y="1903904"/>
            <a:ext cx="2211689" cy="1063727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88924" y="2134548"/>
            <a:ext cx="15036956" cy="7042625"/>
            <a:chOff x="1388924" y="2134548"/>
            <a:chExt cx="15036956" cy="7042625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88924" y="2134548"/>
              <a:ext cx="15036956" cy="7042625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90828" y="683328"/>
            <a:ext cx="5351344" cy="2164629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88924" y="2143938"/>
            <a:ext cx="15270521" cy="7420496"/>
            <a:chOff x="1388924" y="2143938"/>
            <a:chExt cx="15270521" cy="742049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88924" y="2143938"/>
              <a:ext cx="15270521" cy="7420496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90828" y="683328"/>
            <a:ext cx="5351344" cy="2164629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88924" y="4200295"/>
            <a:ext cx="7753933" cy="4553374"/>
            <a:chOff x="1388924" y="4200295"/>
            <a:chExt cx="7753933" cy="4553374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88924" y="4200295"/>
              <a:ext cx="7753933" cy="455337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9204862" y="4200295"/>
            <a:ext cx="7434525" cy="4771179"/>
            <a:chOff x="9204862" y="4200295"/>
            <a:chExt cx="7434525" cy="4771179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204862" y="4200295"/>
              <a:ext cx="7434525" cy="4771179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073876" y="2854927"/>
            <a:ext cx="1729881" cy="1380709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465699" y="2854927"/>
            <a:ext cx="1852404" cy="1380709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1634034" y="2951908"/>
            <a:ext cx="17095566" cy="1296842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90638" y="683071"/>
            <a:ext cx="10189057" cy="216559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3447572" y="2931714"/>
            <a:ext cx="11699134" cy="5160923"/>
            <a:chOff x="3447572" y="2931714"/>
            <a:chExt cx="11699134" cy="5160923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47572" y="2931714"/>
              <a:ext cx="11699134" cy="5160923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073876" y="2161465"/>
            <a:ext cx="1729881" cy="1380709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3139008" y="2428728"/>
            <a:ext cx="12007699" cy="693462"/>
            <a:chOff x="3139008" y="2428728"/>
            <a:chExt cx="12007699" cy="693462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29268" y="2161465"/>
              <a:ext cx="1852404" cy="1380709"/>
            </a:xfrm>
            <a:prstGeom prst="rect">
              <a:avLst/>
            </a:prstGeom>
          </p:spPr>
        </p:pic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-1470465" y="2258446"/>
              <a:ext cx="17151566" cy="1296843"/>
            </a:xfrm>
            <a:prstGeom prst="rect">
              <a:avLst/>
            </a:prstGeom>
          </p:spPr>
        </p:pic>
      </p:grpSp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90638" y="683071"/>
            <a:ext cx="10189057" cy="2165590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266878" y="7280378"/>
            <a:ext cx="13221867" cy="2802962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15182" y="4236779"/>
            <a:ext cx="9776571" cy="2360732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2971429" y="2055792"/>
            <a:ext cx="12342857" cy="4190476"/>
            <a:chOff x="2971429" y="2055792"/>
            <a:chExt cx="12342857" cy="419047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71429" y="2055792"/>
              <a:ext cx="6171429" cy="4189387"/>
            </a:xfrm>
            <a:prstGeom prst="rect">
              <a:avLst/>
            </a:prstGeom>
          </p:spPr>
        </p:pic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142857" y="2055792"/>
              <a:ext cx="6171429" cy="4161512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840252" y="6283880"/>
            <a:ext cx="14575636" cy="3479374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3259612" y="841777"/>
            <a:ext cx="22988980" cy="1615218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79947" y="1883680"/>
            <a:ext cx="16521593" cy="662469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1556858" y="2130592"/>
            <a:ext cx="6225441" cy="105280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4803009" y="3291772"/>
            <a:ext cx="8679697" cy="6305007"/>
            <a:chOff x="4803009" y="3291772"/>
            <a:chExt cx="8679697" cy="6305007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4803011" y="3744413"/>
              <a:ext cx="8679695" cy="5852367"/>
              <a:chOff x="4803011" y="3744413"/>
              <a:chExt cx="8679695" cy="5852367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803011" y="3744413"/>
                <a:ext cx="8679695" cy="5852367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4805606" y="3744413"/>
              <a:ext cx="8674505" cy="40917"/>
              <a:chOff x="4805606" y="3744413"/>
              <a:chExt cx="8674505" cy="40917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-10800000">
                <a:off x="4805606" y="3744413"/>
                <a:ext cx="8674505" cy="40917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6984215" y="3291772"/>
              <a:ext cx="4317287" cy="978584"/>
              <a:chOff x="6984215" y="3291772"/>
              <a:chExt cx="4317287" cy="978584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6984215" y="3291772"/>
                <a:ext cx="4317287" cy="978584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4805606" y="9555862"/>
              <a:ext cx="8674505" cy="40917"/>
              <a:chOff x="4805606" y="9555862"/>
              <a:chExt cx="8674505" cy="40917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 rot="-10800000">
                <a:off x="4805606" y="9555862"/>
                <a:ext cx="8674505" cy="40917"/>
              </a:xfrm>
              <a:prstGeom prst="rect">
                <a:avLst/>
              </a:prstGeom>
            </p:spPr>
          </p:pic>
        </p:grpSp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3473" y="3058627"/>
              <a:ext cx="13174057" cy="1692322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2955528" y="2203630"/>
            <a:ext cx="12374658" cy="754948"/>
            <a:chOff x="2955528" y="2203630"/>
            <a:chExt cx="12374658" cy="754948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053966" y="1936367"/>
              <a:ext cx="1729881" cy="1380709"/>
            </a:xfrm>
            <a:prstGeom prst="rect">
              <a:avLst/>
            </a:prstGeom>
          </p:spPr>
        </p:pic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445789" y="1936367"/>
              <a:ext cx="1852404" cy="1380709"/>
            </a:xfrm>
            <a:prstGeom prst="rect">
              <a:avLst/>
            </a:prstGeom>
          </p:spPr>
        </p:pic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-2150221" y="1919405"/>
              <a:ext cx="17701091" cy="1508158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174991" y="654529"/>
            <a:ext cx="11491541" cy="2349989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446562" y="3858933"/>
            <a:ext cx="9901102" cy="6292152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226945" y="1029553"/>
            <a:ext cx="11580127" cy="3078262"/>
            <a:chOff x="1226945" y="1029553"/>
            <a:chExt cx="11580127" cy="3078262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26945" y="1029553"/>
              <a:ext cx="11580127" cy="3078262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226945" y="4024191"/>
            <a:ext cx="3984537" cy="3379291"/>
            <a:chOff x="1226945" y="4024191"/>
            <a:chExt cx="3984537" cy="3379291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26945" y="4024191"/>
              <a:ext cx="3984537" cy="337929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5211482" y="4024191"/>
            <a:ext cx="4033220" cy="3379291"/>
            <a:chOff x="5211482" y="4024191"/>
            <a:chExt cx="4033220" cy="3379291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11482" y="4024191"/>
              <a:ext cx="4033220" cy="337929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9244703" y="4568956"/>
            <a:ext cx="7737380" cy="2289761"/>
            <a:chOff x="9244703" y="4568956"/>
            <a:chExt cx="7737380" cy="2289761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244703" y="4568956"/>
              <a:ext cx="7737380" cy="2289761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9244703" y="7077379"/>
            <a:ext cx="7737380" cy="2713107"/>
            <a:chOff x="9244703" y="7077379"/>
            <a:chExt cx="7737380" cy="2713107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244703" y="7077379"/>
              <a:ext cx="7737380" cy="2713107"/>
            </a:xfrm>
            <a:prstGeom prst="rect">
              <a:avLst/>
            </a:prstGeom>
          </p:spPr>
        </p:pic>
      </p:grpSp>
      <p:pic>
        <p:nvPicPr>
          <p:cNvPr id="31" name="Object 3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249086" y="1004257"/>
            <a:ext cx="6225441" cy="1052803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51781" y="464462"/>
            <a:ext cx="4716390" cy="2533324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04611" y="2385545"/>
            <a:ext cx="12850526" cy="6160183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61591" y="4051457"/>
            <a:ext cx="8511009" cy="2518837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72964" y="7831097"/>
            <a:ext cx="14787526" cy="184572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4803010" y="3291772"/>
            <a:ext cx="8679696" cy="6305007"/>
            <a:chOff x="4803010" y="3291772"/>
            <a:chExt cx="8679696" cy="6305007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4803011" y="3744413"/>
              <a:ext cx="8679695" cy="5852367"/>
              <a:chOff x="4803011" y="3744413"/>
              <a:chExt cx="8679695" cy="5852367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803011" y="3744413"/>
                <a:ext cx="8679695" cy="5852367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4805606" y="3744413"/>
              <a:ext cx="8674505" cy="40917"/>
              <a:chOff x="4805606" y="3744413"/>
              <a:chExt cx="8674505" cy="40917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-10800000">
                <a:off x="4805606" y="3744413"/>
                <a:ext cx="8674505" cy="40917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6984215" y="3291772"/>
              <a:ext cx="4317287" cy="978584"/>
              <a:chOff x="6984215" y="3291772"/>
              <a:chExt cx="4317287" cy="978584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6984215" y="3291772"/>
                <a:ext cx="4317287" cy="978584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4805606" y="9555862"/>
              <a:ext cx="8674505" cy="40917"/>
              <a:chOff x="4805606" y="9555862"/>
              <a:chExt cx="8674505" cy="40917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 rot="-10800000">
                <a:off x="4805606" y="9555862"/>
                <a:ext cx="8674505" cy="40917"/>
              </a:xfrm>
              <a:prstGeom prst="rect">
                <a:avLst/>
              </a:prstGeom>
            </p:spPr>
          </p:pic>
        </p:grpSp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72712" y="3058627"/>
              <a:ext cx="13061352" cy="1692322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2955528" y="2203630"/>
            <a:ext cx="12374658" cy="754948"/>
            <a:chOff x="2955528" y="2203630"/>
            <a:chExt cx="12374658" cy="754948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053966" y="1936367"/>
              <a:ext cx="1729881" cy="1380709"/>
            </a:xfrm>
            <a:prstGeom prst="rect">
              <a:avLst/>
            </a:prstGeom>
          </p:spPr>
        </p:pic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445789" y="1936367"/>
              <a:ext cx="1852404" cy="1380709"/>
            </a:xfrm>
            <a:prstGeom prst="rect">
              <a:avLst/>
            </a:prstGeom>
          </p:spPr>
        </p:pic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-2150221" y="1919405"/>
              <a:ext cx="17701091" cy="1508158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174991" y="654529"/>
            <a:ext cx="11491541" cy="2349989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703213" y="4144109"/>
            <a:ext cx="9049974" cy="515530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4803010" y="3291772"/>
            <a:ext cx="8679696" cy="6305007"/>
            <a:chOff x="4803010" y="3291772"/>
            <a:chExt cx="8679696" cy="6305007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4803011" y="3744413"/>
              <a:ext cx="8679695" cy="5852367"/>
              <a:chOff x="4803011" y="3744413"/>
              <a:chExt cx="8679695" cy="5852367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803011" y="3744413"/>
                <a:ext cx="8679695" cy="5852367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4805606" y="3744413"/>
              <a:ext cx="8674505" cy="40917"/>
              <a:chOff x="4805606" y="3744413"/>
              <a:chExt cx="8674505" cy="40917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-10800000">
                <a:off x="4805606" y="3744413"/>
                <a:ext cx="8674505" cy="40917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6984215" y="3291772"/>
              <a:ext cx="4317287" cy="978584"/>
              <a:chOff x="6984215" y="3291772"/>
              <a:chExt cx="4317287" cy="978584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6984215" y="3291772"/>
                <a:ext cx="4317287" cy="978584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4805606" y="9555862"/>
              <a:ext cx="8674505" cy="40917"/>
              <a:chOff x="4805606" y="9555862"/>
              <a:chExt cx="8674505" cy="40917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 rot="-10800000">
                <a:off x="4805606" y="9555862"/>
                <a:ext cx="8674505" cy="40917"/>
              </a:xfrm>
              <a:prstGeom prst="rect">
                <a:avLst/>
              </a:prstGeom>
            </p:spPr>
          </p:pic>
        </p:grpSp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80808" y="3058627"/>
              <a:ext cx="13024724" cy="1692322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2955528" y="2203630"/>
            <a:ext cx="12374658" cy="754948"/>
            <a:chOff x="2955528" y="2203630"/>
            <a:chExt cx="12374658" cy="754948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053966" y="1936367"/>
              <a:ext cx="1729881" cy="1380709"/>
            </a:xfrm>
            <a:prstGeom prst="rect">
              <a:avLst/>
            </a:prstGeom>
          </p:spPr>
        </p:pic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445789" y="1936367"/>
              <a:ext cx="1852404" cy="1380709"/>
            </a:xfrm>
            <a:prstGeom prst="rect">
              <a:avLst/>
            </a:prstGeom>
          </p:spPr>
        </p:pic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-2150221" y="1919405"/>
              <a:ext cx="17701091" cy="1508158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174991" y="654529"/>
            <a:ext cx="11491541" cy="2349989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683964" y="4483287"/>
            <a:ext cx="8712782" cy="482828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88924" y="2926005"/>
            <a:ext cx="15327731" cy="5981914"/>
            <a:chOff x="1388924" y="2926005"/>
            <a:chExt cx="15327731" cy="5981914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88924" y="2926005"/>
              <a:ext cx="15327731" cy="5981914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52447" y="671309"/>
            <a:ext cx="10646649" cy="2190315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060274" y="612451"/>
            <a:ext cx="3587866" cy="2290628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96551" y="3588018"/>
            <a:ext cx="15335082" cy="468051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88924" y="2926005"/>
            <a:ext cx="15327731" cy="5981914"/>
            <a:chOff x="1388924" y="2926005"/>
            <a:chExt cx="15327731" cy="5981914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88924" y="2926005"/>
              <a:ext cx="15327731" cy="5981914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52447" y="671309"/>
            <a:ext cx="10646649" cy="2190315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060274" y="612451"/>
            <a:ext cx="3587866" cy="2290628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44934" y="3482188"/>
            <a:ext cx="16007094" cy="571461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0952" y="602327"/>
            <a:ext cx="16693188" cy="854452"/>
            <a:chOff x="780952" y="602327"/>
            <a:chExt cx="16693188" cy="85445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870682" y="653120"/>
              <a:ext cx="16603457" cy="42857"/>
              <a:chOff x="870682" y="653120"/>
              <a:chExt cx="16603457" cy="4285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70682" y="653120"/>
                <a:ext cx="16603457" cy="42857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431201" y="955859"/>
              <a:ext cx="850672" cy="151169"/>
              <a:chOff x="431201" y="955859"/>
              <a:chExt cx="850672" cy="15116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431201" y="955859"/>
                <a:ext cx="850672" cy="1511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80952" y="606107"/>
              <a:ext cx="3135067" cy="151169"/>
              <a:chOff x="780952" y="606107"/>
              <a:chExt cx="3135067" cy="15116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0952" y="606107"/>
                <a:ext cx="3135067" cy="15116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80952" y="602327"/>
              <a:ext cx="2504166" cy="151169"/>
              <a:chOff x="780952" y="602327"/>
              <a:chExt cx="2504166" cy="15116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80952" y="602327"/>
                <a:ext cx="2504166" cy="15116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88924" y="2926005"/>
            <a:ext cx="15327731" cy="5981914"/>
            <a:chOff x="1388924" y="2926005"/>
            <a:chExt cx="15327731" cy="5981914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88924" y="2926005"/>
              <a:ext cx="15327731" cy="5981914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52447" y="671309"/>
            <a:ext cx="10646649" cy="2190315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060274" y="612451"/>
            <a:ext cx="3587866" cy="2290628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67539" y="4532629"/>
            <a:ext cx="14600305" cy="301301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42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2023-12-05T17:51:46Z</dcterms:created>
  <dcterms:modified xsi:type="dcterms:W3CDTF">2023-12-05T17:51:46Z</dcterms:modified>
</cp:coreProperties>
</file>