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png"/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Relationship Id="rId6" Type="http://schemas.openxmlformats.org/officeDocument/2006/relationships/image" Target="../media/image136.png"/><Relationship Id="rId7" Type="http://schemas.openxmlformats.org/officeDocument/2006/relationships/image" Target="../media/image137.png"/><Relationship Id="rId8" Type="http://schemas.openxmlformats.org/officeDocument/2006/relationships/image" Target="../media/image138.png"/><Relationship Id="rId9" Type="http://schemas.openxmlformats.org/officeDocument/2006/relationships/image" Target="../media/image139.png"/><Relationship Id="rId10" Type="http://schemas.openxmlformats.org/officeDocument/2006/relationships/image" Target="../media/image140.png"/><Relationship Id="rId11" Type="http://schemas.openxmlformats.org/officeDocument/2006/relationships/image" Target="../media/image141.png"/><Relationship Id="rId12" Type="http://schemas.openxmlformats.org/officeDocument/2006/relationships/image" Target="../media/image142.png"/><Relationship Id="rId13" Type="http://schemas.openxmlformats.org/officeDocument/2006/relationships/image" Target="../media/image143.png"/><Relationship Id="rId14" Type="http://schemas.openxmlformats.org/officeDocument/2006/relationships/image" Target="../media/image144.png"/><Relationship Id="rId15" Type="http://schemas.openxmlformats.org/officeDocument/2006/relationships/image" Target="../media/image145.png"/><Relationship Id="rId16" Type="http://schemas.openxmlformats.org/officeDocument/2006/relationships/image" Target="../media/image146.png"/><Relationship Id="rId17" Type="http://schemas.openxmlformats.org/officeDocument/2006/relationships/image" Target="../media/image147.png"/><Relationship Id="rId18" Type="http://schemas.openxmlformats.org/officeDocument/2006/relationships/image" Target="../media/image14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9.png"/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Relationship Id="rId6" Type="http://schemas.openxmlformats.org/officeDocument/2006/relationships/image" Target="../media/image153.png"/><Relationship Id="rId7" Type="http://schemas.openxmlformats.org/officeDocument/2006/relationships/image" Target="../media/image154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5.png"/><Relationship Id="rId3" Type="http://schemas.openxmlformats.org/officeDocument/2006/relationships/image" Target="../media/image156.png"/><Relationship Id="rId4" Type="http://schemas.openxmlformats.org/officeDocument/2006/relationships/image" Target="../media/image157.png"/><Relationship Id="rId5" Type="http://schemas.openxmlformats.org/officeDocument/2006/relationships/image" Target="../media/image158.png"/><Relationship Id="rId6" Type="http://schemas.openxmlformats.org/officeDocument/2006/relationships/image" Target="../media/image159.png"/><Relationship Id="rId7" Type="http://schemas.openxmlformats.org/officeDocument/2006/relationships/image" Target="../media/image160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1.png"/><Relationship Id="rId3" Type="http://schemas.openxmlformats.org/officeDocument/2006/relationships/image" Target="../media/image162.png"/><Relationship Id="rId4" Type="http://schemas.openxmlformats.org/officeDocument/2006/relationships/image" Target="../media/image163.png"/><Relationship Id="rId5" Type="http://schemas.openxmlformats.org/officeDocument/2006/relationships/image" Target="../media/image164.png"/><Relationship Id="rId6" Type="http://schemas.openxmlformats.org/officeDocument/2006/relationships/image" Target="../media/image165.png"/><Relationship Id="rId7" Type="http://schemas.openxmlformats.org/officeDocument/2006/relationships/image" Target="../media/image166.png"/><Relationship Id="rId8" Type="http://schemas.openxmlformats.org/officeDocument/2006/relationships/image" Target="../media/image167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8.png"/><Relationship Id="rId3" Type="http://schemas.openxmlformats.org/officeDocument/2006/relationships/image" Target="../media/image169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172.png"/><Relationship Id="rId7" Type="http://schemas.openxmlformats.org/officeDocument/2006/relationships/image" Target="../media/image173.png"/><Relationship Id="rId8" Type="http://schemas.openxmlformats.org/officeDocument/2006/relationships/image" Target="../media/image17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5.png"/><Relationship Id="rId3" Type="http://schemas.openxmlformats.org/officeDocument/2006/relationships/image" Target="../media/image176.png"/><Relationship Id="rId4" Type="http://schemas.openxmlformats.org/officeDocument/2006/relationships/image" Target="../media/image177.png"/><Relationship Id="rId5" Type="http://schemas.openxmlformats.org/officeDocument/2006/relationships/image" Target="../media/image178.png"/><Relationship Id="rId6" Type="http://schemas.openxmlformats.org/officeDocument/2006/relationships/image" Target="../media/image179.png"/><Relationship Id="rId7" Type="http://schemas.openxmlformats.org/officeDocument/2006/relationships/image" Target="../media/image180.png"/><Relationship Id="rId8" Type="http://schemas.openxmlformats.org/officeDocument/2006/relationships/image" Target="../media/image181.png"/><Relationship Id="rId9" Type="http://schemas.openxmlformats.org/officeDocument/2006/relationships/image" Target="../media/image182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3.png"/><Relationship Id="rId3" Type="http://schemas.openxmlformats.org/officeDocument/2006/relationships/image" Target="../media/image184.png"/><Relationship Id="rId4" Type="http://schemas.openxmlformats.org/officeDocument/2006/relationships/image" Target="../media/image185.png"/><Relationship Id="rId5" Type="http://schemas.openxmlformats.org/officeDocument/2006/relationships/image" Target="../media/image186.png"/><Relationship Id="rId6" Type="http://schemas.openxmlformats.org/officeDocument/2006/relationships/image" Target="../media/image187.png"/><Relationship Id="rId7" Type="http://schemas.openxmlformats.org/officeDocument/2006/relationships/image" Target="../media/image188.png"/><Relationship Id="rId8" Type="http://schemas.openxmlformats.org/officeDocument/2006/relationships/image" Target="../media/image189.png"/><Relationship Id="rId9" Type="http://schemas.openxmlformats.org/officeDocument/2006/relationships/image" Target="../media/image190.png"/><Relationship Id="rId10" Type="http://schemas.openxmlformats.org/officeDocument/2006/relationships/image" Target="../media/image191.png"/><Relationship Id="rId11" Type="http://schemas.openxmlformats.org/officeDocument/2006/relationships/image" Target="../media/image192.png"/><Relationship Id="rId12" Type="http://schemas.openxmlformats.org/officeDocument/2006/relationships/image" Target="../media/image193.png"/><Relationship Id="rId13" Type="http://schemas.openxmlformats.org/officeDocument/2006/relationships/image" Target="../media/image194.png"/><Relationship Id="rId14" Type="http://schemas.openxmlformats.org/officeDocument/2006/relationships/image" Target="../media/image195.png"/><Relationship Id="rId15" Type="http://schemas.openxmlformats.org/officeDocument/2006/relationships/image" Target="../media/image196.png"/><Relationship Id="rId16" Type="http://schemas.openxmlformats.org/officeDocument/2006/relationships/image" Target="../media/image197.png"/><Relationship Id="rId17" Type="http://schemas.openxmlformats.org/officeDocument/2006/relationships/image" Target="../media/image198.png"/><Relationship Id="rId18" Type="http://schemas.openxmlformats.org/officeDocument/2006/relationships/image" Target="../media/image199.png"/><Relationship Id="rId19" Type="http://schemas.openxmlformats.org/officeDocument/2006/relationships/image" Target="../media/image200.png"/><Relationship Id="rId20" Type="http://schemas.openxmlformats.org/officeDocument/2006/relationships/image" Target="../media/image201.png"/><Relationship Id="rId21" Type="http://schemas.openxmlformats.org/officeDocument/2006/relationships/image" Target="../media/image202.png"/><Relationship Id="rId22" Type="http://schemas.openxmlformats.org/officeDocument/2006/relationships/image" Target="../media/image203.png"/><Relationship Id="rId23" Type="http://schemas.openxmlformats.org/officeDocument/2006/relationships/image" Target="../media/image204.png"/><Relationship Id="rId24" Type="http://schemas.openxmlformats.org/officeDocument/2006/relationships/image" Target="../media/image205.png"/><Relationship Id="rId25" Type="http://schemas.openxmlformats.org/officeDocument/2006/relationships/image" Target="../media/image206.png"/><Relationship Id="rId26" Type="http://schemas.openxmlformats.org/officeDocument/2006/relationships/image" Target="../media/image207.png"/><Relationship Id="rId27" Type="http://schemas.openxmlformats.org/officeDocument/2006/relationships/image" Target="../media/image208.png"/><Relationship Id="rId28" Type="http://schemas.openxmlformats.org/officeDocument/2006/relationships/image" Target="../media/image209.png"/><Relationship Id="rId29" Type="http://schemas.openxmlformats.org/officeDocument/2006/relationships/image" Target="../media/image210.png"/><Relationship Id="rId30" Type="http://schemas.openxmlformats.org/officeDocument/2006/relationships/image" Target="../media/image211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2.png"/><Relationship Id="rId3" Type="http://schemas.openxmlformats.org/officeDocument/2006/relationships/image" Target="../media/image213.png"/><Relationship Id="rId4" Type="http://schemas.openxmlformats.org/officeDocument/2006/relationships/image" Target="../media/image214.png"/><Relationship Id="rId5" Type="http://schemas.openxmlformats.org/officeDocument/2006/relationships/image" Target="../media/image215.png"/><Relationship Id="rId6" Type="http://schemas.openxmlformats.org/officeDocument/2006/relationships/image" Target="../media/image216.png"/><Relationship Id="rId7" Type="http://schemas.openxmlformats.org/officeDocument/2006/relationships/image" Target="../media/image217.png"/><Relationship Id="rId8" Type="http://schemas.openxmlformats.org/officeDocument/2006/relationships/image" Target="../media/image218.png"/><Relationship Id="rId9" Type="http://schemas.openxmlformats.org/officeDocument/2006/relationships/image" Target="../media/image219.png"/><Relationship Id="rId10" Type="http://schemas.openxmlformats.org/officeDocument/2006/relationships/image" Target="../media/image220.png"/><Relationship Id="rId11" Type="http://schemas.openxmlformats.org/officeDocument/2006/relationships/image" Target="../media/image221.png"/><Relationship Id="rId12" Type="http://schemas.openxmlformats.org/officeDocument/2006/relationships/image" Target="../media/image22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3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4.png"/><Relationship Id="rId3" Type="http://schemas.openxmlformats.org/officeDocument/2006/relationships/image" Target="../media/image225.png"/><Relationship Id="rId4" Type="http://schemas.openxmlformats.org/officeDocument/2006/relationships/image" Target="../media/image226.png"/><Relationship Id="rId5" Type="http://schemas.openxmlformats.org/officeDocument/2006/relationships/image" Target="../media/image227.png"/><Relationship Id="rId6" Type="http://schemas.openxmlformats.org/officeDocument/2006/relationships/image" Target="../media/image228.png"/><Relationship Id="rId7" Type="http://schemas.openxmlformats.org/officeDocument/2006/relationships/image" Target="../media/image229.png"/><Relationship Id="rId8" Type="http://schemas.openxmlformats.org/officeDocument/2006/relationships/image" Target="../media/image230.png"/><Relationship Id="rId9" Type="http://schemas.openxmlformats.org/officeDocument/2006/relationships/image" Target="../media/image23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openxmlformats.org/officeDocument/2006/relationships/image" Target="../media/image28.png"/><Relationship Id="rId20" Type="http://schemas.openxmlformats.org/officeDocument/2006/relationships/image" Target="../media/image29.png"/><Relationship Id="rId21" Type="http://schemas.openxmlformats.org/officeDocument/2006/relationships/image" Target="../media/image30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2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3.png"/><Relationship Id="rId3" Type="http://schemas.openxmlformats.org/officeDocument/2006/relationships/image" Target="../media/image234.png"/><Relationship Id="rId4" Type="http://schemas.openxmlformats.org/officeDocument/2006/relationships/image" Target="../media/image235.png"/><Relationship Id="rId5" Type="http://schemas.openxmlformats.org/officeDocument/2006/relationships/image" Target="../media/image236.png"/><Relationship Id="rId6" Type="http://schemas.openxmlformats.org/officeDocument/2006/relationships/image" Target="../media/image237.png"/><Relationship Id="rId7" Type="http://schemas.openxmlformats.org/officeDocument/2006/relationships/image" Target="../media/image238.png"/><Relationship Id="rId8" Type="http://schemas.openxmlformats.org/officeDocument/2006/relationships/image" Target="../media/image23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0.png"/><Relationship Id="rId3" Type="http://schemas.openxmlformats.org/officeDocument/2006/relationships/image" Target="../media/image241.png"/><Relationship Id="rId4" Type="http://schemas.openxmlformats.org/officeDocument/2006/relationships/image" Target="../media/image242.png"/><Relationship Id="rId5" Type="http://schemas.openxmlformats.org/officeDocument/2006/relationships/image" Target="../media/image243.png"/><Relationship Id="rId6" Type="http://schemas.openxmlformats.org/officeDocument/2006/relationships/image" Target="../media/image244.png"/><Relationship Id="rId7" Type="http://schemas.openxmlformats.org/officeDocument/2006/relationships/image" Target="../media/image245.png"/><Relationship Id="rId8" Type="http://schemas.openxmlformats.org/officeDocument/2006/relationships/image" Target="../media/image246.png"/><Relationship Id="rId9" Type="http://schemas.openxmlformats.org/officeDocument/2006/relationships/image" Target="../media/image247.png"/><Relationship Id="rId10" Type="http://schemas.openxmlformats.org/officeDocument/2006/relationships/image" Target="../media/image248.png"/><Relationship Id="rId11" Type="http://schemas.openxmlformats.org/officeDocument/2006/relationships/image" Target="../media/image249.png"/><Relationship Id="rId12" Type="http://schemas.openxmlformats.org/officeDocument/2006/relationships/image" Target="../media/image250.png"/><Relationship Id="rId13" Type="http://schemas.openxmlformats.org/officeDocument/2006/relationships/image" Target="../media/image251.png"/><Relationship Id="rId14" Type="http://schemas.openxmlformats.org/officeDocument/2006/relationships/image" Target="../media/image252.png"/><Relationship Id="rId15" Type="http://schemas.openxmlformats.org/officeDocument/2006/relationships/image" Target="../media/image253.png"/><Relationship Id="rId16" Type="http://schemas.openxmlformats.org/officeDocument/2006/relationships/image" Target="../media/image254.png"/><Relationship Id="rId17" Type="http://schemas.openxmlformats.org/officeDocument/2006/relationships/image" Target="../media/image255.png"/><Relationship Id="rId18" Type="http://schemas.openxmlformats.org/officeDocument/2006/relationships/image" Target="../media/image256.png"/><Relationship Id="rId19" Type="http://schemas.openxmlformats.org/officeDocument/2006/relationships/image" Target="../media/image257.png"/><Relationship Id="rId20" Type="http://schemas.openxmlformats.org/officeDocument/2006/relationships/image" Target="../media/image258.png"/><Relationship Id="rId21" Type="http://schemas.openxmlformats.org/officeDocument/2006/relationships/image" Target="../media/image259.png"/><Relationship Id="rId22" Type="http://schemas.openxmlformats.org/officeDocument/2006/relationships/image" Target="../media/image260.png"/><Relationship Id="rId23" Type="http://schemas.openxmlformats.org/officeDocument/2006/relationships/image" Target="../media/image261.png"/><Relationship Id="rId24" Type="http://schemas.openxmlformats.org/officeDocument/2006/relationships/image" Target="../media/image262.png"/><Relationship Id="rId25" Type="http://schemas.openxmlformats.org/officeDocument/2006/relationships/image" Target="../media/image263.png"/><Relationship Id="rId26" Type="http://schemas.openxmlformats.org/officeDocument/2006/relationships/image" Target="../media/image264.png"/><Relationship Id="rId27" Type="http://schemas.openxmlformats.org/officeDocument/2006/relationships/image" Target="../media/image265.png"/><Relationship Id="rId28" Type="http://schemas.openxmlformats.org/officeDocument/2006/relationships/image" Target="../media/image266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7.png"/><Relationship Id="rId3" Type="http://schemas.openxmlformats.org/officeDocument/2006/relationships/image" Target="../media/image268.png"/><Relationship Id="rId4" Type="http://schemas.openxmlformats.org/officeDocument/2006/relationships/image" Target="../media/image269.png"/><Relationship Id="rId5" Type="http://schemas.openxmlformats.org/officeDocument/2006/relationships/image" Target="../media/image270.png"/><Relationship Id="rId6" Type="http://schemas.openxmlformats.org/officeDocument/2006/relationships/image" Target="../media/image271.png"/><Relationship Id="rId7" Type="http://schemas.openxmlformats.org/officeDocument/2006/relationships/image" Target="../media/image272.png"/><Relationship Id="rId8" Type="http://schemas.openxmlformats.org/officeDocument/2006/relationships/image" Target="../media/image273.png"/><Relationship Id="rId9" Type="http://schemas.openxmlformats.org/officeDocument/2006/relationships/image" Target="../media/image274.png"/><Relationship Id="rId10" Type="http://schemas.openxmlformats.org/officeDocument/2006/relationships/image" Target="../media/image275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6.png"/><Relationship Id="rId3" Type="http://schemas.openxmlformats.org/officeDocument/2006/relationships/image" Target="../media/image277.png"/><Relationship Id="rId4" Type="http://schemas.openxmlformats.org/officeDocument/2006/relationships/image" Target="../media/image278.png"/><Relationship Id="rId5" Type="http://schemas.openxmlformats.org/officeDocument/2006/relationships/image" Target="../media/image279.png"/><Relationship Id="rId6" Type="http://schemas.openxmlformats.org/officeDocument/2006/relationships/image" Target="../media/image280.png"/><Relationship Id="rId7" Type="http://schemas.openxmlformats.org/officeDocument/2006/relationships/image" Target="../media/image281.png"/><Relationship Id="rId8" Type="http://schemas.openxmlformats.org/officeDocument/2006/relationships/image" Target="../media/image282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3.png"/><Relationship Id="rId3" Type="http://schemas.openxmlformats.org/officeDocument/2006/relationships/image" Target="../media/image284.png"/><Relationship Id="rId4" Type="http://schemas.openxmlformats.org/officeDocument/2006/relationships/image" Target="../media/image285.png"/><Relationship Id="rId5" Type="http://schemas.openxmlformats.org/officeDocument/2006/relationships/image" Target="../media/image286.png"/><Relationship Id="rId6" Type="http://schemas.openxmlformats.org/officeDocument/2006/relationships/image" Target="../media/image287.png"/><Relationship Id="rId7" Type="http://schemas.openxmlformats.org/officeDocument/2006/relationships/image" Target="../media/image288.png"/><Relationship Id="rId8" Type="http://schemas.openxmlformats.org/officeDocument/2006/relationships/image" Target="../media/image28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0.png"/><Relationship Id="rId3" Type="http://schemas.openxmlformats.org/officeDocument/2006/relationships/image" Target="../media/image291.png"/><Relationship Id="rId4" Type="http://schemas.openxmlformats.org/officeDocument/2006/relationships/image" Target="../media/image292.png"/><Relationship Id="rId5" Type="http://schemas.openxmlformats.org/officeDocument/2006/relationships/image" Target="../media/image293.png"/><Relationship Id="rId6" Type="http://schemas.openxmlformats.org/officeDocument/2006/relationships/image" Target="../media/image294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5.png"/><Relationship Id="rId3" Type="http://schemas.openxmlformats.org/officeDocument/2006/relationships/image" Target="../media/image296.png"/><Relationship Id="rId4" Type="http://schemas.openxmlformats.org/officeDocument/2006/relationships/image" Target="../media/image297.png"/><Relationship Id="rId5" Type="http://schemas.openxmlformats.org/officeDocument/2006/relationships/image" Target="../media/image298.png"/><Relationship Id="rId6" Type="http://schemas.openxmlformats.org/officeDocument/2006/relationships/image" Target="../media/image299.png"/><Relationship Id="rId7" Type="http://schemas.openxmlformats.org/officeDocument/2006/relationships/image" Target="../media/image300.png"/><Relationship Id="rId8" Type="http://schemas.openxmlformats.org/officeDocument/2006/relationships/image" Target="../media/image301.png"/><Relationship Id="rId9" Type="http://schemas.openxmlformats.org/officeDocument/2006/relationships/image" Target="../media/image302.png"/><Relationship Id="rId10" Type="http://schemas.openxmlformats.org/officeDocument/2006/relationships/image" Target="../media/image303.png"/><Relationship Id="rId11" Type="http://schemas.openxmlformats.org/officeDocument/2006/relationships/image" Target="../media/image304.png"/><Relationship Id="rId12" Type="http://schemas.openxmlformats.org/officeDocument/2006/relationships/image" Target="../media/image305.png"/><Relationship Id="rId13" Type="http://schemas.openxmlformats.org/officeDocument/2006/relationships/image" Target="../media/image306.png"/><Relationship Id="rId14" Type="http://schemas.openxmlformats.org/officeDocument/2006/relationships/image" Target="../media/image307.png"/><Relationship Id="rId15" Type="http://schemas.openxmlformats.org/officeDocument/2006/relationships/image" Target="../media/image308.png"/><Relationship Id="rId16" Type="http://schemas.openxmlformats.org/officeDocument/2006/relationships/image" Target="../media/image309.png"/><Relationship Id="rId17" Type="http://schemas.openxmlformats.org/officeDocument/2006/relationships/image" Target="../media/image310.png"/><Relationship Id="rId18" Type="http://schemas.openxmlformats.org/officeDocument/2006/relationships/image" Target="../media/image311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2.png"/><Relationship Id="rId3" Type="http://schemas.openxmlformats.org/officeDocument/2006/relationships/image" Target="../media/image313.png"/><Relationship Id="rId4" Type="http://schemas.openxmlformats.org/officeDocument/2006/relationships/image" Target="../media/image314.png"/><Relationship Id="rId5" Type="http://schemas.openxmlformats.org/officeDocument/2006/relationships/image" Target="../media/image315.png"/><Relationship Id="rId6" Type="http://schemas.openxmlformats.org/officeDocument/2006/relationships/image" Target="../media/image316.png"/><Relationship Id="rId7" Type="http://schemas.openxmlformats.org/officeDocument/2006/relationships/image" Target="../media/image317.png"/><Relationship Id="rId8" Type="http://schemas.openxmlformats.org/officeDocument/2006/relationships/image" Target="../media/image318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9.png"/><Relationship Id="rId3" Type="http://schemas.openxmlformats.org/officeDocument/2006/relationships/image" Target="../media/image320.png"/><Relationship Id="rId4" Type="http://schemas.openxmlformats.org/officeDocument/2006/relationships/image" Target="../media/image321.png"/><Relationship Id="rId5" Type="http://schemas.openxmlformats.org/officeDocument/2006/relationships/image" Target="../media/image322.png"/><Relationship Id="rId6" Type="http://schemas.openxmlformats.org/officeDocument/2006/relationships/image" Target="../media/image323.png"/><Relationship Id="rId7" Type="http://schemas.openxmlformats.org/officeDocument/2006/relationships/image" Target="../media/image32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47.png"/><Relationship Id="rId12" Type="http://schemas.openxmlformats.org/officeDocument/2006/relationships/image" Target="../media/image48.png"/><Relationship Id="rId13" Type="http://schemas.openxmlformats.org/officeDocument/2006/relationships/image" Target="../media/image49.png"/><Relationship Id="rId14" Type="http://schemas.openxmlformats.org/officeDocument/2006/relationships/image" Target="../media/image50.png"/><Relationship Id="rId15" Type="http://schemas.openxmlformats.org/officeDocument/2006/relationships/image" Target="../media/image51.png"/><Relationship Id="rId16" Type="http://schemas.openxmlformats.org/officeDocument/2006/relationships/image" Target="../media/image52.png"/><Relationship Id="rId17" Type="http://schemas.openxmlformats.org/officeDocument/2006/relationships/image" Target="../media/image5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67.png"/><Relationship Id="rId16" Type="http://schemas.openxmlformats.org/officeDocument/2006/relationships/image" Target="../media/image68.png"/><Relationship Id="rId17" Type="http://schemas.openxmlformats.org/officeDocument/2006/relationships/image" Target="../media/image69.png"/><Relationship Id="rId18" Type="http://schemas.openxmlformats.org/officeDocument/2006/relationships/image" Target="../media/image70.png"/><Relationship Id="rId19" Type="http://schemas.openxmlformats.org/officeDocument/2006/relationships/image" Target="../media/image71.png"/><Relationship Id="rId20" Type="http://schemas.openxmlformats.org/officeDocument/2006/relationships/image" Target="../media/image72.png"/><Relationship Id="rId21" Type="http://schemas.openxmlformats.org/officeDocument/2006/relationships/image" Target="../media/image73.png"/><Relationship Id="rId22" Type="http://schemas.openxmlformats.org/officeDocument/2006/relationships/image" Target="../media/image74.png"/><Relationship Id="rId23" Type="http://schemas.openxmlformats.org/officeDocument/2006/relationships/image" Target="../media/image7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Relationship Id="rId12" Type="http://schemas.openxmlformats.org/officeDocument/2006/relationships/image" Target="../media/image86.png"/><Relationship Id="rId13" Type="http://schemas.openxmlformats.org/officeDocument/2006/relationships/image" Target="../media/image87.png"/><Relationship Id="rId14" Type="http://schemas.openxmlformats.org/officeDocument/2006/relationships/image" Target="../media/image88.png"/><Relationship Id="rId15" Type="http://schemas.openxmlformats.org/officeDocument/2006/relationships/image" Target="../media/image89.png"/><Relationship Id="rId16" Type="http://schemas.openxmlformats.org/officeDocument/2006/relationships/image" Target="../media/image9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8" Type="http://schemas.openxmlformats.org/officeDocument/2006/relationships/image" Target="../media/image97.png"/><Relationship Id="rId9" Type="http://schemas.openxmlformats.org/officeDocument/2006/relationships/image" Target="../media/image98.png"/><Relationship Id="rId10" Type="http://schemas.openxmlformats.org/officeDocument/2006/relationships/image" Target="../media/image99.png"/><Relationship Id="rId11" Type="http://schemas.openxmlformats.org/officeDocument/2006/relationships/image" Target="../media/image100.png"/><Relationship Id="rId12" Type="http://schemas.openxmlformats.org/officeDocument/2006/relationships/image" Target="../media/image101.png"/><Relationship Id="rId13" Type="http://schemas.openxmlformats.org/officeDocument/2006/relationships/image" Target="../media/image102.png"/><Relationship Id="rId14" Type="http://schemas.openxmlformats.org/officeDocument/2006/relationships/image" Target="../media/image103.png"/><Relationship Id="rId15" Type="http://schemas.openxmlformats.org/officeDocument/2006/relationships/image" Target="../media/image104.png"/><Relationship Id="rId16" Type="http://schemas.openxmlformats.org/officeDocument/2006/relationships/image" Target="../media/image105.png"/><Relationship Id="rId17" Type="http://schemas.openxmlformats.org/officeDocument/2006/relationships/image" Target="../media/image106.png"/><Relationship Id="rId18" Type="http://schemas.openxmlformats.org/officeDocument/2006/relationships/image" Target="../media/image107.png"/><Relationship Id="rId19" Type="http://schemas.openxmlformats.org/officeDocument/2006/relationships/image" Target="../media/image108.png"/><Relationship Id="rId20" Type="http://schemas.openxmlformats.org/officeDocument/2006/relationships/image" Target="../media/image109.png"/><Relationship Id="rId21" Type="http://schemas.openxmlformats.org/officeDocument/2006/relationships/image" Target="../media/image110.png"/><Relationship Id="rId22" Type="http://schemas.openxmlformats.org/officeDocument/2006/relationships/image" Target="../media/image111.png"/><Relationship Id="rId23" Type="http://schemas.openxmlformats.org/officeDocument/2006/relationships/image" Target="../media/image112.png"/><Relationship Id="rId24" Type="http://schemas.openxmlformats.org/officeDocument/2006/relationships/image" Target="../media/image11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Relationship Id="rId7" Type="http://schemas.openxmlformats.org/officeDocument/2006/relationships/image" Target="../media/image119.png"/><Relationship Id="rId8" Type="http://schemas.openxmlformats.org/officeDocument/2006/relationships/image" Target="../media/image12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png"/><Relationship Id="rId3" Type="http://schemas.openxmlformats.org/officeDocument/2006/relationships/image" Target="../media/image122.png"/><Relationship Id="rId4" Type="http://schemas.openxmlformats.org/officeDocument/2006/relationships/image" Target="../media/image123.png"/><Relationship Id="rId5" Type="http://schemas.openxmlformats.org/officeDocument/2006/relationships/image" Target="../media/image124.png"/><Relationship Id="rId6" Type="http://schemas.openxmlformats.org/officeDocument/2006/relationships/image" Target="../media/image125.png"/><Relationship Id="rId7" Type="http://schemas.openxmlformats.org/officeDocument/2006/relationships/image" Target="../media/image126.png"/><Relationship Id="rId8" Type="http://schemas.openxmlformats.org/officeDocument/2006/relationships/image" Target="../media/image127.png"/><Relationship Id="rId9" Type="http://schemas.openxmlformats.org/officeDocument/2006/relationships/image" Target="../media/image128.png"/><Relationship Id="rId10" Type="http://schemas.openxmlformats.org/officeDocument/2006/relationships/image" Target="../media/image129.png"/><Relationship Id="rId11" Type="http://schemas.openxmlformats.org/officeDocument/2006/relationships/image" Target="../media/image130.png"/><Relationship Id="rId12" Type="http://schemas.openxmlformats.org/officeDocument/2006/relationships/image" Target="../media/image13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1375" y="2779708"/>
            <a:ext cx="6981271" cy="276017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37738" y="7313833"/>
            <a:ext cx="2450200" cy="586429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15211" y="7940573"/>
            <a:ext cx="2538097" cy="1689536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63373" y="5940516"/>
            <a:ext cx="5292737" cy="6190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023889" y="3830247"/>
            <a:ext cx="5132359" cy="5132359"/>
            <a:chOff x="12023889" y="3830247"/>
            <a:chExt cx="5132359" cy="5132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23889" y="3830247"/>
              <a:ext cx="5132359" cy="5132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04069" y="3917128"/>
            <a:ext cx="5132359" cy="5132359"/>
            <a:chOff x="1104069" y="3917128"/>
            <a:chExt cx="5132359" cy="513235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1104069" y="3917128"/>
              <a:ext cx="5132359" cy="513235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563979" y="3917128"/>
            <a:ext cx="5132359" cy="5132359"/>
            <a:chOff x="6563979" y="3917128"/>
            <a:chExt cx="5132359" cy="513235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6563979" y="3917128"/>
              <a:ext cx="5132359" cy="513235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515515" y="4505047"/>
            <a:ext cx="1189439" cy="1189439"/>
            <a:chOff x="1515515" y="4505047"/>
            <a:chExt cx="1189439" cy="1189439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515515" y="4505047"/>
              <a:ext cx="1189439" cy="1189439"/>
              <a:chOff x="1515515" y="4505047"/>
              <a:chExt cx="1189439" cy="118943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515515" y="4505047"/>
                <a:ext cx="1189439" cy="1189439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827111" y="4663285"/>
              <a:ext cx="566247" cy="872962"/>
              <a:chOff x="1827111" y="4663285"/>
              <a:chExt cx="566247" cy="87296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7111" y="4663285"/>
                <a:ext cx="566247" cy="872962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12380491" y="4505047"/>
            <a:ext cx="1189439" cy="1189439"/>
            <a:chOff x="12380491" y="4505047"/>
            <a:chExt cx="1189439" cy="1189439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2380491" y="4505047"/>
              <a:ext cx="1189439" cy="1189439"/>
              <a:chOff x="12380491" y="4505047"/>
              <a:chExt cx="1189439" cy="1189439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380491" y="4505047"/>
                <a:ext cx="1189439" cy="1189439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2608744" y="4691533"/>
              <a:ext cx="705611" cy="844714"/>
              <a:chOff x="12608744" y="4691533"/>
              <a:chExt cx="705611" cy="844714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2608744" y="4691533"/>
                <a:ext cx="705611" cy="844714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7021835" y="4505047"/>
            <a:ext cx="1189439" cy="1189439"/>
            <a:chOff x="7021835" y="4505047"/>
            <a:chExt cx="1189439" cy="1189439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7021835" y="4505047"/>
              <a:ext cx="1189439" cy="1189439"/>
              <a:chOff x="7021835" y="4505047"/>
              <a:chExt cx="1189439" cy="1189439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7021835" y="4505047"/>
                <a:ext cx="1189439" cy="1189439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7166192" y="4696140"/>
              <a:ext cx="861110" cy="840107"/>
              <a:chOff x="7166192" y="4696140"/>
              <a:chExt cx="861110" cy="840107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166192" y="4696140"/>
                <a:ext cx="861110" cy="840107"/>
              </a:xfrm>
              <a:prstGeom prst="rect">
                <a:avLst/>
              </a:prstGeom>
            </p:spPr>
          </p:pic>
        </p:grpSp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97210" y="6159258"/>
            <a:ext cx="4206634" cy="1804806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849034" y="4595348"/>
            <a:ext cx="3324037" cy="1067075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033725" y="6159258"/>
            <a:ext cx="4278730" cy="2458358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366763" y="6159258"/>
            <a:ext cx="4408196" cy="1804806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60374" y="988650"/>
            <a:ext cx="10572998" cy="1256503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277935" y="2362202"/>
            <a:ext cx="8724174" cy="152788"/>
            <a:chOff x="1277935" y="2362202"/>
            <a:chExt cx="8724174" cy="152788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77935" y="2362202"/>
              <a:ext cx="8724174" cy="152788"/>
            </a:xfrm>
            <a:prstGeom prst="rect">
              <a:avLst/>
            </a:prstGeom>
          </p:spPr>
        </p:pic>
      </p:grpSp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91243" y="4595348"/>
            <a:ext cx="3247141" cy="1067075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3751919" y="4595348"/>
            <a:ext cx="2911579" cy="10670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807835" y="-1807835"/>
            <a:ext cx="6986175" cy="16389865"/>
            <a:chOff x="5807835" y="-1807835"/>
            <a:chExt cx="6986175" cy="163898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807835" y="-1807835"/>
              <a:ext cx="6986175" cy="1638986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0020" y="4195620"/>
            <a:ext cx="14066053" cy="376547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0374" y="988650"/>
            <a:ext cx="6229122" cy="124697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60468" y="1339087"/>
            <a:ext cx="1509842" cy="5714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77935" y="2362202"/>
            <a:ext cx="8724174" cy="152788"/>
            <a:chOff x="1277935" y="2362202"/>
            <a:chExt cx="8724174" cy="15278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7935" y="2362202"/>
              <a:ext cx="8724174" cy="15278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7462" y="3532977"/>
            <a:ext cx="7130513" cy="6745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807835" y="-1807835"/>
            <a:ext cx="6986175" cy="16389865"/>
            <a:chOff x="5807835" y="-1807835"/>
            <a:chExt cx="6986175" cy="163898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807835" y="-1807835"/>
              <a:ext cx="6986175" cy="1638986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0020" y="4195620"/>
            <a:ext cx="14041863" cy="343869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0374" y="988650"/>
            <a:ext cx="6229122" cy="124697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60468" y="1339087"/>
            <a:ext cx="1509842" cy="5714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77935" y="2362202"/>
            <a:ext cx="8724174" cy="152788"/>
            <a:chOff x="1277935" y="2362202"/>
            <a:chExt cx="8724174" cy="15278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7935" y="2362202"/>
              <a:ext cx="8724174" cy="15278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7462" y="3532977"/>
            <a:ext cx="7924865" cy="6745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807835" y="-1807835"/>
            <a:ext cx="6986175" cy="16389865"/>
            <a:chOff x="5807835" y="-1807835"/>
            <a:chExt cx="6986175" cy="163898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807835" y="-1807835"/>
              <a:ext cx="6986175" cy="1638986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0020" y="4195620"/>
            <a:ext cx="14041863" cy="343869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0374" y="988650"/>
            <a:ext cx="6229122" cy="124697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60468" y="1339087"/>
            <a:ext cx="1509842" cy="5714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77935" y="2362202"/>
            <a:ext cx="8724174" cy="152788"/>
            <a:chOff x="1277935" y="2362202"/>
            <a:chExt cx="8724174" cy="15278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7935" y="2362202"/>
              <a:ext cx="8724174" cy="15278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7462" y="3532977"/>
            <a:ext cx="7924865" cy="67456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42008" y="-23629"/>
            <a:ext cx="18327722" cy="10309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5902" y="3620698"/>
            <a:ext cx="10502462" cy="160982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8480" y="3620698"/>
            <a:ext cx="10459833" cy="160982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00002" y="5911212"/>
            <a:ext cx="10063200" cy="10285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383003" y="2624862"/>
            <a:ext cx="14288567" cy="5936526"/>
            <a:chOff x="2383003" y="2624862"/>
            <a:chExt cx="14288567" cy="593652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3003" y="2624862"/>
              <a:ext cx="14288567" cy="593652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0850" y="817221"/>
            <a:ext cx="10239924" cy="103807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32677" y="7060906"/>
            <a:ext cx="513519" cy="633014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32677" y="6007192"/>
            <a:ext cx="513519" cy="633005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32677" y="4953477"/>
            <a:ext cx="513519" cy="63301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32677" y="3899763"/>
            <a:ext cx="513519" cy="63302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71340" y="2846049"/>
            <a:ext cx="760605" cy="63302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486356" y="7266761"/>
            <a:ext cx="13936275" cy="171251"/>
            <a:chOff x="2486356" y="7266761"/>
            <a:chExt cx="13936275" cy="17125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10800000">
              <a:off x="2486356" y="7266761"/>
              <a:ext cx="13936275" cy="17125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486356" y="6204901"/>
            <a:ext cx="13936275" cy="171251"/>
            <a:chOff x="2486356" y="6204901"/>
            <a:chExt cx="13936275" cy="17125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10800000">
              <a:off x="2486356" y="6204901"/>
              <a:ext cx="13936275" cy="17125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486356" y="5143040"/>
            <a:ext cx="13936275" cy="171251"/>
            <a:chOff x="2486356" y="5143040"/>
            <a:chExt cx="13936275" cy="17125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10800000">
              <a:off x="2486356" y="5143040"/>
              <a:ext cx="13936275" cy="17125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486356" y="4081180"/>
            <a:ext cx="13936275" cy="171251"/>
            <a:chOff x="2486356" y="4081180"/>
            <a:chExt cx="13936275" cy="17125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0800000">
              <a:off x="2486356" y="4081180"/>
              <a:ext cx="13936275" cy="17125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486356" y="3019320"/>
            <a:ext cx="13936275" cy="171251"/>
            <a:chOff x="2486356" y="3019320"/>
            <a:chExt cx="13936275" cy="17125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0800000">
              <a:off x="2486356" y="3019320"/>
              <a:ext cx="13936275" cy="17125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3138584" y="3112965"/>
            <a:ext cx="1201740" cy="5234822"/>
            <a:chOff x="3138584" y="3112965"/>
            <a:chExt cx="1201740" cy="523482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38584" y="3112965"/>
              <a:ext cx="1201740" cy="523482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5053889" y="7114381"/>
            <a:ext cx="1201740" cy="1447007"/>
            <a:chOff x="5053889" y="7114381"/>
            <a:chExt cx="1201740" cy="1447007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53889" y="7114381"/>
              <a:ext cx="1201740" cy="144700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969195" y="7467511"/>
            <a:ext cx="1201740" cy="1093877"/>
            <a:chOff x="6969195" y="7467511"/>
            <a:chExt cx="1201740" cy="1093877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69195" y="7467511"/>
              <a:ext cx="1201740" cy="109387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8884500" y="6769263"/>
            <a:ext cx="1201740" cy="1810558"/>
            <a:chOff x="8884500" y="6769263"/>
            <a:chExt cx="1201740" cy="1810558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884500" y="6769263"/>
              <a:ext cx="1201740" cy="1810558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0799805" y="7114380"/>
            <a:ext cx="1201740" cy="1447008"/>
            <a:chOff x="10799805" y="7114380"/>
            <a:chExt cx="1201740" cy="144700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799805" y="7114380"/>
              <a:ext cx="1201740" cy="144700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2715110" y="7728995"/>
            <a:ext cx="1201740" cy="795811"/>
            <a:chOff x="12715110" y="7728995"/>
            <a:chExt cx="1201740" cy="795811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715110" y="7728995"/>
              <a:ext cx="1201740" cy="79581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630415" y="8126901"/>
            <a:ext cx="1201740" cy="434487"/>
            <a:chOff x="14630415" y="8126901"/>
            <a:chExt cx="1201740" cy="434487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630415" y="8126901"/>
              <a:ext cx="1201740" cy="434487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092868" y="6299592"/>
            <a:ext cx="1219948" cy="1016033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5008176" y="7060896"/>
            <a:ext cx="1229471" cy="1016043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941296" y="7489344"/>
            <a:ext cx="1219948" cy="1016033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8880703" y="7060896"/>
            <a:ext cx="1207329" cy="1038262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2887471" y="7683282"/>
            <a:ext cx="1057214" cy="1000509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4584668" y="7487763"/>
            <a:ext cx="1290843" cy="1038262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0754096" y="7190439"/>
            <a:ext cx="1219948" cy="1016033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3251773" y="1951102"/>
            <a:ext cx="3111510" cy="553824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846086" y="1993006"/>
            <a:ext cx="10155458" cy="152788"/>
            <a:chOff x="1846086" y="1993006"/>
            <a:chExt cx="10155458" cy="152788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46086" y="1993006"/>
              <a:ext cx="10155458" cy="152788"/>
            </a:xfrm>
            <a:prstGeom prst="rect">
              <a:avLst/>
            </a:prstGeom>
          </p:spPr>
        </p:pic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8778472" y="8949944"/>
            <a:ext cx="7645615" cy="6117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998647" y="900685"/>
            <a:ext cx="5347499" cy="10855981"/>
            <a:chOff x="8998647" y="900685"/>
            <a:chExt cx="5347499" cy="108559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8998647" y="900685"/>
              <a:ext cx="5347499" cy="108559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8668" y="8128868"/>
            <a:ext cx="1757930" cy="171570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5144" y="3409163"/>
            <a:ext cx="3892024" cy="48849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8193" y="950555"/>
            <a:ext cx="8488932" cy="1242313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26571" y="8782120"/>
            <a:ext cx="1635640" cy="106903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24982" y="4740401"/>
            <a:ext cx="9777387" cy="233985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15110" y="2152981"/>
            <a:ext cx="10250476" cy="152788"/>
            <a:chOff x="1515110" y="2152981"/>
            <a:chExt cx="10250476" cy="15278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15110" y="2152981"/>
              <a:ext cx="10250476" cy="15278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458990" y="1311502"/>
            <a:ext cx="562013" cy="2142887"/>
            <a:chOff x="16458990" y="1311502"/>
            <a:chExt cx="562013" cy="2142887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458990" y="1311502"/>
              <a:ext cx="562013" cy="214288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592571" y="4096856"/>
            <a:ext cx="3793646" cy="3755665"/>
            <a:chOff x="1592571" y="4096856"/>
            <a:chExt cx="3793646" cy="375566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2571" y="4096856"/>
              <a:ext cx="3793646" cy="3755665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10056" y="8592798"/>
            <a:ext cx="2110358" cy="47337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53287" y="4087068"/>
            <a:ext cx="2392567" cy="48849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8480" y="3620698"/>
            <a:ext cx="10459833" cy="160982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00002" y="5911212"/>
            <a:ext cx="10251696" cy="10285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92C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89505" y="562650"/>
            <a:ext cx="2232905" cy="2178136"/>
            <a:chOff x="889505" y="562650"/>
            <a:chExt cx="2232905" cy="217813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9505" y="562650"/>
              <a:ext cx="2232905" cy="217813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5192" y="1173123"/>
            <a:ext cx="1574343" cy="1037628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592" y="3450430"/>
            <a:ext cx="2667434" cy="64106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87782" y="4081163"/>
            <a:ext cx="3132273" cy="870111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62515" y="3450430"/>
            <a:ext cx="2621062" cy="64106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31629" y="4081163"/>
            <a:ext cx="3231568" cy="144294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657811" y="3450430"/>
            <a:ext cx="3490300" cy="641062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73048" y="4081163"/>
            <a:ext cx="3182025" cy="66633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706287" y="3450430"/>
            <a:ext cx="2918586" cy="64106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721525" y="4081163"/>
            <a:ext cx="3625349" cy="87012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91592" y="6540592"/>
            <a:ext cx="1680395" cy="64106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72387" y="4354054"/>
            <a:ext cx="2139362" cy="175853"/>
            <a:chOff x="272387" y="4354054"/>
            <a:chExt cx="2139362" cy="17585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400000">
              <a:off x="272387" y="4354054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478898" y="8580105"/>
            <a:ext cx="491544" cy="1874196"/>
            <a:chOff x="16478898" y="8580105"/>
            <a:chExt cx="491544" cy="187419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478898" y="8580105"/>
              <a:ext cx="491544" cy="187419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249233" y="4354054"/>
            <a:ext cx="2139362" cy="175853"/>
            <a:chOff x="4249233" y="4354054"/>
            <a:chExt cx="2139362" cy="17585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5400000">
              <a:off x="4249233" y="4354054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226079" y="4354054"/>
            <a:ext cx="2139362" cy="175853"/>
            <a:chOff x="8226079" y="4354054"/>
            <a:chExt cx="2139362" cy="175853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5400000">
              <a:off x="8226079" y="4354054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202925" y="4354054"/>
            <a:ext cx="2139362" cy="175853"/>
            <a:chOff x="12202925" y="4354054"/>
            <a:chExt cx="2139362" cy="175853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5400000">
              <a:off x="12202925" y="4354054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72387" y="7422498"/>
            <a:ext cx="2139362" cy="175853"/>
            <a:chOff x="272387" y="7422498"/>
            <a:chExt cx="2139362" cy="175853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5400000">
              <a:off x="272387" y="7422498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249233" y="7422498"/>
            <a:ext cx="2139362" cy="175853"/>
            <a:chOff x="4249233" y="7422498"/>
            <a:chExt cx="2139362" cy="175853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5400000">
              <a:off x="4249233" y="7422498"/>
              <a:ext cx="2139362" cy="175853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662515" y="6540592"/>
            <a:ext cx="2693348" cy="641062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677753" y="7189772"/>
            <a:ext cx="1409184" cy="61090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2765" y="3620699"/>
            <a:ext cx="11850824" cy="15907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832101" y="-3506833"/>
            <a:ext cx="8621513" cy="19985410"/>
            <a:chOff x="4832101" y="-3506833"/>
            <a:chExt cx="8621513" cy="1998541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5400000">
              <a:off x="4832101" y="-3506833"/>
              <a:ext cx="8621513" cy="1998541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55870" y="781238"/>
            <a:ext cx="12137827" cy="124697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71109" y="3233789"/>
            <a:ext cx="3916475" cy="2985423"/>
            <a:chOff x="971109" y="3233789"/>
            <a:chExt cx="3916475" cy="2985423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971109" y="3233789"/>
              <a:ext cx="3916475" cy="779708"/>
              <a:chOff x="971109" y="3233789"/>
              <a:chExt cx="3916475" cy="779708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971109" y="3233789"/>
                <a:ext cx="3916475" cy="779708"/>
              </a:xfrm>
              <a:prstGeom prst="rect">
                <a:avLst/>
              </a:prstGeom>
            </p:spPr>
          </p:pic>
        </p:grpSp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3046" y="4218063"/>
              <a:ext cx="3561534" cy="2100079"/>
            </a:xfrm>
            <a:prstGeom prst="rect">
              <a:avLst/>
            </a:prstGeom>
          </p:spPr>
        </p:pic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9402" y="3463501"/>
              <a:ext cx="2106213" cy="4320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341662" y="1868707"/>
            <a:ext cx="11673900" cy="163007"/>
            <a:chOff x="3341662" y="1868707"/>
            <a:chExt cx="11673900" cy="163007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41662" y="1868707"/>
              <a:ext cx="11673900" cy="16300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906430" y="3233789"/>
            <a:ext cx="3916475" cy="2696425"/>
            <a:chOff x="6906430" y="3233789"/>
            <a:chExt cx="3916475" cy="2696425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6906430" y="3233789"/>
              <a:ext cx="3916475" cy="779708"/>
              <a:chOff x="6906430" y="3233789"/>
              <a:chExt cx="3916475" cy="779708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906430" y="3233789"/>
                <a:ext cx="3916475" cy="779708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76915" y="4192541"/>
              <a:ext cx="3793178" cy="1840530"/>
            </a:xfrm>
            <a:prstGeom prst="rect">
              <a:avLst/>
            </a:prstGeom>
          </p:spPr>
        </p:pic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64155" y="3414218"/>
              <a:ext cx="1916964" cy="51415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2517052" y="3233789"/>
            <a:ext cx="4246633" cy="2353572"/>
            <a:chOff x="12517052" y="3233789"/>
            <a:chExt cx="4246633" cy="2353572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2517052" y="3233789"/>
              <a:ext cx="4246633" cy="779708"/>
              <a:chOff x="12517052" y="3233789"/>
              <a:chExt cx="4246633" cy="779708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517052" y="3233789"/>
                <a:ext cx="4246633" cy="779708"/>
              </a:xfrm>
              <a:prstGeom prst="rect">
                <a:avLst/>
              </a:prstGeom>
            </p:spPr>
          </p:pic>
        </p:grpSp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768572" y="4192541"/>
              <a:ext cx="3811282" cy="1497672"/>
            </a:xfrm>
            <a:prstGeom prst="rect">
              <a:avLst/>
            </a:prstGeom>
          </p:spPr>
        </p:pic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650269" y="3382047"/>
              <a:ext cx="2276668" cy="50313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532763" y="7344145"/>
            <a:ext cx="4417425" cy="779708"/>
            <a:chOff x="12532763" y="7344145"/>
            <a:chExt cx="4417425" cy="77970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32763" y="7344145"/>
              <a:ext cx="4417425" cy="779708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868668" y="8290315"/>
            <a:ext cx="3901892" cy="837644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643793" y="7492402"/>
            <a:ext cx="2425572" cy="503134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4887584" y="3608592"/>
            <a:ext cx="1844760" cy="61957"/>
            <a:chOff x="4887584" y="3608592"/>
            <a:chExt cx="1844760" cy="61957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87584" y="3608592"/>
              <a:ext cx="1844760" cy="6195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0963364" y="3670548"/>
            <a:ext cx="1553688" cy="61957"/>
            <a:chOff x="10963364" y="3670548"/>
            <a:chExt cx="1553688" cy="61957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963364" y="3670548"/>
              <a:ext cx="1553688" cy="61957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1060738" y="7672042"/>
            <a:ext cx="1282749" cy="61957"/>
            <a:chOff x="11060738" y="7672042"/>
            <a:chExt cx="1282749" cy="6195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60738" y="7672042"/>
              <a:ext cx="1282749" cy="61957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952676" y="7246446"/>
            <a:ext cx="3916475" cy="779708"/>
            <a:chOff x="952676" y="7246446"/>
            <a:chExt cx="3916475" cy="779708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2676" y="7246446"/>
              <a:ext cx="3916475" cy="779708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23172" y="8205201"/>
            <a:ext cx="3739025" cy="1140539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102552" y="7420710"/>
            <a:ext cx="2188672" cy="448072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5061670" y="7715566"/>
            <a:ext cx="1844760" cy="61957"/>
            <a:chOff x="5061670" y="7715566"/>
            <a:chExt cx="1844760" cy="61957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61670" y="7715566"/>
              <a:ext cx="1844760" cy="61957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7011200" y="7246446"/>
            <a:ext cx="3916475" cy="779708"/>
            <a:chOff x="7011200" y="7246446"/>
            <a:chExt cx="3916475" cy="779708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11200" y="7246446"/>
              <a:ext cx="3916475" cy="779708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081687" y="8205201"/>
            <a:ext cx="3792740" cy="1140540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131734" y="7394705"/>
            <a:ext cx="2204953" cy="493611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16262" y="2513110"/>
            <a:ext cx="2911579" cy="590713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916262" y="6431034"/>
            <a:ext cx="4362227" cy="6745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832101" y="-3453677"/>
            <a:ext cx="8621513" cy="19985410"/>
            <a:chOff x="4832101" y="-3453677"/>
            <a:chExt cx="8621513" cy="1998541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5400000">
              <a:off x="4832101" y="-3453677"/>
              <a:ext cx="8621513" cy="1998541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4658" y="680674"/>
            <a:ext cx="12755045" cy="124626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341662" y="1868707"/>
            <a:ext cx="11673900" cy="163007"/>
            <a:chOff x="3341662" y="1868707"/>
            <a:chExt cx="11673900" cy="16300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1662" y="1868707"/>
              <a:ext cx="11673900" cy="16300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29008" y="5108572"/>
            <a:ext cx="11775521" cy="79769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808941" y="3076629"/>
            <a:ext cx="11818967" cy="779708"/>
            <a:chOff x="2808941" y="3076629"/>
            <a:chExt cx="11818967" cy="779708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2808941" y="3076629"/>
              <a:ext cx="11818967" cy="779708"/>
              <a:chOff x="2808941" y="3076629"/>
              <a:chExt cx="11818967" cy="779708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08941" y="3076629"/>
                <a:ext cx="11818967" cy="779708"/>
              </a:xfrm>
              <a:prstGeom prst="rect">
                <a:avLst/>
              </a:prstGeom>
            </p:spPr>
          </p:pic>
        </p:grpSp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9477" y="3224884"/>
              <a:ext cx="6468191" cy="50242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49004" y="4153588"/>
            <a:ext cx="6728408" cy="58999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55295" y="6232186"/>
            <a:ext cx="6335199" cy="58999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29008" y="7319805"/>
            <a:ext cx="10671968" cy="7976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2765" y="3620699"/>
            <a:ext cx="8465357" cy="15907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2765" y="3620699"/>
            <a:ext cx="10006214" cy="158125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807835" y="-1807835"/>
            <a:ext cx="6986175" cy="16389865"/>
            <a:chOff x="5807835" y="-1807835"/>
            <a:chExt cx="6986175" cy="163898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807835" y="-1807835"/>
              <a:ext cx="6986175" cy="1638986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48277" y="4181173"/>
            <a:ext cx="14090300" cy="272370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0374" y="988650"/>
            <a:ext cx="3208093" cy="125650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77935" y="2362202"/>
            <a:ext cx="8724174" cy="152788"/>
            <a:chOff x="1277935" y="2362202"/>
            <a:chExt cx="8724174" cy="15278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7935" y="2362202"/>
              <a:ext cx="8724174" cy="152788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47462" y="3532977"/>
            <a:ext cx="6334999" cy="59071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535946" y="-3079725"/>
            <a:ext cx="9529954" cy="16389865"/>
            <a:chOff x="4535946" y="-3079725"/>
            <a:chExt cx="9529954" cy="163898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4535946" y="-3079725"/>
              <a:ext cx="9529954" cy="1638986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75887" y="756789"/>
            <a:ext cx="3571433" cy="52159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5887" y="1791935"/>
            <a:ext cx="3987338" cy="52088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75887" y="6082857"/>
            <a:ext cx="7431614" cy="573671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75887" y="5057144"/>
            <a:ext cx="4317824" cy="57367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75887" y="2929157"/>
            <a:ext cx="4486786" cy="52088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75887" y="4033098"/>
            <a:ext cx="6035510" cy="51135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75887" y="8318335"/>
            <a:ext cx="8630395" cy="57367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75887" y="7455660"/>
            <a:ext cx="7431614" cy="57367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30992" y="1184687"/>
            <a:ext cx="1668233" cy="62257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40515" y="2315068"/>
            <a:ext cx="9976091" cy="622576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30992" y="3423725"/>
            <a:ext cx="4649129" cy="622576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50039" y="4508087"/>
            <a:ext cx="7605738" cy="622576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40515" y="5533801"/>
            <a:ext cx="12653614" cy="622576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130992" y="6475315"/>
            <a:ext cx="14100957" cy="104007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150039" y="7883560"/>
            <a:ext cx="8479529" cy="622576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130992" y="8746230"/>
            <a:ext cx="13701176" cy="62257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92C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2632" y="3547956"/>
            <a:ext cx="4634891" cy="157172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669677" y="5073359"/>
            <a:ext cx="4928631" cy="175853"/>
            <a:chOff x="6669677" y="5073359"/>
            <a:chExt cx="4928631" cy="17585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9677" y="5073359"/>
              <a:ext cx="4928631" cy="17585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53473" y="5824391"/>
            <a:ext cx="12250357" cy="244760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92C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2634" y="3547953"/>
            <a:ext cx="5147652" cy="158611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669677" y="5073359"/>
            <a:ext cx="4928631" cy="175853"/>
            <a:chOff x="6669677" y="5073359"/>
            <a:chExt cx="4928631" cy="17585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9677" y="5073359"/>
              <a:ext cx="4928631" cy="17585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2297" y="3620698"/>
            <a:ext cx="7991567" cy="15907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16052" y="6100576"/>
            <a:ext cx="18998931" cy="4408280"/>
            <a:chOff x="-316052" y="6100576"/>
            <a:chExt cx="18998931" cy="440828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16052" y="6100576"/>
              <a:ext cx="18998931" cy="440828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882810" y="1989523"/>
            <a:ext cx="4945367" cy="3314418"/>
            <a:chOff x="6882810" y="1989523"/>
            <a:chExt cx="4945367" cy="331441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6882810" y="1989523"/>
              <a:ext cx="4945367" cy="331441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352216" y="6052202"/>
            <a:ext cx="2385524" cy="2085385"/>
            <a:chOff x="4352216" y="6052202"/>
            <a:chExt cx="2385524" cy="208538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52216" y="6052202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71068" y="5889883"/>
            <a:ext cx="2470623" cy="2410023"/>
            <a:chOff x="1271068" y="5889883"/>
            <a:chExt cx="2470623" cy="241002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1068" y="5889883"/>
              <a:ext cx="2470623" cy="241002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858652" y="6052202"/>
            <a:ext cx="2385524" cy="2085385"/>
            <a:chOff x="14858652" y="6052202"/>
            <a:chExt cx="2385524" cy="208538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-9000000">
              <a:off x="14858652" y="6052202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630453" y="6052202"/>
            <a:ext cx="2385524" cy="2085385"/>
            <a:chOff x="11630453" y="6052202"/>
            <a:chExt cx="2385524" cy="208538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30453" y="6052202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311599" y="5292098"/>
            <a:ext cx="3696257" cy="3605594"/>
            <a:chOff x="7311599" y="5292098"/>
            <a:chExt cx="3696257" cy="360559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11599" y="5292098"/>
              <a:ext cx="3696257" cy="3605594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5492" y="511549"/>
            <a:ext cx="6351046" cy="124697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86758" y="1742477"/>
            <a:ext cx="2464700" cy="495224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69993" y="6557898"/>
            <a:ext cx="2893010" cy="1368429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623098" y="6748149"/>
            <a:ext cx="1643881" cy="67098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696930" y="6748149"/>
            <a:ext cx="1531557" cy="661462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129568" y="6742139"/>
            <a:ext cx="1896652" cy="670985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569069" y="6827444"/>
            <a:ext cx="2526852" cy="670985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21954" y="2795792"/>
            <a:ext cx="3754671" cy="899090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866508" y="2603408"/>
            <a:ext cx="3600964" cy="163007"/>
            <a:chOff x="866508" y="2603408"/>
            <a:chExt cx="3600964" cy="163007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-10800000">
              <a:off x="866508" y="2603408"/>
              <a:ext cx="3600964" cy="1630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16052" y="6100576"/>
            <a:ext cx="18998931" cy="4408280"/>
            <a:chOff x="-316052" y="6100576"/>
            <a:chExt cx="18998931" cy="440828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16052" y="6100576"/>
              <a:ext cx="18998931" cy="440828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352216" y="6052202"/>
            <a:ext cx="2385524" cy="2085385"/>
            <a:chOff x="4352216" y="6052202"/>
            <a:chExt cx="2385524" cy="20853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2216" y="6052202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71068" y="5889883"/>
            <a:ext cx="2470623" cy="2410023"/>
            <a:chOff x="1271068" y="5889883"/>
            <a:chExt cx="2470623" cy="241002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1068" y="5889883"/>
              <a:ext cx="2470623" cy="241002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858652" y="6052202"/>
            <a:ext cx="2385524" cy="2085385"/>
            <a:chOff x="14858652" y="6052202"/>
            <a:chExt cx="2385524" cy="208538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9000000">
              <a:off x="14858652" y="6052202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630453" y="6052202"/>
            <a:ext cx="2385524" cy="2085385"/>
            <a:chOff x="11630453" y="6052202"/>
            <a:chExt cx="2385524" cy="208538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30453" y="6052202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311599" y="5292098"/>
            <a:ext cx="3696257" cy="3605594"/>
            <a:chOff x="7311599" y="5292098"/>
            <a:chExt cx="3696257" cy="360559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1599" y="5292098"/>
              <a:ext cx="3696257" cy="360559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5492" y="511549"/>
            <a:ext cx="6351046" cy="124697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6758" y="1742477"/>
            <a:ext cx="3368214" cy="49522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69993" y="6557898"/>
            <a:ext cx="2893010" cy="136842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23101" y="6748149"/>
            <a:ext cx="1924176" cy="65193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96930" y="6748149"/>
            <a:ext cx="1737100" cy="66146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129568" y="6742139"/>
            <a:ext cx="1849423" cy="67098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569092" y="6827444"/>
            <a:ext cx="2507804" cy="66146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866508" y="2603408"/>
            <a:ext cx="3600964" cy="163007"/>
            <a:chOff x="866508" y="2603408"/>
            <a:chExt cx="3600964" cy="163007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-10800000">
              <a:off x="866508" y="2603408"/>
              <a:ext cx="3600964" cy="16300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819775" y="4089115"/>
            <a:ext cx="2686885" cy="1800768"/>
            <a:chOff x="819775" y="4089115"/>
            <a:chExt cx="2686885" cy="180076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-10800000">
              <a:off x="819775" y="4089115"/>
              <a:ext cx="2686885" cy="1800768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06896" y="4653793"/>
            <a:ext cx="2123987" cy="455387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4170064" y="4070682"/>
            <a:ext cx="2686885" cy="1800768"/>
            <a:chOff x="4170064" y="4070682"/>
            <a:chExt cx="2686885" cy="1800768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-10800000">
              <a:off x="4170064" y="4070682"/>
              <a:ext cx="2686885" cy="1800768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57402" y="4653793"/>
            <a:ext cx="1800958" cy="455387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1865044" y="4089115"/>
            <a:ext cx="2686885" cy="1800768"/>
            <a:chOff x="11865044" y="4089115"/>
            <a:chExt cx="2686885" cy="180076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-10800000">
              <a:off x="11865044" y="4089115"/>
              <a:ext cx="2686885" cy="1800768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1980395" y="4485413"/>
            <a:ext cx="2454758" cy="744711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4918839" y="4089115"/>
            <a:ext cx="2686885" cy="1800768"/>
            <a:chOff x="14918839" y="4089115"/>
            <a:chExt cx="2686885" cy="1800768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-10800000">
              <a:off x="14918839" y="4089115"/>
              <a:ext cx="2686885" cy="1800768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5274705" y="4618556"/>
            <a:ext cx="2033939" cy="4553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19554" y="-1028755"/>
            <a:ext cx="12426044" cy="12828687"/>
            <a:chOff x="7419554" y="-1028755"/>
            <a:chExt cx="12426044" cy="128286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7419554" y="-1028755"/>
              <a:ext cx="12426044" cy="128286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962" y="635277"/>
            <a:ext cx="5651931" cy="124231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1370" y="1951916"/>
            <a:ext cx="4602014" cy="49522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7144" y="3643725"/>
            <a:ext cx="8433616" cy="809663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7144" y="5818201"/>
            <a:ext cx="8494063" cy="115390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62266" y="3031866"/>
            <a:ext cx="3493195" cy="53595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62266" y="5206332"/>
            <a:ext cx="1990757" cy="53595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77144" y="8088829"/>
            <a:ext cx="8475330" cy="115025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62266" y="7476970"/>
            <a:ext cx="2617338" cy="52685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111432" y="4779191"/>
            <a:ext cx="8416201" cy="140844"/>
            <a:chOff x="8111432" y="4779191"/>
            <a:chExt cx="8416201" cy="140844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11432" y="4779191"/>
              <a:ext cx="8416201" cy="14084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11432" y="7038221"/>
            <a:ext cx="8416201" cy="140844"/>
            <a:chOff x="8111432" y="7038221"/>
            <a:chExt cx="8416201" cy="14084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11432" y="7038221"/>
              <a:ext cx="8416201" cy="14084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936570" y="-216110"/>
            <a:ext cx="491544" cy="1874196"/>
            <a:chOff x="16936570" y="-216110"/>
            <a:chExt cx="491544" cy="187419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936570" y="-216110"/>
              <a:ext cx="491544" cy="187419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74388" y="2841831"/>
            <a:ext cx="5434982" cy="163007"/>
            <a:chOff x="774388" y="2841831"/>
            <a:chExt cx="5434982" cy="16300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4388" y="2841831"/>
              <a:ext cx="5434982" cy="163007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4388" y="6777163"/>
            <a:ext cx="5611692" cy="180481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2292658" y="3460712"/>
            <a:ext cx="2213228" cy="2777802"/>
            <a:chOff x="2292658" y="3460712"/>
            <a:chExt cx="2213228" cy="277780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92658" y="3460712"/>
              <a:ext cx="2213228" cy="27778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074479" y="-3162510"/>
            <a:ext cx="8136757" cy="19985410"/>
            <a:chOff x="5074479" y="-3162510"/>
            <a:chExt cx="8136757" cy="1998541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5400000">
              <a:off x="5074479" y="-3162510"/>
              <a:ext cx="8136757" cy="1998541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1109" y="3688981"/>
            <a:ext cx="3916475" cy="779708"/>
            <a:chOff x="971109" y="3688981"/>
            <a:chExt cx="3916475" cy="77970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109" y="3688981"/>
              <a:ext cx="3916475" cy="77970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38708" y="781238"/>
            <a:ext cx="5758589" cy="124697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45035" y="1384921"/>
            <a:ext cx="2276319" cy="51427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601" y="4647734"/>
            <a:ext cx="3775044" cy="797692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9745" y="3837240"/>
            <a:ext cx="2221268" cy="50313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824500" y="1868707"/>
            <a:ext cx="9384212" cy="163007"/>
            <a:chOff x="4824500" y="1868707"/>
            <a:chExt cx="9384212" cy="16300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24500" y="1868707"/>
              <a:ext cx="9384212" cy="16300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906430" y="3688981"/>
            <a:ext cx="3916475" cy="779708"/>
            <a:chOff x="6906430" y="3688981"/>
            <a:chExt cx="3916475" cy="779708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06430" y="3688981"/>
              <a:ext cx="3916475" cy="779708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76915" y="4647734"/>
            <a:ext cx="3736701" cy="148893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26964" y="3837240"/>
            <a:ext cx="2204953" cy="49361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2517052" y="3688981"/>
            <a:ext cx="4246633" cy="779708"/>
            <a:chOff x="12517052" y="3688981"/>
            <a:chExt cx="4246633" cy="77970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517052" y="3688981"/>
              <a:ext cx="4246633" cy="779708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768572" y="4647734"/>
            <a:ext cx="3739025" cy="114053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650269" y="3837240"/>
            <a:ext cx="2276668" cy="50313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532763" y="7344145"/>
            <a:ext cx="4417425" cy="779708"/>
            <a:chOff x="12532763" y="7344145"/>
            <a:chExt cx="4417425" cy="779708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32763" y="7344145"/>
              <a:ext cx="4417425" cy="779708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868668" y="8302887"/>
            <a:ext cx="3793168" cy="149767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643793" y="7492402"/>
            <a:ext cx="2425572" cy="503134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6564809" y="7344145"/>
            <a:ext cx="4763229" cy="779708"/>
            <a:chOff x="6564809" y="7344145"/>
            <a:chExt cx="4763229" cy="77970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564809" y="7344145"/>
              <a:ext cx="4763229" cy="779708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005597" y="8426811"/>
            <a:ext cx="3739025" cy="1497672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723440" y="7492402"/>
            <a:ext cx="2651239" cy="503134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001869" y="4006095"/>
            <a:ext cx="1844760" cy="61957"/>
            <a:chOff x="5001869" y="4006095"/>
            <a:chExt cx="1844760" cy="61957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001869" y="4006095"/>
              <a:ext cx="1844760" cy="6195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925269" y="4031216"/>
            <a:ext cx="1553688" cy="61957"/>
            <a:chOff x="10925269" y="4031216"/>
            <a:chExt cx="1553688" cy="61957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925269" y="4031216"/>
              <a:ext cx="1553688" cy="6195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1414242" y="7672042"/>
            <a:ext cx="1282749" cy="61957"/>
            <a:chOff x="11414242" y="7672042"/>
            <a:chExt cx="1282749" cy="6195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414242" y="7672042"/>
              <a:ext cx="1282749" cy="6195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5682081" y="5774420"/>
            <a:ext cx="3077493" cy="61957"/>
            <a:chOff x="15682081" y="5774420"/>
            <a:chExt cx="3077493" cy="61957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 rot="-16200000">
              <a:off x="15682081" y="5774420"/>
              <a:ext cx="3077493" cy="619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0650" y="3583832"/>
            <a:ext cx="8742462" cy="15907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1868" y="673445"/>
            <a:ext cx="4817100" cy="61557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11215" y="5527182"/>
            <a:ext cx="5863284" cy="175853"/>
            <a:chOff x="6211215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215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807835" y="-1807835"/>
            <a:ext cx="6986175" cy="16389865"/>
            <a:chOff x="5807835" y="-1807835"/>
            <a:chExt cx="6986175" cy="163898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807835" y="-1807835"/>
              <a:ext cx="6986175" cy="1638986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8020" y="4071810"/>
            <a:ext cx="13969577" cy="115125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0374" y="988650"/>
            <a:ext cx="6229122" cy="124697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60472" y="1339083"/>
            <a:ext cx="1500318" cy="58093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77935" y="2362202"/>
            <a:ext cx="8724174" cy="152788"/>
            <a:chOff x="1277935" y="2362202"/>
            <a:chExt cx="8724174" cy="15278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7935" y="2362202"/>
              <a:ext cx="8724174" cy="15278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7462" y="3532977"/>
            <a:ext cx="1530827" cy="5907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85111" y="3616538"/>
            <a:ext cx="1404301" cy="43217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7462" y="5463358"/>
            <a:ext cx="3314513" cy="59071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68020" y="5971058"/>
            <a:ext cx="3205844" cy="82448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47462" y="7145672"/>
            <a:ext cx="5424256" cy="59071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68020" y="7653372"/>
            <a:ext cx="3501777" cy="11512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2022-09-20T06:59:39Z</dcterms:created>
  <dcterms:modified xsi:type="dcterms:W3CDTF">2022-09-20T06:59:39Z</dcterms:modified>
</cp:coreProperties>
</file>