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7" r:id="rId4"/>
    <p:sldId id="338" r:id="rId5"/>
    <p:sldId id="339" r:id="rId6"/>
    <p:sldId id="340" r:id="rId7"/>
    <p:sldId id="341" r:id="rId8"/>
    <p:sldId id="334" r:id="rId9"/>
    <p:sldId id="320" r:id="rId10"/>
    <p:sldId id="331" r:id="rId11"/>
    <p:sldId id="332" r:id="rId12"/>
    <p:sldId id="322" r:id="rId13"/>
    <p:sldId id="323" r:id="rId14"/>
    <p:sldId id="333" r:id="rId15"/>
    <p:sldId id="324" r:id="rId16"/>
    <p:sldId id="325" r:id="rId17"/>
    <p:sldId id="291" r:id="rId18"/>
  </p:sldIdLst>
  <p:sldSz cx="9144000" cy="6858000" type="screen4x3"/>
  <p:notesSz cx="9939338" cy="6807200"/>
  <p:embeddedFontLst>
    <p:embeddedFont>
      <p:font typeface="맑은 고딕" panose="020B0503020000020004" pitchFamily="50" charset="-127"/>
      <p:regular r:id="rId21"/>
      <p:bold r:id="rId22"/>
    </p:embeddedFont>
    <p:embeddedFont>
      <p:font typeface="나눔고딕 Light" panose="020B0600000101010101" charset="-127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나눔고딕" panose="020B0600000101010101" charset="-127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2021-08-23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2021-08-23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신학대학원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2021</a:t>
            </a:r>
            <a:r>
              <a:rPr lang="ko-KR" altLang="en-US" dirty="0" smtClean="0">
                <a:latin typeface="+mj-ea"/>
                <a:ea typeface="+mj-ea"/>
              </a:rPr>
              <a:t>학년도 </a:t>
            </a:r>
            <a:r>
              <a:rPr lang="ko-KR" altLang="en-US" dirty="0" smtClean="0">
                <a:latin typeface="+mj-ea"/>
                <a:ea typeface="+mj-ea"/>
              </a:rPr>
              <a:t>후기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" y="1187792"/>
            <a:ext cx="5892516" cy="4573471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411209" y="3887814"/>
            <a:ext cx="1027299" cy="33406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1582615" y="3465735"/>
            <a:ext cx="4340613" cy="54356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가능</a:t>
            </a:r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" y="1728849"/>
            <a:ext cx="5412127" cy="4200618"/>
          </a:xfrm>
          <a:prstGeom prst="rect">
            <a:avLst/>
          </a:prstGeom>
        </p:spPr>
      </p:pic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888549" y="3099103"/>
            <a:ext cx="2515968" cy="11089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60314" y="3859033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0314" y="3571555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959954" y="144532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8336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721697" y="22987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771810"/>
            <a:ext cx="887713" cy="195845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및 시험 </a:t>
            </a:r>
            <a:r>
              <a:rPr lang="ko-KR" altLang="en-US" dirty="0" err="1"/>
              <a:t>패스여부</a:t>
            </a:r>
            <a:r>
              <a:rPr lang="ko-KR" altLang="en-US" dirty="0"/>
              <a:t> 확인방법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첨부파일을 확인하시기 바랍니다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470" y="2037059"/>
            <a:ext cx="8436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주차요금 징수 안내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5,000</a:t>
            </a:r>
            <a:r>
              <a:rPr lang="ko-KR" altLang="en-US" sz="2000" dirty="0">
                <a:latin typeface="+mj-ea"/>
                <a:ea typeface="+mj-ea"/>
              </a:rPr>
              <a:t>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정문 </a:t>
            </a:r>
            <a:r>
              <a:rPr lang="ko-KR" altLang="en-US" sz="2000" dirty="0" err="1">
                <a:latin typeface="+mj-ea"/>
                <a:ea typeface="+mj-ea"/>
              </a:rPr>
              <a:t>주차관리실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76" y="2497013"/>
            <a:ext cx="3874182" cy="2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8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30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3379</TotalTime>
  <Words>356</Words>
  <Application>Microsoft Office PowerPoint</Application>
  <PresentationFormat>화면 슬라이드 쇼(4:3)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아리따-돋움(TTF)-Medium</vt:lpstr>
      <vt:lpstr>맑은 고딕</vt:lpstr>
      <vt:lpstr>나눔고딕 Light</vt:lpstr>
      <vt:lpstr>Calibri</vt:lpstr>
      <vt:lpstr>Arial</vt:lpstr>
      <vt:lpstr>Calibri Light</vt:lpstr>
      <vt:lpstr>아리따-돋움(TTF)-Bold</vt:lpstr>
      <vt:lpstr>나눔고딕</vt:lpstr>
      <vt:lpstr>굴림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225</cp:revision>
  <cp:lastPrinted>2019-08-21T05:03:33Z</cp:lastPrinted>
  <dcterms:created xsi:type="dcterms:W3CDTF">2016-12-23T10:41:34Z</dcterms:created>
  <dcterms:modified xsi:type="dcterms:W3CDTF">2021-08-23T05:40:35Z</dcterms:modified>
</cp:coreProperties>
</file>