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34" r:id="rId10"/>
    <p:sldId id="320" r:id="rId11"/>
    <p:sldId id="331" r:id="rId12"/>
    <p:sldId id="332" r:id="rId13"/>
    <p:sldId id="322" r:id="rId14"/>
    <p:sldId id="323" r:id="rId15"/>
    <p:sldId id="333" r:id="rId16"/>
    <p:sldId id="324" r:id="rId17"/>
    <p:sldId id="325" r:id="rId18"/>
    <p:sldId id="291" r:id="rId19"/>
  </p:sldIdLst>
  <p:sldSz cx="9144000" cy="6858000" type="screen4x3"/>
  <p:notesSz cx="9939338" cy="6807200"/>
  <p:embeddedFontLst>
    <p:embeddedFont>
      <p:font typeface="나눔고딕" panose="020B0600000101010101" charset="-127"/>
      <p:regular r:id="rId22"/>
    </p:embeddedFont>
    <p:embeddedFont>
      <p:font typeface="나눔고딕 Light" panose="020B0600000101010101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맑은 고딕" panose="020B0503020000020004" pitchFamily="50" charset="-127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2" autoAdjust="0"/>
  </p:normalViewPr>
  <p:slideViewPr>
    <p:cSldViewPr snapToGrid="0" showGuides="1">
      <p:cViewPr varScale="1">
        <p:scale>
          <a:sx n="81" d="100"/>
          <a:sy n="81" d="100"/>
        </p:scale>
        <p:origin x="166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2020-08-30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2020-08-30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won.ac.kr/the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it.mokwon.ac.kr/board/view.ht?keyCode=302&amp;start=40&amp;sk=&amp;sf=0&amp;search_categorynull&amp;article_seq=4627&amp;article_upSeq=4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/>
              <a:t>목원대학교 신학대학원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+mj-ea"/>
                <a:ea typeface="+mj-ea"/>
              </a:rPr>
              <a:t>2020</a:t>
            </a:r>
            <a:r>
              <a:rPr lang="ko-KR" altLang="en-US" dirty="0">
                <a:latin typeface="+mj-ea"/>
                <a:ea typeface="+mj-ea"/>
              </a:rPr>
              <a:t>학년도 후기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305506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3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endParaRPr lang="en-US" altLang="ko-KR" sz="3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25197"/>
          <a:stretch/>
        </p:blipFill>
        <p:spPr>
          <a:xfrm>
            <a:off x="275632" y="1862029"/>
            <a:ext cx="7105650" cy="38617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66976" t="461" r="-438" b="67461"/>
          <a:stretch/>
        </p:blipFill>
        <p:spPr>
          <a:xfrm>
            <a:off x="3778423" y="35477"/>
            <a:ext cx="5456921" cy="187378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32070" y="5463612"/>
            <a:ext cx="5592498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  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8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31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 ~ 9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금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</a:t>
            </a: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</a:t>
            </a:r>
            <a:r>
              <a:rPr lang="ko-KR" altLang="en-US" dirty="0">
                <a:solidFill>
                  <a:schemeClr val="tx1"/>
                </a:solidFill>
              </a:rPr>
              <a:t>안내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445091" y="4123693"/>
            <a:ext cx="2170872" cy="2335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3508" y="3744573"/>
            <a:ext cx="3982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288" y="865257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92D050"/>
                </a:solidFill>
              </a:rPr>
              <a:t>목원대학교 메인 홈페이지</a:t>
            </a:r>
            <a:r>
              <a:rPr lang="en-US" altLang="ko-KR" b="1" dirty="0">
                <a:solidFill>
                  <a:srgbClr val="92D050"/>
                </a:solidFill>
              </a:rPr>
              <a:t>-</a:t>
            </a:r>
            <a:r>
              <a:rPr lang="ko-KR" altLang="en-US" b="1" dirty="0" err="1">
                <a:solidFill>
                  <a:srgbClr val="92D050"/>
                </a:solidFill>
              </a:rPr>
              <a:t>교내사이트</a:t>
            </a:r>
            <a:endParaRPr lang="ko-KR" altLang="en-US" b="1" dirty="0">
              <a:solidFill>
                <a:srgbClr val="92D05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63105" y="4123693"/>
            <a:ext cx="1584441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76393" y="1303251"/>
            <a:ext cx="919199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615" y="1738556"/>
            <a:ext cx="262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" y="1187792"/>
            <a:ext cx="5892516" cy="4573471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11209" y="3887814"/>
            <a:ext cx="1027299" cy="33406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582615" y="3465735"/>
            <a:ext cx="4340613" cy="5435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23228" y="2446442"/>
            <a:ext cx="2916301" cy="2444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3228" y="2713467"/>
            <a:ext cx="2926520" cy="19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7831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8</a:t>
            </a: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일부터 조회 가능</a:t>
            </a:r>
          </a:p>
        </p:txBody>
      </p:sp>
    </p:spTree>
    <p:extLst>
      <p:ext uri="{BB962C8B-B14F-4D97-AF65-F5344CB8AC3E}">
        <p14:creationId xmlns:p14="http://schemas.microsoft.com/office/powerpoint/2010/main" val="73833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" y="1728849"/>
            <a:ext cx="5412127" cy="4200618"/>
          </a:xfrm>
          <a:prstGeom prst="rect">
            <a:avLst/>
          </a:prstGeom>
        </p:spPr>
      </p:pic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28225" y="4208091"/>
            <a:ext cx="982358" cy="35909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888549" y="3099103"/>
            <a:ext cx="2515968" cy="11089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4517" y="2491755"/>
            <a:ext cx="3345857" cy="3432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21569" y="2755653"/>
            <a:ext cx="3345294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2126" y="1783869"/>
            <a:ext cx="3411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229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224953" y="2488172"/>
            <a:ext cx="2655233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ea"/>
                <a:ea typeface="+mn-ea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+mn-ea"/>
                <a:ea typeface="+mn-ea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0314" y="3859033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0314" y="3571555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59954" y="144532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8336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721697" y="22987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315200" y="2771810"/>
            <a:ext cx="887713" cy="19584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864469" y="2548795"/>
            <a:ext cx="2619157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j-ea"/>
                <a:ea typeface="+mj-ea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982059" y="4024347"/>
            <a:ext cx="2922244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95187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수강신청과목</a:t>
            </a:r>
            <a:endParaRPr lang="en-US" altLang="ko-KR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인정학점</a:t>
            </a:r>
            <a:r>
              <a:rPr lang="ko-KR" altLang="en-US" dirty="0"/>
              <a:t> 및 시험 </a:t>
            </a:r>
            <a:r>
              <a:rPr lang="ko-KR" altLang="en-US" dirty="0" err="1"/>
              <a:t>패스여부</a:t>
            </a:r>
            <a:r>
              <a:rPr lang="ko-KR" altLang="en-US" dirty="0"/>
              <a:t> 확인방법</a:t>
            </a:r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학부 </a:t>
            </a:r>
            <a:endParaRPr kumimoji="0" lang="en-US" altLang="ko-KR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시험 </a:t>
            </a:r>
            <a:r>
              <a:rPr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5600700" y="3109923"/>
            <a:ext cx="4088096" cy="815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   차</a:t>
            </a:r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60685" y="1589647"/>
            <a:ext cx="5389683" cy="3501097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0" y="2328203"/>
            <a:ext cx="9144000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1.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07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154102" y="2328203"/>
            <a:ext cx="4826977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65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0" y="1767254"/>
            <a:ext cx="8662534" cy="3337355"/>
          </a:xfrm>
          <a:prstGeom prst="rect">
            <a:avLst/>
          </a:prstGeom>
        </p:spPr>
      </p:pic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11" y="645883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신학대학원 홈페이지 안내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385039" y="4953826"/>
            <a:ext cx="5820508" cy="1564532"/>
            <a:chOff x="4281854" y="5231423"/>
            <a:chExt cx="4640523" cy="1564532"/>
          </a:xfrm>
        </p:grpSpPr>
        <p:sp>
          <p:nvSpPr>
            <p:cNvPr id="9" name="TextBox 8"/>
            <p:cNvSpPr txBox="1"/>
            <p:nvPr/>
          </p:nvSpPr>
          <p:spPr>
            <a:xfrm>
              <a:off x="4391606" y="5472516"/>
              <a:ext cx="4530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+mj-ea"/>
                  <a:ea typeface="+mj-ea"/>
                </a:rPr>
                <a:t>1.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신학대학원 홈페이지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접속</a:t>
              </a:r>
              <a:endParaRPr lang="en-US" altLang="ko-KR" sz="2000" dirty="0">
                <a:latin typeface="+mj-ea"/>
                <a:ea typeface="+mj-ea"/>
              </a:endParaRPr>
            </a:p>
            <a:p>
              <a:r>
                <a:rPr lang="en-US" altLang="ko-KR" sz="2000" dirty="0">
                  <a:latin typeface="+mj-ea"/>
                  <a:ea typeface="+mj-ea"/>
                </a:rPr>
                <a:t>   (</a:t>
              </a:r>
              <a:r>
                <a:rPr lang="en-US" altLang="ko-KR" sz="2000" dirty="0">
                  <a:latin typeface="+mj-ea"/>
                  <a:ea typeface="+mj-ea"/>
                  <a:hlinkClick r:id="rId3"/>
                </a:rPr>
                <a:t>https://www.mokwon.ac.kr/theo/</a:t>
              </a:r>
              <a:r>
                <a:rPr lang="en-US" altLang="ko-KR" sz="2000" dirty="0">
                  <a:latin typeface="+mj-ea"/>
                  <a:ea typeface="+mj-ea"/>
                </a:rPr>
                <a:t>)</a:t>
              </a:r>
            </a:p>
            <a:p>
              <a:r>
                <a:rPr lang="en-US" altLang="ko-KR" sz="2000" dirty="0">
                  <a:latin typeface="+mj-ea"/>
                  <a:ea typeface="+mj-ea"/>
                </a:rPr>
                <a:t>2.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커뮤니티</a:t>
              </a:r>
              <a:r>
                <a:rPr lang="en-US" altLang="ko-KR" sz="2000" b="1" u="sng" dirty="0">
                  <a:latin typeface="+mj-ea"/>
                  <a:ea typeface="+mj-ea"/>
                </a:rPr>
                <a:t>-</a:t>
              </a:r>
              <a:r>
                <a:rPr lang="ko-KR" altLang="en-US" sz="2000" b="1" u="sng" dirty="0">
                  <a:latin typeface="+mj-ea"/>
                  <a:ea typeface="+mj-ea"/>
                </a:rPr>
                <a:t>대학원공지사항</a:t>
              </a:r>
              <a:r>
                <a:rPr lang="en-US" altLang="ko-KR" sz="2000" b="1" u="sng" dirty="0">
                  <a:latin typeface="+mj-ea"/>
                  <a:ea typeface="+mj-ea"/>
                </a:rPr>
                <a:t>,</a:t>
              </a:r>
              <a:r>
                <a:rPr lang="ko-KR" altLang="en-US" sz="2000" b="1" u="sng" dirty="0" err="1">
                  <a:latin typeface="+mj-ea"/>
                  <a:ea typeface="+mj-ea"/>
                </a:rPr>
                <a:t>서식자료실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클릭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81854" y="5231423"/>
              <a:ext cx="4364736" cy="1550605"/>
            </a:xfrm>
            <a:prstGeom prst="round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720997" y="1676944"/>
            <a:ext cx="507051" cy="49236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2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747873" y="1794918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6" name="직사각형 15">
            <a:hlinkClick r:id="rId3"/>
          </p:cNvPr>
          <p:cNvSpPr/>
          <p:nvPr/>
        </p:nvSpPr>
        <p:spPr>
          <a:xfrm>
            <a:off x="246185" y="1934439"/>
            <a:ext cx="5817491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신학대학원 학사 안내는 목원대학교 </a:t>
            </a:r>
            <a:r>
              <a:rPr lang="ko-KR" altLang="en-US" dirty="0" err="1"/>
              <a:t>통합앱을</a:t>
            </a:r>
            <a:r>
              <a:rPr lang="ko-KR" altLang="en-US" dirty="0"/>
              <a:t> 통해</a:t>
            </a:r>
            <a:r>
              <a:rPr lang="en-US" altLang="ko-KR" dirty="0"/>
              <a:t> </a:t>
            </a:r>
            <a:r>
              <a:rPr lang="ko-KR" altLang="en-US" dirty="0"/>
              <a:t>안내될 예정이오니 필히 </a:t>
            </a:r>
            <a:r>
              <a:rPr lang="ko-KR" altLang="en-US" dirty="0" err="1"/>
              <a:t>어플을</a:t>
            </a:r>
            <a:r>
              <a:rPr lang="ko-KR" altLang="en-US" dirty="0"/>
              <a:t> 설치하시기 바랍니다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로그인 필수</a:t>
            </a:r>
            <a:r>
              <a:rPr lang="en-US" altLang="ko-KR" b="1" dirty="0">
                <a:solidFill>
                  <a:srgbClr val="FF0000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※ </a:t>
            </a:r>
            <a:r>
              <a:rPr lang="ko-KR" altLang="en-US" b="1" dirty="0"/>
              <a:t>설치방법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신학대학원홈페이지</a:t>
            </a:r>
            <a:r>
              <a:rPr lang="en-US" altLang="ko-KR" b="1" dirty="0"/>
              <a:t>-</a:t>
            </a:r>
            <a:r>
              <a:rPr lang="ko-KR" altLang="en-US" b="1" dirty="0"/>
              <a:t>대학원공지사항</a:t>
            </a:r>
            <a:r>
              <a:rPr lang="en-US" altLang="ko-KR" b="1" dirty="0"/>
              <a:t>-</a:t>
            </a:r>
            <a:r>
              <a:rPr lang="ko-KR" altLang="en-US" b="1" dirty="0"/>
              <a:t>검색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(244</a:t>
            </a:r>
            <a:r>
              <a:rPr lang="ko-KR" altLang="en-US" b="1" dirty="0"/>
              <a:t>번 게시물</a:t>
            </a:r>
            <a:r>
              <a:rPr lang="en-US" altLang="ko-KR" b="1" dirty="0"/>
              <a:t>)</a:t>
            </a:r>
            <a:r>
              <a:rPr lang="ko-KR" altLang="en-US" b="1" dirty="0"/>
              <a:t>통합</a:t>
            </a:r>
            <a:r>
              <a:rPr lang="en-US" altLang="ko-KR" b="1" dirty="0"/>
              <a:t>-‘</a:t>
            </a:r>
            <a:r>
              <a:rPr lang="ko-KR" altLang="en-US" b="1" dirty="0"/>
              <a:t>목원대학교 </a:t>
            </a:r>
            <a:r>
              <a:rPr lang="ko-KR" altLang="en-US" b="1" dirty="0" err="1"/>
              <a:t>통합앱</a:t>
            </a:r>
            <a:r>
              <a:rPr lang="ko-KR" altLang="en-US" b="1" dirty="0"/>
              <a:t> 설치 및 사용법</a:t>
            </a:r>
            <a:r>
              <a:rPr lang="en-US" altLang="ko-KR" b="1" dirty="0"/>
              <a:t>’ </a:t>
            </a:r>
            <a:r>
              <a:rPr lang="ko-KR" altLang="en-US" b="1" dirty="0"/>
              <a:t>참고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목원대학교 </a:t>
            </a:r>
            <a:r>
              <a:rPr lang="ko-KR" altLang="en-US" sz="32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통합앱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19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64" y="1965784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2264" y="1740877"/>
            <a:ext cx="8848305" cy="3683977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33" y="676480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70" y="2037059"/>
            <a:ext cx="84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주차요금 징수 안내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5,000</a:t>
            </a:r>
            <a:r>
              <a:rPr lang="ko-KR" altLang="en-US" sz="2000" dirty="0">
                <a:latin typeface="+mj-ea"/>
                <a:ea typeface="+mj-ea"/>
              </a:rPr>
              <a:t>원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정문 </a:t>
            </a:r>
            <a:r>
              <a:rPr lang="ko-KR" altLang="en-US" sz="2000" dirty="0" err="1">
                <a:latin typeface="+mj-ea"/>
                <a:ea typeface="+mj-ea"/>
              </a:rPr>
              <a:t>주차관리실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676" y="1688765"/>
            <a:ext cx="8685048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6" y="2497013"/>
            <a:ext cx="3874182" cy="2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51892" y="2328203"/>
            <a:ext cx="5284177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36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</TotalTime>
  <Words>376</Words>
  <Application>Microsoft Office PowerPoint</Application>
  <PresentationFormat>화면 슬라이드 쇼(4:3)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굴림</vt:lpstr>
      <vt:lpstr>아리따-돋움(TTF)-Medium</vt:lpstr>
      <vt:lpstr>나눔고딕</vt:lpstr>
      <vt:lpstr>Arial</vt:lpstr>
      <vt:lpstr>맑은 고딕</vt:lpstr>
      <vt:lpstr>나눔고딕 Light</vt:lpstr>
      <vt:lpstr>아리따-돋움(TTF)-Bold</vt:lpstr>
      <vt:lpstr>Calibri Light</vt:lpstr>
      <vt:lpstr>Calibri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김 영호</cp:lastModifiedBy>
  <cp:revision>221</cp:revision>
  <cp:lastPrinted>2019-08-21T05:03:33Z</cp:lastPrinted>
  <dcterms:created xsi:type="dcterms:W3CDTF">2016-12-23T10:41:34Z</dcterms:created>
  <dcterms:modified xsi:type="dcterms:W3CDTF">2020-08-30T01:52:57Z</dcterms:modified>
</cp:coreProperties>
</file>