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>
    <p:present/>
    <p:sldAll/>
    <p:penClr>
      <a:srgbClr val="FF0000"/>
    </p:penClr>
  </p:showPr>
  <p:extLst>
    <p:ext uri="ACF4677E-8BD2-47ae-8A1F-98590045965D">
      <hp:hncThemeShow xmlns:hp="http://schemas.haansoft.com/office/presentation/8.0" xmlns:dsp="http://schemas.microsoft.com/office/drawing/2008/diagram" xmlns:dgm="http://schemas.openxmlformats.org/drawingml/2006/diagram" xmlns:c="http://schemas.openxmlformats.org/drawingml/2006/chart" xmlns="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7"/>
    <p:restoredTop sz="94384"/>
  </p:normalViewPr>
  <p:slideViewPr>
    <p:cSldViewPr snapToObjects="1">
      <p:cViewPr varScale="1">
        <p:scale>
          <a:sx n="110" d="100"/>
          <a:sy n="110" d="100"/>
        </p:scale>
        <p:origin x="-1644" y="-90"/>
      </p:cViewPr>
      <p:guideLst>
        <p:guide orient="horz" pos="2156"/>
        <p:guide pos="2878"/>
        <p:guide pos="4896"/>
        <p:guide pos="4915"/>
        <p:guide pos="4627"/>
        <p:guide pos="4966"/>
        <p:guide pos="4436"/>
        <p:guide pos="4805"/>
        <p:guide pos="5010"/>
        <p:guide pos="4912"/>
        <p:guide pos="3645"/>
        <p:guide pos="320"/>
        <p:guide pos="53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그림 19" descr="001_01.png"/>
          <p:cNvPicPr>
            <a:picLocks noChangeAspect="1"/>
          </p:cNvPicPr>
          <p:nvPr/>
        </p:nvPicPr>
        <p:blipFill rotWithShape="1">
          <a:blip r:embed="rId2" cstate="print">
            <a:alphaModFix/>
            <a:duotone>
              <a:schemeClr val="accent2">
                <a:shade val="45000"/>
                <a:satMod val="135000"/>
              </a:schemeClr>
              <a:prstClr val="white"/>
            </a:duotone>
            <a:lum/>
          </a:blip>
          <a:stretch>
            <a:fillRect/>
          </a:stretch>
        </p:blipFill>
        <p:spPr>
          <a:xfrm>
            <a:off x="1" y="0"/>
            <a:ext cx="7347199" cy="4572008"/>
          </a:xfrm>
          <a:prstGeom prst="rect">
            <a:avLst/>
          </a:prstGeom>
        </p:spPr>
      </p:pic>
      <p:pic>
        <p:nvPicPr>
          <p:cNvPr id="15" name="그림 14" descr="별.png"/>
          <p:cNvPicPr>
            <a:picLocks noChangeAspect="1"/>
          </p:cNvPicPr>
          <p:nvPr/>
        </p:nvPicPr>
        <p:blipFill rotWithShape="1">
          <a:blip r:embed="rId3" cstate="print">
            <a:alphaModFix/>
            <a:lum/>
          </a:blip>
          <a:stretch>
            <a:fillRect/>
          </a:stretch>
        </p:blipFill>
        <p:spPr>
          <a:xfrm>
            <a:off x="1357290" y="0"/>
            <a:ext cx="1276350" cy="1181100"/>
          </a:xfrm>
          <a:prstGeom prst="rect">
            <a:avLst/>
          </a:prstGeom>
        </p:spPr>
      </p:pic>
      <p:sp>
        <p:nvSpPr>
          <p:cNvPr id="28" name="타원 27"/>
          <p:cNvSpPr/>
          <p:nvPr/>
        </p:nvSpPr>
        <p:spPr>
          <a:xfrm>
            <a:off x="914400" y="5715000"/>
            <a:ext cx="914400" cy="914400"/>
          </a:xfrm>
          <a:prstGeom prst="ellipse">
            <a:avLst/>
          </a:prstGeom>
          <a:solidFill>
            <a:schemeClr val="tx1">
              <a:lumMod val="25000"/>
              <a:lumOff val="75000"/>
              <a:alpha val="46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7" name="타원 26"/>
          <p:cNvSpPr/>
          <p:nvPr/>
        </p:nvSpPr>
        <p:spPr>
          <a:xfrm>
            <a:off x="6464300" y="2209800"/>
            <a:ext cx="2755900" cy="2755900"/>
          </a:xfrm>
          <a:prstGeom prst="ellipse">
            <a:avLst/>
          </a:prstGeom>
          <a:solidFill>
            <a:schemeClr val="accent5">
              <a:lumMod val="40000"/>
              <a:lumOff val="60000"/>
              <a:alpha val="40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6" name="타원 25"/>
          <p:cNvSpPr/>
          <p:nvPr/>
        </p:nvSpPr>
        <p:spPr>
          <a:xfrm>
            <a:off x="1676400" y="4267200"/>
            <a:ext cx="1676400" cy="1676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5" name="타원 24"/>
          <p:cNvSpPr/>
          <p:nvPr/>
        </p:nvSpPr>
        <p:spPr>
          <a:xfrm>
            <a:off x="4786314" y="4643446"/>
            <a:ext cx="1638300" cy="16383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4" name="타원 23"/>
          <p:cNvSpPr/>
          <p:nvPr/>
        </p:nvSpPr>
        <p:spPr>
          <a:xfrm>
            <a:off x="6515100" y="4660900"/>
            <a:ext cx="2197100" cy="2197100"/>
          </a:xfrm>
          <a:prstGeom prst="ellipse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33" name="Freeform 9"/>
          <p:cNvSpPr/>
          <p:nvPr/>
        </p:nvSpPr>
        <p:spPr>
          <a:xfrm>
            <a:off x="0" y="3060700"/>
            <a:ext cx="9144000" cy="2901950"/>
          </a:xfrm>
          <a:custGeom>
            <a:avLst/>
            <a:gdLst/>
            <a:ahLst/>
            <a:cxnLst>
              <a:cxn ang="0">
                <a:pos x="5676" y="676"/>
              </a:cxn>
              <a:cxn ang="0">
                <a:pos x="5430" y="686"/>
              </a:cxn>
              <a:cxn ang="0">
                <a:pos x="5196" y="714"/>
              </a:cxn>
              <a:cxn ang="0">
                <a:pos x="4974" y="760"/>
              </a:cxn>
              <a:cxn ang="0">
                <a:pos x="4764" y="822"/>
              </a:cxn>
              <a:cxn ang="0">
                <a:pos x="4562" y="896"/>
              </a:cxn>
              <a:cxn ang="0">
                <a:pos x="4308" y="1008"/>
              </a:cxn>
              <a:cxn ang="0">
                <a:pos x="3948" y="1198"/>
              </a:cxn>
              <a:cxn ang="0">
                <a:pos x="3612" y="1392"/>
              </a:cxn>
              <a:cxn ang="0">
                <a:pos x="3376" y="1508"/>
              </a:cxn>
              <a:cxn ang="0">
                <a:pos x="3124" y="1602"/>
              </a:cxn>
              <a:cxn ang="0">
                <a:pos x="2872" y="1688"/>
              </a:cxn>
              <a:cxn ang="0">
                <a:pos x="2608" y="1758"/>
              </a:cxn>
              <a:cxn ang="0">
                <a:pos x="2314" y="1806"/>
              </a:cxn>
              <a:cxn ang="0">
                <a:pos x="2006" y="1828"/>
              </a:cxn>
              <a:cxn ang="0">
                <a:pos x="1700" y="1814"/>
              </a:cxn>
              <a:cxn ang="0">
                <a:pos x="1552" y="1792"/>
              </a:cxn>
              <a:cxn ang="0">
                <a:pos x="1410" y="1758"/>
              </a:cxn>
              <a:cxn ang="0">
                <a:pos x="1228" y="1700"/>
              </a:cxn>
              <a:cxn ang="0">
                <a:pos x="972" y="1596"/>
              </a:cxn>
              <a:cxn ang="0">
                <a:pos x="738" y="1470"/>
              </a:cxn>
              <a:cxn ang="0">
                <a:pos x="536" y="1338"/>
              </a:cxn>
              <a:cxn ang="0">
                <a:pos x="338" y="1186"/>
              </a:cxn>
              <a:cxn ang="0">
                <a:pos x="200" y="1062"/>
              </a:cxn>
              <a:cxn ang="0">
                <a:pos x="74" y="932"/>
              </a:cxn>
              <a:cxn ang="0">
                <a:pos x="0" y="840"/>
              </a:cxn>
              <a:cxn ang="0">
                <a:pos x="6" y="228"/>
              </a:cxn>
              <a:cxn ang="0">
                <a:pos x="354" y="678"/>
              </a:cxn>
              <a:cxn ang="0">
                <a:pos x="486" y="824"/>
              </a:cxn>
              <a:cxn ang="0">
                <a:pos x="632" y="960"/>
              </a:cxn>
              <a:cxn ang="0">
                <a:pos x="792" y="1086"/>
              </a:cxn>
              <a:cxn ang="0">
                <a:pos x="958" y="1202"/>
              </a:cxn>
              <a:cxn ang="0">
                <a:pos x="1188" y="1344"/>
              </a:cxn>
              <a:cxn ang="0">
                <a:pos x="1398" y="1444"/>
              </a:cxn>
              <a:cxn ang="0">
                <a:pos x="1628" y="1522"/>
              </a:cxn>
              <a:cxn ang="0">
                <a:pos x="1788" y="1566"/>
              </a:cxn>
              <a:cxn ang="0">
                <a:pos x="1930" y="1596"/>
              </a:cxn>
              <a:cxn ang="0">
                <a:pos x="2078" y="1612"/>
              </a:cxn>
              <a:cxn ang="0">
                <a:pos x="2372" y="1616"/>
              </a:cxn>
              <a:cxn ang="0">
                <a:pos x="2664" y="1584"/>
              </a:cxn>
              <a:cxn ang="0">
                <a:pos x="2938" y="1526"/>
              </a:cxn>
              <a:cxn ang="0">
                <a:pos x="3184" y="1450"/>
              </a:cxn>
              <a:cxn ang="0">
                <a:pos x="3362" y="1380"/>
              </a:cxn>
              <a:cxn ang="0">
                <a:pos x="3662" y="1238"/>
              </a:cxn>
              <a:cxn ang="0">
                <a:pos x="3948" y="1080"/>
              </a:cxn>
              <a:cxn ang="0">
                <a:pos x="4220" y="912"/>
              </a:cxn>
              <a:cxn ang="0">
                <a:pos x="4746" y="552"/>
              </a:cxn>
              <a:cxn ang="0">
                <a:pos x="4974" y="392"/>
              </a:cxn>
              <a:cxn ang="0">
                <a:pos x="5216" y="236"/>
              </a:cxn>
              <a:cxn ang="0">
                <a:pos x="5410" y="132"/>
              </a:cxn>
              <a:cxn ang="0">
                <a:pos x="5616" y="44"/>
              </a:cxn>
              <a:cxn ang="0">
                <a:pos x="5760" y="0"/>
              </a:cxn>
            </a:cxnLst>
            <a:rect l="0" t="0" r="r" b="b"/>
            <a:pathLst>
              <a:path w="5760" h="1828">
                <a:moveTo>
                  <a:pt x="5760" y="678"/>
                </a:moveTo>
                <a:lnTo>
                  <a:pt x="5760" y="678"/>
                </a:lnTo>
                <a:lnTo>
                  <a:pt x="5676" y="676"/>
                </a:lnTo>
                <a:lnTo>
                  <a:pt x="5592" y="676"/>
                </a:lnTo>
                <a:lnTo>
                  <a:pt x="5510" y="680"/>
                </a:lnTo>
                <a:lnTo>
                  <a:pt x="5430" y="686"/>
                </a:lnTo>
                <a:lnTo>
                  <a:pt x="5350" y="692"/>
                </a:lnTo>
                <a:lnTo>
                  <a:pt x="5272" y="702"/>
                </a:lnTo>
                <a:lnTo>
                  <a:pt x="5196" y="714"/>
                </a:lnTo>
                <a:lnTo>
                  <a:pt x="5120" y="728"/>
                </a:lnTo>
                <a:lnTo>
                  <a:pt x="5048" y="744"/>
                </a:lnTo>
                <a:lnTo>
                  <a:pt x="4974" y="760"/>
                </a:lnTo>
                <a:lnTo>
                  <a:pt x="4904" y="780"/>
                </a:lnTo>
                <a:lnTo>
                  <a:pt x="4832" y="800"/>
                </a:lnTo>
                <a:lnTo>
                  <a:pt x="4764" y="822"/>
                </a:lnTo>
                <a:lnTo>
                  <a:pt x="4696" y="846"/>
                </a:lnTo>
                <a:lnTo>
                  <a:pt x="4628" y="870"/>
                </a:lnTo>
                <a:lnTo>
                  <a:pt x="4562" y="896"/>
                </a:lnTo>
                <a:lnTo>
                  <a:pt x="4498" y="922"/>
                </a:lnTo>
                <a:lnTo>
                  <a:pt x="4432" y="950"/>
                </a:lnTo>
                <a:lnTo>
                  <a:pt x="4308" y="1008"/>
                </a:lnTo>
                <a:lnTo>
                  <a:pt x="4184" y="1070"/>
                </a:lnTo>
                <a:lnTo>
                  <a:pt x="4066" y="1132"/>
                </a:lnTo>
                <a:lnTo>
                  <a:pt x="3948" y="1198"/>
                </a:lnTo>
                <a:lnTo>
                  <a:pt x="3834" y="1262"/>
                </a:lnTo>
                <a:lnTo>
                  <a:pt x="3612" y="1392"/>
                </a:lnTo>
                <a:lnTo>
                  <a:pt x="3612" y="1392"/>
                </a:lnTo>
                <a:lnTo>
                  <a:pt x="3536" y="1434"/>
                </a:lnTo>
                <a:lnTo>
                  <a:pt x="3456" y="1472"/>
                </a:lnTo>
                <a:lnTo>
                  <a:pt x="3376" y="1508"/>
                </a:lnTo>
                <a:lnTo>
                  <a:pt x="3294" y="1540"/>
                </a:lnTo>
                <a:lnTo>
                  <a:pt x="3210" y="1572"/>
                </a:lnTo>
                <a:lnTo>
                  <a:pt x="3124" y="1602"/>
                </a:lnTo>
                <a:lnTo>
                  <a:pt x="2952" y="1662"/>
                </a:lnTo>
                <a:lnTo>
                  <a:pt x="2952" y="1662"/>
                </a:lnTo>
                <a:lnTo>
                  <a:pt x="2872" y="1688"/>
                </a:lnTo>
                <a:lnTo>
                  <a:pt x="2788" y="1712"/>
                </a:lnTo>
                <a:lnTo>
                  <a:pt x="2700" y="1736"/>
                </a:lnTo>
                <a:lnTo>
                  <a:pt x="2608" y="1758"/>
                </a:lnTo>
                <a:lnTo>
                  <a:pt x="2512" y="1776"/>
                </a:lnTo>
                <a:lnTo>
                  <a:pt x="2414" y="1792"/>
                </a:lnTo>
                <a:lnTo>
                  <a:pt x="2314" y="1806"/>
                </a:lnTo>
                <a:lnTo>
                  <a:pt x="2212" y="1816"/>
                </a:lnTo>
                <a:lnTo>
                  <a:pt x="2108" y="1824"/>
                </a:lnTo>
                <a:lnTo>
                  <a:pt x="2006" y="1828"/>
                </a:lnTo>
                <a:lnTo>
                  <a:pt x="1902" y="1828"/>
                </a:lnTo>
                <a:lnTo>
                  <a:pt x="1800" y="1824"/>
                </a:lnTo>
                <a:lnTo>
                  <a:pt x="1700" y="1814"/>
                </a:lnTo>
                <a:lnTo>
                  <a:pt x="1650" y="1808"/>
                </a:lnTo>
                <a:lnTo>
                  <a:pt x="1600" y="1800"/>
                </a:lnTo>
                <a:lnTo>
                  <a:pt x="1552" y="1792"/>
                </a:lnTo>
                <a:lnTo>
                  <a:pt x="1504" y="1782"/>
                </a:lnTo>
                <a:lnTo>
                  <a:pt x="1456" y="1770"/>
                </a:lnTo>
                <a:lnTo>
                  <a:pt x="1410" y="1758"/>
                </a:lnTo>
                <a:lnTo>
                  <a:pt x="1410" y="1758"/>
                </a:lnTo>
                <a:lnTo>
                  <a:pt x="1318" y="1730"/>
                </a:lnTo>
                <a:lnTo>
                  <a:pt x="1228" y="1700"/>
                </a:lnTo>
                <a:lnTo>
                  <a:pt x="1142" y="1668"/>
                </a:lnTo>
                <a:lnTo>
                  <a:pt x="1056" y="1632"/>
                </a:lnTo>
                <a:lnTo>
                  <a:pt x="972" y="1596"/>
                </a:lnTo>
                <a:lnTo>
                  <a:pt x="892" y="1556"/>
                </a:lnTo>
                <a:lnTo>
                  <a:pt x="814" y="1514"/>
                </a:lnTo>
                <a:lnTo>
                  <a:pt x="738" y="1470"/>
                </a:lnTo>
                <a:lnTo>
                  <a:pt x="738" y="1470"/>
                </a:lnTo>
                <a:lnTo>
                  <a:pt x="638" y="1406"/>
                </a:lnTo>
                <a:lnTo>
                  <a:pt x="536" y="1338"/>
                </a:lnTo>
                <a:lnTo>
                  <a:pt x="436" y="1264"/>
                </a:lnTo>
                <a:lnTo>
                  <a:pt x="386" y="1226"/>
                </a:lnTo>
                <a:lnTo>
                  <a:pt x="338" y="1186"/>
                </a:lnTo>
                <a:lnTo>
                  <a:pt x="290" y="1146"/>
                </a:lnTo>
                <a:lnTo>
                  <a:pt x="244" y="1104"/>
                </a:lnTo>
                <a:lnTo>
                  <a:pt x="200" y="1062"/>
                </a:lnTo>
                <a:lnTo>
                  <a:pt x="156" y="1020"/>
                </a:lnTo>
                <a:lnTo>
                  <a:pt x="114" y="976"/>
                </a:lnTo>
                <a:lnTo>
                  <a:pt x="74" y="932"/>
                </a:lnTo>
                <a:lnTo>
                  <a:pt x="36" y="886"/>
                </a:lnTo>
                <a:lnTo>
                  <a:pt x="0" y="840"/>
                </a:lnTo>
                <a:lnTo>
                  <a:pt x="0" y="840"/>
                </a:lnTo>
                <a:lnTo>
                  <a:pt x="6" y="216"/>
                </a:lnTo>
                <a:lnTo>
                  <a:pt x="6" y="216"/>
                </a:lnTo>
                <a:lnTo>
                  <a:pt x="6" y="228"/>
                </a:lnTo>
                <a:lnTo>
                  <a:pt x="6" y="228"/>
                </a:lnTo>
                <a:lnTo>
                  <a:pt x="354" y="678"/>
                </a:lnTo>
                <a:lnTo>
                  <a:pt x="354" y="678"/>
                </a:lnTo>
                <a:lnTo>
                  <a:pt x="396" y="728"/>
                </a:lnTo>
                <a:lnTo>
                  <a:pt x="440" y="776"/>
                </a:lnTo>
                <a:lnTo>
                  <a:pt x="486" y="824"/>
                </a:lnTo>
                <a:lnTo>
                  <a:pt x="532" y="870"/>
                </a:lnTo>
                <a:lnTo>
                  <a:pt x="582" y="916"/>
                </a:lnTo>
                <a:lnTo>
                  <a:pt x="632" y="960"/>
                </a:lnTo>
                <a:lnTo>
                  <a:pt x="684" y="1004"/>
                </a:lnTo>
                <a:lnTo>
                  <a:pt x="738" y="1044"/>
                </a:lnTo>
                <a:lnTo>
                  <a:pt x="792" y="1086"/>
                </a:lnTo>
                <a:lnTo>
                  <a:pt x="846" y="1126"/>
                </a:lnTo>
                <a:lnTo>
                  <a:pt x="902" y="1164"/>
                </a:lnTo>
                <a:lnTo>
                  <a:pt x="958" y="1202"/>
                </a:lnTo>
                <a:lnTo>
                  <a:pt x="1072" y="1274"/>
                </a:lnTo>
                <a:lnTo>
                  <a:pt x="1188" y="1344"/>
                </a:lnTo>
                <a:lnTo>
                  <a:pt x="1188" y="1344"/>
                </a:lnTo>
                <a:lnTo>
                  <a:pt x="1254" y="1380"/>
                </a:lnTo>
                <a:lnTo>
                  <a:pt x="1324" y="1414"/>
                </a:lnTo>
                <a:lnTo>
                  <a:pt x="1398" y="1444"/>
                </a:lnTo>
                <a:lnTo>
                  <a:pt x="1474" y="1472"/>
                </a:lnTo>
                <a:lnTo>
                  <a:pt x="1550" y="1498"/>
                </a:lnTo>
                <a:lnTo>
                  <a:pt x="1628" y="1522"/>
                </a:lnTo>
                <a:lnTo>
                  <a:pt x="1708" y="1546"/>
                </a:lnTo>
                <a:lnTo>
                  <a:pt x="1788" y="1566"/>
                </a:lnTo>
                <a:lnTo>
                  <a:pt x="1788" y="1566"/>
                </a:lnTo>
                <a:lnTo>
                  <a:pt x="1836" y="1578"/>
                </a:lnTo>
                <a:lnTo>
                  <a:pt x="1882" y="1588"/>
                </a:lnTo>
                <a:lnTo>
                  <a:pt x="1930" y="1596"/>
                </a:lnTo>
                <a:lnTo>
                  <a:pt x="1980" y="1602"/>
                </a:lnTo>
                <a:lnTo>
                  <a:pt x="2028" y="1608"/>
                </a:lnTo>
                <a:lnTo>
                  <a:pt x="2078" y="1612"/>
                </a:lnTo>
                <a:lnTo>
                  <a:pt x="2176" y="1618"/>
                </a:lnTo>
                <a:lnTo>
                  <a:pt x="2274" y="1620"/>
                </a:lnTo>
                <a:lnTo>
                  <a:pt x="2372" y="1616"/>
                </a:lnTo>
                <a:lnTo>
                  <a:pt x="2472" y="1608"/>
                </a:lnTo>
                <a:lnTo>
                  <a:pt x="2568" y="1598"/>
                </a:lnTo>
                <a:lnTo>
                  <a:pt x="2664" y="1584"/>
                </a:lnTo>
                <a:lnTo>
                  <a:pt x="2758" y="1568"/>
                </a:lnTo>
                <a:lnTo>
                  <a:pt x="2850" y="1548"/>
                </a:lnTo>
                <a:lnTo>
                  <a:pt x="2938" y="1526"/>
                </a:lnTo>
                <a:lnTo>
                  <a:pt x="3024" y="1502"/>
                </a:lnTo>
                <a:lnTo>
                  <a:pt x="3106" y="1476"/>
                </a:lnTo>
                <a:lnTo>
                  <a:pt x="3184" y="1450"/>
                </a:lnTo>
                <a:lnTo>
                  <a:pt x="3258" y="1422"/>
                </a:lnTo>
                <a:lnTo>
                  <a:pt x="3258" y="1422"/>
                </a:lnTo>
                <a:lnTo>
                  <a:pt x="3362" y="1380"/>
                </a:lnTo>
                <a:lnTo>
                  <a:pt x="3464" y="1334"/>
                </a:lnTo>
                <a:lnTo>
                  <a:pt x="3564" y="1286"/>
                </a:lnTo>
                <a:lnTo>
                  <a:pt x="3662" y="1238"/>
                </a:lnTo>
                <a:lnTo>
                  <a:pt x="3760" y="1186"/>
                </a:lnTo>
                <a:lnTo>
                  <a:pt x="3854" y="1134"/>
                </a:lnTo>
                <a:lnTo>
                  <a:pt x="3948" y="1080"/>
                </a:lnTo>
                <a:lnTo>
                  <a:pt x="4040" y="1026"/>
                </a:lnTo>
                <a:lnTo>
                  <a:pt x="4130" y="970"/>
                </a:lnTo>
                <a:lnTo>
                  <a:pt x="4220" y="912"/>
                </a:lnTo>
                <a:lnTo>
                  <a:pt x="4398" y="794"/>
                </a:lnTo>
                <a:lnTo>
                  <a:pt x="4572" y="674"/>
                </a:lnTo>
                <a:lnTo>
                  <a:pt x="4746" y="552"/>
                </a:lnTo>
                <a:lnTo>
                  <a:pt x="4746" y="552"/>
                </a:lnTo>
                <a:lnTo>
                  <a:pt x="4858" y="472"/>
                </a:lnTo>
                <a:lnTo>
                  <a:pt x="4974" y="392"/>
                </a:lnTo>
                <a:lnTo>
                  <a:pt x="5094" y="312"/>
                </a:lnTo>
                <a:lnTo>
                  <a:pt x="5154" y="274"/>
                </a:lnTo>
                <a:lnTo>
                  <a:pt x="5216" y="236"/>
                </a:lnTo>
                <a:lnTo>
                  <a:pt x="5280" y="200"/>
                </a:lnTo>
                <a:lnTo>
                  <a:pt x="5344" y="164"/>
                </a:lnTo>
                <a:lnTo>
                  <a:pt x="5410" y="132"/>
                </a:lnTo>
                <a:lnTo>
                  <a:pt x="5478" y="100"/>
                </a:lnTo>
                <a:lnTo>
                  <a:pt x="5546" y="70"/>
                </a:lnTo>
                <a:lnTo>
                  <a:pt x="5616" y="44"/>
                </a:lnTo>
                <a:lnTo>
                  <a:pt x="5688" y="20"/>
                </a:lnTo>
                <a:lnTo>
                  <a:pt x="5760" y="0"/>
                </a:lnTo>
                <a:lnTo>
                  <a:pt x="5760" y="0"/>
                </a:lnTo>
                <a:lnTo>
                  <a:pt x="5760" y="678"/>
                </a:lnTo>
                <a:lnTo>
                  <a:pt x="5760" y="678"/>
                </a:lnTo>
              </a:path>
            </a:pathLst>
          </a:custGeom>
          <a:gradFill>
            <a:gsLst>
              <a:gs pos="0">
                <a:schemeClr val="accent2">
                  <a:lumMod val="75000"/>
                  <a:alpha val="0"/>
                </a:schemeClr>
              </a:gs>
              <a:gs pos="50000">
                <a:schemeClr val="accent3">
                  <a:lumMod val="40000"/>
                  <a:lumOff val="60000"/>
                </a:schemeClr>
              </a:gs>
              <a:gs pos="100000">
                <a:schemeClr val="tx1">
                  <a:lumMod val="50000"/>
                  <a:lumOff val="50000"/>
                  <a:alpha val="16000"/>
                </a:schemeClr>
              </a:gs>
            </a:gsLst>
            <a:lin ang="0" scaled="0"/>
          </a:gradFill>
          <a:ln w="9525">
            <a:noFill/>
            <a:round/>
          </a:ln>
          <a:effectLst>
            <a:outerShdw blurRad="50800" dist="38100" dir="5400000" algn="t" rotWithShape="0">
              <a:prstClr val="black">
                <a:alpha val="22000"/>
              </a:prstClr>
            </a:outerShdw>
          </a:effectLst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29" name="Freeform 5"/>
          <p:cNvSpPr/>
          <p:nvPr/>
        </p:nvSpPr>
        <p:spPr>
          <a:xfrm>
            <a:off x="0" y="3429000"/>
            <a:ext cx="9144000" cy="2724150"/>
          </a:xfrm>
          <a:custGeom>
            <a:avLst/>
            <a:gdLst/>
            <a:ahLst/>
            <a:cxnLst>
              <a:cxn ang="0">
                <a:pos x="38" y="67"/>
              </a:cxn>
              <a:cxn ang="0">
                <a:pos x="174" y="296"/>
              </a:cxn>
              <a:cxn ang="0">
                <a:pos x="358" y="553"/>
              </a:cxn>
              <a:cxn ang="0">
                <a:pos x="610" y="839"/>
              </a:cxn>
              <a:cxn ang="0">
                <a:pos x="843" y="1048"/>
              </a:cxn>
              <a:cxn ang="0">
                <a:pos x="1020" y="1177"/>
              </a:cxn>
              <a:cxn ang="0">
                <a:pos x="1213" y="1294"/>
              </a:cxn>
              <a:cxn ang="0">
                <a:pos x="1425" y="1392"/>
              </a:cxn>
              <a:cxn ang="0">
                <a:pos x="1653" y="1468"/>
              </a:cxn>
              <a:cxn ang="0">
                <a:pos x="1899" y="1516"/>
              </a:cxn>
              <a:cxn ang="0">
                <a:pos x="2161" y="1535"/>
              </a:cxn>
              <a:cxn ang="0">
                <a:pos x="2375" y="1525"/>
              </a:cxn>
              <a:cxn ang="0">
                <a:pos x="2649" y="1478"/>
              </a:cxn>
              <a:cxn ang="0">
                <a:pos x="2909" y="1404"/>
              </a:cxn>
              <a:cxn ang="0">
                <a:pos x="3159" y="1303"/>
              </a:cxn>
              <a:cxn ang="0">
                <a:pos x="3399" y="1184"/>
              </a:cxn>
              <a:cxn ang="0">
                <a:pos x="3799" y="941"/>
              </a:cxn>
              <a:cxn ang="0">
                <a:pos x="4436" y="508"/>
              </a:cxn>
              <a:cxn ang="0">
                <a:pos x="4793" y="295"/>
              </a:cxn>
              <a:cxn ang="0">
                <a:pos x="4995" y="198"/>
              </a:cxn>
              <a:cxn ang="0">
                <a:pos x="5196" y="129"/>
              </a:cxn>
              <a:cxn ang="0">
                <a:pos x="5400" y="91"/>
              </a:cxn>
              <a:cxn ang="0">
                <a:pos x="5605" y="90"/>
              </a:cxn>
              <a:cxn ang="0">
                <a:pos x="5757" y="896"/>
              </a:cxn>
              <a:cxn ang="0">
                <a:pos x="5681" y="849"/>
              </a:cxn>
              <a:cxn ang="0">
                <a:pos x="5546" y="794"/>
              </a:cxn>
              <a:cxn ang="0">
                <a:pos x="5343" y="743"/>
              </a:cxn>
              <a:cxn ang="0">
                <a:pos x="5071" y="722"/>
              </a:cxn>
              <a:cxn ang="0">
                <a:pos x="4726" y="753"/>
              </a:cxn>
              <a:cxn ang="0">
                <a:pos x="4421" y="824"/>
              </a:cxn>
              <a:cxn ang="0">
                <a:pos x="4195" y="898"/>
              </a:cxn>
              <a:cxn ang="0">
                <a:pos x="3950" y="999"/>
              </a:cxn>
              <a:cxn ang="0">
                <a:pos x="3687" y="1128"/>
              </a:cxn>
              <a:cxn ang="0">
                <a:pos x="3435" y="1270"/>
              </a:cxn>
              <a:cxn ang="0">
                <a:pos x="2978" y="1487"/>
              </a:cxn>
              <a:cxn ang="0">
                <a:pos x="2692" y="1590"/>
              </a:cxn>
              <a:cxn ang="0">
                <a:pos x="2465" y="1652"/>
              </a:cxn>
              <a:cxn ang="0">
                <a:pos x="2239" y="1694"/>
              </a:cxn>
              <a:cxn ang="0">
                <a:pos x="2011" y="1714"/>
              </a:cxn>
              <a:cxn ang="0">
                <a:pos x="1787" y="1713"/>
              </a:cxn>
              <a:cxn ang="0">
                <a:pos x="1563" y="1687"/>
              </a:cxn>
              <a:cxn ang="0">
                <a:pos x="1341" y="1633"/>
              </a:cxn>
              <a:cxn ang="0">
                <a:pos x="1120" y="1554"/>
              </a:cxn>
              <a:cxn ang="0">
                <a:pos x="901" y="1447"/>
              </a:cxn>
              <a:cxn ang="0">
                <a:pos x="684" y="1309"/>
              </a:cxn>
              <a:cxn ang="0">
                <a:pos x="471" y="1141"/>
              </a:cxn>
              <a:cxn ang="0">
                <a:pos x="260" y="937"/>
              </a:cxn>
              <a:cxn ang="0">
                <a:pos x="52" y="701"/>
              </a:cxn>
            </a:cxnLst>
            <a:rect l="0" t="0" r="r" b="b"/>
            <a:pathLst>
              <a:path w="5760" h="1716">
                <a:moveTo>
                  <a:pt x="5" y="0"/>
                </a:moveTo>
                <a:lnTo>
                  <a:pt x="5" y="0"/>
                </a:lnTo>
                <a:lnTo>
                  <a:pt x="14" y="17"/>
                </a:lnTo>
                <a:lnTo>
                  <a:pt x="38" y="67"/>
                </a:lnTo>
                <a:lnTo>
                  <a:pt x="79" y="141"/>
                </a:lnTo>
                <a:lnTo>
                  <a:pt x="107" y="188"/>
                </a:lnTo>
                <a:lnTo>
                  <a:pt x="138" y="239"/>
                </a:lnTo>
                <a:lnTo>
                  <a:pt x="174" y="296"/>
                </a:lnTo>
                <a:lnTo>
                  <a:pt x="214" y="357"/>
                </a:lnTo>
                <a:lnTo>
                  <a:pt x="257" y="419"/>
                </a:lnTo>
                <a:lnTo>
                  <a:pt x="305" y="486"/>
                </a:lnTo>
                <a:lnTo>
                  <a:pt x="358" y="553"/>
                </a:lnTo>
                <a:lnTo>
                  <a:pt x="414" y="624"/>
                </a:lnTo>
                <a:lnTo>
                  <a:pt x="476" y="694"/>
                </a:lnTo>
                <a:lnTo>
                  <a:pt x="539" y="767"/>
                </a:lnTo>
                <a:lnTo>
                  <a:pt x="610" y="839"/>
                </a:lnTo>
                <a:lnTo>
                  <a:pt x="683" y="910"/>
                </a:lnTo>
                <a:lnTo>
                  <a:pt x="760" y="979"/>
                </a:lnTo>
                <a:lnTo>
                  <a:pt x="801" y="1013"/>
                </a:lnTo>
                <a:lnTo>
                  <a:pt x="843" y="1048"/>
                </a:lnTo>
                <a:lnTo>
                  <a:pt x="886" y="1082"/>
                </a:lnTo>
                <a:lnTo>
                  <a:pt x="929" y="1115"/>
                </a:lnTo>
                <a:lnTo>
                  <a:pt x="974" y="1146"/>
                </a:lnTo>
                <a:lnTo>
                  <a:pt x="1020" y="1177"/>
                </a:lnTo>
                <a:lnTo>
                  <a:pt x="1067" y="1208"/>
                </a:lnTo>
                <a:lnTo>
                  <a:pt x="1115" y="1237"/>
                </a:lnTo>
                <a:lnTo>
                  <a:pt x="1163" y="1266"/>
                </a:lnTo>
                <a:lnTo>
                  <a:pt x="1213" y="1294"/>
                </a:lnTo>
                <a:lnTo>
                  <a:pt x="1265" y="1320"/>
                </a:lnTo>
                <a:lnTo>
                  <a:pt x="1317" y="1346"/>
                </a:lnTo>
                <a:lnTo>
                  <a:pt x="1370" y="1370"/>
                </a:lnTo>
                <a:lnTo>
                  <a:pt x="1425" y="1392"/>
                </a:lnTo>
                <a:lnTo>
                  <a:pt x="1481" y="1413"/>
                </a:lnTo>
                <a:lnTo>
                  <a:pt x="1537" y="1433"/>
                </a:lnTo>
                <a:lnTo>
                  <a:pt x="1594" y="1451"/>
                </a:lnTo>
                <a:lnTo>
                  <a:pt x="1653" y="1468"/>
                </a:lnTo>
                <a:lnTo>
                  <a:pt x="1713" y="1483"/>
                </a:lnTo>
                <a:lnTo>
                  <a:pt x="1774" y="1495"/>
                </a:lnTo>
                <a:lnTo>
                  <a:pt x="1836" y="1508"/>
                </a:lnTo>
                <a:lnTo>
                  <a:pt x="1899" y="1516"/>
                </a:lnTo>
                <a:lnTo>
                  <a:pt x="1963" y="1525"/>
                </a:lnTo>
                <a:lnTo>
                  <a:pt x="2029" y="1530"/>
                </a:lnTo>
                <a:lnTo>
                  <a:pt x="2094" y="1533"/>
                </a:lnTo>
                <a:lnTo>
                  <a:pt x="2161" y="1535"/>
                </a:lnTo>
                <a:lnTo>
                  <a:pt x="2161" y="1535"/>
                </a:lnTo>
                <a:lnTo>
                  <a:pt x="2234" y="1533"/>
                </a:lnTo>
                <a:lnTo>
                  <a:pt x="2304" y="1530"/>
                </a:lnTo>
                <a:lnTo>
                  <a:pt x="2375" y="1525"/>
                </a:lnTo>
                <a:lnTo>
                  <a:pt x="2446" y="1516"/>
                </a:lnTo>
                <a:lnTo>
                  <a:pt x="2513" y="1506"/>
                </a:lnTo>
                <a:lnTo>
                  <a:pt x="2582" y="1494"/>
                </a:lnTo>
                <a:lnTo>
                  <a:pt x="2649" y="1478"/>
                </a:lnTo>
                <a:lnTo>
                  <a:pt x="2715" y="1463"/>
                </a:lnTo>
                <a:lnTo>
                  <a:pt x="2780" y="1446"/>
                </a:lnTo>
                <a:lnTo>
                  <a:pt x="2846" y="1425"/>
                </a:lnTo>
                <a:lnTo>
                  <a:pt x="2909" y="1404"/>
                </a:lnTo>
                <a:lnTo>
                  <a:pt x="2973" y="1380"/>
                </a:lnTo>
                <a:lnTo>
                  <a:pt x="3035" y="1356"/>
                </a:lnTo>
                <a:lnTo>
                  <a:pt x="3097" y="1330"/>
                </a:lnTo>
                <a:lnTo>
                  <a:pt x="3159" y="1303"/>
                </a:lnTo>
                <a:lnTo>
                  <a:pt x="3220" y="1275"/>
                </a:lnTo>
                <a:lnTo>
                  <a:pt x="3280" y="1246"/>
                </a:lnTo>
                <a:lnTo>
                  <a:pt x="3340" y="1215"/>
                </a:lnTo>
                <a:lnTo>
                  <a:pt x="3399" y="1184"/>
                </a:lnTo>
                <a:lnTo>
                  <a:pt x="3457" y="1151"/>
                </a:lnTo>
                <a:lnTo>
                  <a:pt x="3573" y="1084"/>
                </a:lnTo>
                <a:lnTo>
                  <a:pt x="3687" y="1013"/>
                </a:lnTo>
                <a:lnTo>
                  <a:pt x="3799" y="941"/>
                </a:lnTo>
                <a:lnTo>
                  <a:pt x="3907" y="868"/>
                </a:lnTo>
                <a:lnTo>
                  <a:pt x="4123" y="722"/>
                </a:lnTo>
                <a:lnTo>
                  <a:pt x="4333" y="577"/>
                </a:lnTo>
                <a:lnTo>
                  <a:pt x="4436" y="508"/>
                </a:lnTo>
                <a:lnTo>
                  <a:pt x="4540" y="443"/>
                </a:lnTo>
                <a:lnTo>
                  <a:pt x="4641" y="381"/>
                </a:lnTo>
                <a:lnTo>
                  <a:pt x="4743" y="322"/>
                </a:lnTo>
                <a:lnTo>
                  <a:pt x="4793" y="295"/>
                </a:lnTo>
                <a:lnTo>
                  <a:pt x="4845" y="269"/>
                </a:lnTo>
                <a:lnTo>
                  <a:pt x="4895" y="243"/>
                </a:lnTo>
                <a:lnTo>
                  <a:pt x="4945" y="221"/>
                </a:lnTo>
                <a:lnTo>
                  <a:pt x="4995" y="198"/>
                </a:lnTo>
                <a:lnTo>
                  <a:pt x="5046" y="179"/>
                </a:lnTo>
                <a:lnTo>
                  <a:pt x="5096" y="160"/>
                </a:lnTo>
                <a:lnTo>
                  <a:pt x="5146" y="143"/>
                </a:lnTo>
                <a:lnTo>
                  <a:pt x="5196" y="129"/>
                </a:lnTo>
                <a:lnTo>
                  <a:pt x="5248" y="117"/>
                </a:lnTo>
                <a:lnTo>
                  <a:pt x="5298" y="105"/>
                </a:lnTo>
                <a:lnTo>
                  <a:pt x="5348" y="96"/>
                </a:lnTo>
                <a:lnTo>
                  <a:pt x="5400" y="91"/>
                </a:lnTo>
                <a:lnTo>
                  <a:pt x="5450" y="88"/>
                </a:lnTo>
                <a:lnTo>
                  <a:pt x="5501" y="86"/>
                </a:lnTo>
                <a:lnTo>
                  <a:pt x="5553" y="86"/>
                </a:lnTo>
                <a:lnTo>
                  <a:pt x="5605" y="90"/>
                </a:lnTo>
                <a:lnTo>
                  <a:pt x="5657" y="96"/>
                </a:lnTo>
                <a:lnTo>
                  <a:pt x="5708" y="105"/>
                </a:lnTo>
                <a:lnTo>
                  <a:pt x="5760" y="117"/>
                </a:lnTo>
                <a:lnTo>
                  <a:pt x="5757" y="896"/>
                </a:lnTo>
                <a:lnTo>
                  <a:pt x="5757" y="896"/>
                </a:lnTo>
                <a:lnTo>
                  <a:pt x="5748" y="889"/>
                </a:lnTo>
                <a:lnTo>
                  <a:pt x="5722" y="874"/>
                </a:lnTo>
                <a:lnTo>
                  <a:pt x="5681" y="849"/>
                </a:lnTo>
                <a:lnTo>
                  <a:pt x="5653" y="837"/>
                </a:lnTo>
                <a:lnTo>
                  <a:pt x="5622" y="822"/>
                </a:lnTo>
                <a:lnTo>
                  <a:pt x="5586" y="808"/>
                </a:lnTo>
                <a:lnTo>
                  <a:pt x="5546" y="794"/>
                </a:lnTo>
                <a:lnTo>
                  <a:pt x="5503" y="780"/>
                </a:lnTo>
                <a:lnTo>
                  <a:pt x="5453" y="767"/>
                </a:lnTo>
                <a:lnTo>
                  <a:pt x="5402" y="755"/>
                </a:lnTo>
                <a:lnTo>
                  <a:pt x="5343" y="743"/>
                </a:lnTo>
                <a:lnTo>
                  <a:pt x="5283" y="734"/>
                </a:lnTo>
                <a:lnTo>
                  <a:pt x="5215" y="727"/>
                </a:lnTo>
                <a:lnTo>
                  <a:pt x="5145" y="724"/>
                </a:lnTo>
                <a:lnTo>
                  <a:pt x="5071" y="722"/>
                </a:lnTo>
                <a:lnTo>
                  <a:pt x="4991" y="724"/>
                </a:lnTo>
                <a:lnTo>
                  <a:pt x="4907" y="729"/>
                </a:lnTo>
                <a:lnTo>
                  <a:pt x="4819" y="739"/>
                </a:lnTo>
                <a:lnTo>
                  <a:pt x="4726" y="753"/>
                </a:lnTo>
                <a:lnTo>
                  <a:pt x="4629" y="770"/>
                </a:lnTo>
                <a:lnTo>
                  <a:pt x="4528" y="794"/>
                </a:lnTo>
                <a:lnTo>
                  <a:pt x="4474" y="808"/>
                </a:lnTo>
                <a:lnTo>
                  <a:pt x="4421" y="824"/>
                </a:lnTo>
                <a:lnTo>
                  <a:pt x="4366" y="839"/>
                </a:lnTo>
                <a:lnTo>
                  <a:pt x="4311" y="858"/>
                </a:lnTo>
                <a:lnTo>
                  <a:pt x="4254" y="877"/>
                </a:lnTo>
                <a:lnTo>
                  <a:pt x="4195" y="898"/>
                </a:lnTo>
                <a:lnTo>
                  <a:pt x="4135" y="920"/>
                </a:lnTo>
                <a:lnTo>
                  <a:pt x="4074" y="946"/>
                </a:lnTo>
                <a:lnTo>
                  <a:pt x="4012" y="972"/>
                </a:lnTo>
                <a:lnTo>
                  <a:pt x="3950" y="999"/>
                </a:lnTo>
                <a:lnTo>
                  <a:pt x="3887" y="1029"/>
                </a:lnTo>
                <a:lnTo>
                  <a:pt x="3821" y="1061"/>
                </a:lnTo>
                <a:lnTo>
                  <a:pt x="3754" y="1094"/>
                </a:lnTo>
                <a:lnTo>
                  <a:pt x="3687" y="1128"/>
                </a:lnTo>
                <a:lnTo>
                  <a:pt x="3618" y="1166"/>
                </a:lnTo>
                <a:lnTo>
                  <a:pt x="3549" y="1206"/>
                </a:lnTo>
                <a:lnTo>
                  <a:pt x="3549" y="1206"/>
                </a:lnTo>
                <a:lnTo>
                  <a:pt x="3435" y="1270"/>
                </a:lnTo>
                <a:lnTo>
                  <a:pt x="3319" y="1330"/>
                </a:lnTo>
                <a:lnTo>
                  <a:pt x="3206" y="1385"/>
                </a:lnTo>
                <a:lnTo>
                  <a:pt x="3092" y="1439"/>
                </a:lnTo>
                <a:lnTo>
                  <a:pt x="2978" y="1487"/>
                </a:lnTo>
                <a:lnTo>
                  <a:pt x="2864" y="1532"/>
                </a:lnTo>
                <a:lnTo>
                  <a:pt x="2808" y="1552"/>
                </a:lnTo>
                <a:lnTo>
                  <a:pt x="2751" y="1571"/>
                </a:lnTo>
                <a:lnTo>
                  <a:pt x="2692" y="1590"/>
                </a:lnTo>
                <a:lnTo>
                  <a:pt x="2635" y="1607"/>
                </a:lnTo>
                <a:lnTo>
                  <a:pt x="2578" y="1623"/>
                </a:lnTo>
                <a:lnTo>
                  <a:pt x="2522" y="1638"/>
                </a:lnTo>
                <a:lnTo>
                  <a:pt x="2465" y="1652"/>
                </a:lnTo>
                <a:lnTo>
                  <a:pt x="2408" y="1664"/>
                </a:lnTo>
                <a:lnTo>
                  <a:pt x="2351" y="1676"/>
                </a:lnTo>
                <a:lnTo>
                  <a:pt x="2296" y="1685"/>
                </a:lnTo>
                <a:lnTo>
                  <a:pt x="2239" y="1694"/>
                </a:lnTo>
                <a:lnTo>
                  <a:pt x="2182" y="1700"/>
                </a:lnTo>
                <a:lnTo>
                  <a:pt x="2125" y="1707"/>
                </a:lnTo>
                <a:lnTo>
                  <a:pt x="2068" y="1711"/>
                </a:lnTo>
                <a:lnTo>
                  <a:pt x="2011" y="1714"/>
                </a:lnTo>
                <a:lnTo>
                  <a:pt x="1956" y="1716"/>
                </a:lnTo>
                <a:lnTo>
                  <a:pt x="1899" y="1716"/>
                </a:lnTo>
                <a:lnTo>
                  <a:pt x="1842" y="1716"/>
                </a:lnTo>
                <a:lnTo>
                  <a:pt x="1787" y="1713"/>
                </a:lnTo>
                <a:lnTo>
                  <a:pt x="1730" y="1707"/>
                </a:lnTo>
                <a:lnTo>
                  <a:pt x="1675" y="1702"/>
                </a:lnTo>
                <a:lnTo>
                  <a:pt x="1618" y="1695"/>
                </a:lnTo>
                <a:lnTo>
                  <a:pt x="1563" y="1687"/>
                </a:lnTo>
                <a:lnTo>
                  <a:pt x="1506" y="1675"/>
                </a:lnTo>
                <a:lnTo>
                  <a:pt x="1451" y="1663"/>
                </a:lnTo>
                <a:lnTo>
                  <a:pt x="1396" y="1649"/>
                </a:lnTo>
                <a:lnTo>
                  <a:pt x="1341" y="1633"/>
                </a:lnTo>
                <a:lnTo>
                  <a:pt x="1286" y="1616"/>
                </a:lnTo>
                <a:lnTo>
                  <a:pt x="1231" y="1597"/>
                </a:lnTo>
                <a:lnTo>
                  <a:pt x="1175" y="1576"/>
                </a:lnTo>
                <a:lnTo>
                  <a:pt x="1120" y="1554"/>
                </a:lnTo>
                <a:lnTo>
                  <a:pt x="1065" y="1530"/>
                </a:lnTo>
                <a:lnTo>
                  <a:pt x="1010" y="1504"/>
                </a:lnTo>
                <a:lnTo>
                  <a:pt x="957" y="1477"/>
                </a:lnTo>
                <a:lnTo>
                  <a:pt x="901" y="1447"/>
                </a:lnTo>
                <a:lnTo>
                  <a:pt x="846" y="1416"/>
                </a:lnTo>
                <a:lnTo>
                  <a:pt x="793" y="1382"/>
                </a:lnTo>
                <a:lnTo>
                  <a:pt x="739" y="1347"/>
                </a:lnTo>
                <a:lnTo>
                  <a:pt x="684" y="1309"/>
                </a:lnTo>
                <a:lnTo>
                  <a:pt x="631" y="1270"/>
                </a:lnTo>
                <a:lnTo>
                  <a:pt x="577" y="1228"/>
                </a:lnTo>
                <a:lnTo>
                  <a:pt x="524" y="1185"/>
                </a:lnTo>
                <a:lnTo>
                  <a:pt x="471" y="1141"/>
                </a:lnTo>
                <a:lnTo>
                  <a:pt x="419" y="1092"/>
                </a:lnTo>
                <a:lnTo>
                  <a:pt x="365" y="1044"/>
                </a:lnTo>
                <a:lnTo>
                  <a:pt x="312" y="992"/>
                </a:lnTo>
                <a:lnTo>
                  <a:pt x="260" y="937"/>
                </a:lnTo>
                <a:lnTo>
                  <a:pt x="209" y="882"/>
                </a:lnTo>
                <a:lnTo>
                  <a:pt x="155" y="824"/>
                </a:lnTo>
                <a:lnTo>
                  <a:pt x="103" y="763"/>
                </a:lnTo>
                <a:lnTo>
                  <a:pt x="52" y="701"/>
                </a:lnTo>
                <a:lnTo>
                  <a:pt x="0" y="637"/>
                </a:lnTo>
                <a:lnTo>
                  <a:pt x="5" y="0"/>
                </a:lnTo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50000">
                <a:schemeClr val="accent3">
                  <a:lumMod val="60000"/>
                  <a:lumOff val="40000"/>
                </a:schemeClr>
              </a:gs>
              <a:gs pos="100000">
                <a:schemeClr val="accent2">
                  <a:lumMod val="75000"/>
                  <a:alpha val="35000"/>
                </a:schemeClr>
              </a:gs>
            </a:gsLst>
            <a:lin ang="0" scaled="1"/>
            <a:tileRect/>
          </a:gradFill>
          <a:ln w="9525">
            <a:noFill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78505" y="2305623"/>
            <a:ext cx="7786991" cy="957706"/>
          </a:xfrm>
          <a:effectLst/>
        </p:spPr>
        <p:txBody>
          <a:bodyPr/>
          <a:lstStyle>
            <a:lvl1pPr algn="ctr">
              <a:defRPr sz="48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67657" y="3276600"/>
            <a:ext cx="7808686" cy="64294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67657" y="3982023"/>
            <a:ext cx="2133600" cy="365125"/>
          </a:xfrm>
        </p:spPr>
        <p:txBody>
          <a:bodyPr/>
          <a:lstStyle/>
          <a:p>
            <a:pPr>
              <a:defRPr lang="ko-KR" altLang="en-US"/>
            </a:pPr>
            <a:fld id="{6FC0A95C-C3D8-4B00-A2CD-217D5D195FBE}" type="datetime1">
              <a:rPr lang="ko-KR" altLang="en-US"/>
              <a:pPr>
                <a:defRPr lang="ko-KR" altLang="en-US"/>
              </a:pPr>
              <a:t>2013-10-28</a:t>
            </a:fld>
            <a:endParaRPr lang="en-US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3982023"/>
            <a:ext cx="2895600" cy="365125"/>
          </a:xfrm>
        </p:spPr>
        <p:txBody>
          <a:bodyPr/>
          <a:lstStyle/>
          <a:p>
            <a:pPr>
              <a:defRPr lang="ko-KR" altLang="en-US"/>
            </a:pPr>
            <a:endParaRPr lang="en-US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342743" y="3982023"/>
            <a:ext cx="2133600" cy="365125"/>
          </a:xfrm>
        </p:spPr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그림 15" descr="001_01.png"/>
          <p:cNvPicPr>
            <a:picLocks noChangeAspect="1"/>
          </p:cNvPicPr>
          <p:nvPr/>
        </p:nvPicPr>
        <p:blipFill rotWithShape="1">
          <a:blip r:embed="rId2" cstate="print">
            <a:alphaModFix/>
            <a:duotone>
              <a:schemeClr val="accent2">
                <a:shade val="45000"/>
                <a:satMod val="135000"/>
              </a:schemeClr>
              <a:prstClr val="white"/>
            </a:duotone>
            <a:lum/>
          </a:blip>
          <a:stretch>
            <a:fillRect/>
          </a:stretch>
        </p:blipFill>
        <p:spPr>
          <a:xfrm flipH="1">
            <a:off x="1796801" y="0"/>
            <a:ext cx="7347199" cy="4572008"/>
          </a:xfrm>
          <a:prstGeom prst="rect">
            <a:avLst/>
          </a:prstGeom>
        </p:spPr>
      </p:pic>
      <p:sp>
        <p:nvSpPr>
          <p:cNvPr id="7" name="타원 6"/>
          <p:cNvSpPr/>
          <p:nvPr/>
        </p:nvSpPr>
        <p:spPr>
          <a:xfrm>
            <a:off x="7467600" y="1752600"/>
            <a:ext cx="1333500" cy="1333500"/>
          </a:xfrm>
          <a:prstGeom prst="ellipse">
            <a:avLst/>
          </a:prstGeom>
          <a:solidFill>
            <a:schemeClr val="accent3">
              <a:alpha val="34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2514600" y="4191000"/>
            <a:ext cx="1460500" cy="1460500"/>
          </a:xfrm>
          <a:prstGeom prst="ellipse">
            <a:avLst/>
          </a:prstGeom>
          <a:solidFill>
            <a:schemeClr val="tx1">
              <a:lumMod val="25000"/>
              <a:lumOff val="75000"/>
              <a:alpha val="46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762000" y="381000"/>
            <a:ext cx="2349500" cy="2349500"/>
          </a:xfrm>
          <a:prstGeom prst="ellipse">
            <a:avLst/>
          </a:prstGeom>
          <a:solidFill>
            <a:schemeClr val="tx1">
              <a:lumMod val="25000"/>
              <a:lumOff val="75000"/>
              <a:alpha val="34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3" name="Freeform 9"/>
          <p:cNvSpPr/>
          <p:nvPr/>
        </p:nvSpPr>
        <p:spPr>
          <a:xfrm>
            <a:off x="0" y="3733800"/>
            <a:ext cx="9144000" cy="1644650"/>
          </a:xfrm>
          <a:custGeom>
            <a:avLst/>
            <a:gdLst/>
            <a:ahLst/>
            <a:cxnLst>
              <a:cxn ang="0">
                <a:pos x="5676" y="676"/>
              </a:cxn>
              <a:cxn ang="0">
                <a:pos x="5430" y="686"/>
              </a:cxn>
              <a:cxn ang="0">
                <a:pos x="5196" y="714"/>
              </a:cxn>
              <a:cxn ang="0">
                <a:pos x="4974" y="760"/>
              </a:cxn>
              <a:cxn ang="0">
                <a:pos x="4764" y="822"/>
              </a:cxn>
              <a:cxn ang="0">
                <a:pos x="4562" y="896"/>
              </a:cxn>
              <a:cxn ang="0">
                <a:pos x="4308" y="1008"/>
              </a:cxn>
              <a:cxn ang="0">
                <a:pos x="3948" y="1198"/>
              </a:cxn>
              <a:cxn ang="0">
                <a:pos x="3612" y="1392"/>
              </a:cxn>
              <a:cxn ang="0">
                <a:pos x="3376" y="1508"/>
              </a:cxn>
              <a:cxn ang="0">
                <a:pos x="3124" y="1602"/>
              </a:cxn>
              <a:cxn ang="0">
                <a:pos x="2872" y="1688"/>
              </a:cxn>
              <a:cxn ang="0">
                <a:pos x="2608" y="1758"/>
              </a:cxn>
              <a:cxn ang="0">
                <a:pos x="2314" y="1806"/>
              </a:cxn>
              <a:cxn ang="0">
                <a:pos x="2006" y="1828"/>
              </a:cxn>
              <a:cxn ang="0">
                <a:pos x="1700" y="1814"/>
              </a:cxn>
              <a:cxn ang="0">
                <a:pos x="1552" y="1792"/>
              </a:cxn>
              <a:cxn ang="0">
                <a:pos x="1410" y="1758"/>
              </a:cxn>
              <a:cxn ang="0">
                <a:pos x="1228" y="1700"/>
              </a:cxn>
              <a:cxn ang="0">
                <a:pos x="972" y="1596"/>
              </a:cxn>
              <a:cxn ang="0">
                <a:pos x="738" y="1470"/>
              </a:cxn>
              <a:cxn ang="0">
                <a:pos x="536" y="1338"/>
              </a:cxn>
              <a:cxn ang="0">
                <a:pos x="338" y="1186"/>
              </a:cxn>
              <a:cxn ang="0">
                <a:pos x="200" y="1062"/>
              </a:cxn>
              <a:cxn ang="0">
                <a:pos x="74" y="932"/>
              </a:cxn>
              <a:cxn ang="0">
                <a:pos x="0" y="840"/>
              </a:cxn>
              <a:cxn ang="0">
                <a:pos x="6" y="228"/>
              </a:cxn>
              <a:cxn ang="0">
                <a:pos x="354" y="678"/>
              </a:cxn>
              <a:cxn ang="0">
                <a:pos x="486" y="824"/>
              </a:cxn>
              <a:cxn ang="0">
                <a:pos x="632" y="960"/>
              </a:cxn>
              <a:cxn ang="0">
                <a:pos x="792" y="1086"/>
              </a:cxn>
              <a:cxn ang="0">
                <a:pos x="958" y="1202"/>
              </a:cxn>
              <a:cxn ang="0">
                <a:pos x="1188" y="1344"/>
              </a:cxn>
              <a:cxn ang="0">
                <a:pos x="1398" y="1444"/>
              </a:cxn>
              <a:cxn ang="0">
                <a:pos x="1628" y="1522"/>
              </a:cxn>
              <a:cxn ang="0">
                <a:pos x="1788" y="1566"/>
              </a:cxn>
              <a:cxn ang="0">
                <a:pos x="1930" y="1596"/>
              </a:cxn>
              <a:cxn ang="0">
                <a:pos x="2078" y="1612"/>
              </a:cxn>
              <a:cxn ang="0">
                <a:pos x="2372" y="1616"/>
              </a:cxn>
              <a:cxn ang="0">
                <a:pos x="2664" y="1584"/>
              </a:cxn>
              <a:cxn ang="0">
                <a:pos x="2938" y="1526"/>
              </a:cxn>
              <a:cxn ang="0">
                <a:pos x="3184" y="1450"/>
              </a:cxn>
              <a:cxn ang="0">
                <a:pos x="3362" y="1380"/>
              </a:cxn>
              <a:cxn ang="0">
                <a:pos x="3662" y="1238"/>
              </a:cxn>
              <a:cxn ang="0">
                <a:pos x="3948" y="1080"/>
              </a:cxn>
              <a:cxn ang="0">
                <a:pos x="4220" y="912"/>
              </a:cxn>
              <a:cxn ang="0">
                <a:pos x="4746" y="552"/>
              </a:cxn>
              <a:cxn ang="0">
                <a:pos x="4974" y="392"/>
              </a:cxn>
              <a:cxn ang="0">
                <a:pos x="5216" y="236"/>
              </a:cxn>
              <a:cxn ang="0">
                <a:pos x="5410" y="132"/>
              </a:cxn>
              <a:cxn ang="0">
                <a:pos x="5616" y="44"/>
              </a:cxn>
              <a:cxn ang="0">
                <a:pos x="5760" y="0"/>
              </a:cxn>
            </a:cxnLst>
            <a:rect l="0" t="0" r="r" b="b"/>
            <a:pathLst>
              <a:path w="5760" h="1828">
                <a:moveTo>
                  <a:pt x="5760" y="678"/>
                </a:moveTo>
                <a:lnTo>
                  <a:pt x="5760" y="678"/>
                </a:lnTo>
                <a:lnTo>
                  <a:pt x="5676" y="676"/>
                </a:lnTo>
                <a:lnTo>
                  <a:pt x="5592" y="676"/>
                </a:lnTo>
                <a:lnTo>
                  <a:pt x="5510" y="680"/>
                </a:lnTo>
                <a:lnTo>
                  <a:pt x="5430" y="686"/>
                </a:lnTo>
                <a:lnTo>
                  <a:pt x="5350" y="692"/>
                </a:lnTo>
                <a:lnTo>
                  <a:pt x="5272" y="702"/>
                </a:lnTo>
                <a:lnTo>
                  <a:pt x="5196" y="714"/>
                </a:lnTo>
                <a:lnTo>
                  <a:pt x="5120" y="728"/>
                </a:lnTo>
                <a:lnTo>
                  <a:pt x="5048" y="744"/>
                </a:lnTo>
                <a:lnTo>
                  <a:pt x="4974" y="760"/>
                </a:lnTo>
                <a:lnTo>
                  <a:pt x="4904" y="780"/>
                </a:lnTo>
                <a:lnTo>
                  <a:pt x="4832" y="800"/>
                </a:lnTo>
                <a:lnTo>
                  <a:pt x="4764" y="822"/>
                </a:lnTo>
                <a:lnTo>
                  <a:pt x="4696" y="846"/>
                </a:lnTo>
                <a:lnTo>
                  <a:pt x="4628" y="870"/>
                </a:lnTo>
                <a:lnTo>
                  <a:pt x="4562" y="896"/>
                </a:lnTo>
                <a:lnTo>
                  <a:pt x="4498" y="922"/>
                </a:lnTo>
                <a:lnTo>
                  <a:pt x="4432" y="950"/>
                </a:lnTo>
                <a:lnTo>
                  <a:pt x="4308" y="1008"/>
                </a:lnTo>
                <a:lnTo>
                  <a:pt x="4184" y="1070"/>
                </a:lnTo>
                <a:lnTo>
                  <a:pt x="4066" y="1132"/>
                </a:lnTo>
                <a:lnTo>
                  <a:pt x="3948" y="1198"/>
                </a:lnTo>
                <a:lnTo>
                  <a:pt x="3834" y="1262"/>
                </a:lnTo>
                <a:lnTo>
                  <a:pt x="3612" y="1392"/>
                </a:lnTo>
                <a:lnTo>
                  <a:pt x="3612" y="1392"/>
                </a:lnTo>
                <a:lnTo>
                  <a:pt x="3536" y="1434"/>
                </a:lnTo>
                <a:lnTo>
                  <a:pt x="3456" y="1472"/>
                </a:lnTo>
                <a:lnTo>
                  <a:pt x="3376" y="1508"/>
                </a:lnTo>
                <a:lnTo>
                  <a:pt x="3294" y="1540"/>
                </a:lnTo>
                <a:lnTo>
                  <a:pt x="3210" y="1572"/>
                </a:lnTo>
                <a:lnTo>
                  <a:pt x="3124" y="1602"/>
                </a:lnTo>
                <a:lnTo>
                  <a:pt x="2952" y="1662"/>
                </a:lnTo>
                <a:lnTo>
                  <a:pt x="2952" y="1662"/>
                </a:lnTo>
                <a:lnTo>
                  <a:pt x="2872" y="1688"/>
                </a:lnTo>
                <a:lnTo>
                  <a:pt x="2788" y="1712"/>
                </a:lnTo>
                <a:lnTo>
                  <a:pt x="2700" y="1736"/>
                </a:lnTo>
                <a:lnTo>
                  <a:pt x="2608" y="1758"/>
                </a:lnTo>
                <a:lnTo>
                  <a:pt x="2512" y="1776"/>
                </a:lnTo>
                <a:lnTo>
                  <a:pt x="2414" y="1792"/>
                </a:lnTo>
                <a:lnTo>
                  <a:pt x="2314" y="1806"/>
                </a:lnTo>
                <a:lnTo>
                  <a:pt x="2212" y="1816"/>
                </a:lnTo>
                <a:lnTo>
                  <a:pt x="2108" y="1824"/>
                </a:lnTo>
                <a:lnTo>
                  <a:pt x="2006" y="1828"/>
                </a:lnTo>
                <a:lnTo>
                  <a:pt x="1902" y="1828"/>
                </a:lnTo>
                <a:lnTo>
                  <a:pt x="1800" y="1824"/>
                </a:lnTo>
                <a:lnTo>
                  <a:pt x="1700" y="1814"/>
                </a:lnTo>
                <a:lnTo>
                  <a:pt x="1650" y="1808"/>
                </a:lnTo>
                <a:lnTo>
                  <a:pt x="1600" y="1800"/>
                </a:lnTo>
                <a:lnTo>
                  <a:pt x="1552" y="1792"/>
                </a:lnTo>
                <a:lnTo>
                  <a:pt x="1504" y="1782"/>
                </a:lnTo>
                <a:lnTo>
                  <a:pt x="1456" y="1770"/>
                </a:lnTo>
                <a:lnTo>
                  <a:pt x="1410" y="1758"/>
                </a:lnTo>
                <a:lnTo>
                  <a:pt x="1410" y="1758"/>
                </a:lnTo>
                <a:lnTo>
                  <a:pt x="1318" y="1730"/>
                </a:lnTo>
                <a:lnTo>
                  <a:pt x="1228" y="1700"/>
                </a:lnTo>
                <a:lnTo>
                  <a:pt x="1142" y="1668"/>
                </a:lnTo>
                <a:lnTo>
                  <a:pt x="1056" y="1632"/>
                </a:lnTo>
                <a:lnTo>
                  <a:pt x="972" y="1596"/>
                </a:lnTo>
                <a:lnTo>
                  <a:pt x="892" y="1556"/>
                </a:lnTo>
                <a:lnTo>
                  <a:pt x="814" y="1514"/>
                </a:lnTo>
                <a:lnTo>
                  <a:pt x="738" y="1470"/>
                </a:lnTo>
                <a:lnTo>
                  <a:pt x="738" y="1470"/>
                </a:lnTo>
                <a:lnTo>
                  <a:pt x="638" y="1406"/>
                </a:lnTo>
                <a:lnTo>
                  <a:pt x="536" y="1338"/>
                </a:lnTo>
                <a:lnTo>
                  <a:pt x="436" y="1264"/>
                </a:lnTo>
                <a:lnTo>
                  <a:pt x="386" y="1226"/>
                </a:lnTo>
                <a:lnTo>
                  <a:pt x="338" y="1186"/>
                </a:lnTo>
                <a:lnTo>
                  <a:pt x="290" y="1146"/>
                </a:lnTo>
                <a:lnTo>
                  <a:pt x="244" y="1104"/>
                </a:lnTo>
                <a:lnTo>
                  <a:pt x="200" y="1062"/>
                </a:lnTo>
                <a:lnTo>
                  <a:pt x="156" y="1020"/>
                </a:lnTo>
                <a:lnTo>
                  <a:pt x="114" y="976"/>
                </a:lnTo>
                <a:lnTo>
                  <a:pt x="74" y="932"/>
                </a:lnTo>
                <a:lnTo>
                  <a:pt x="36" y="886"/>
                </a:lnTo>
                <a:lnTo>
                  <a:pt x="0" y="840"/>
                </a:lnTo>
                <a:lnTo>
                  <a:pt x="0" y="840"/>
                </a:lnTo>
                <a:lnTo>
                  <a:pt x="6" y="216"/>
                </a:lnTo>
                <a:lnTo>
                  <a:pt x="6" y="216"/>
                </a:lnTo>
                <a:lnTo>
                  <a:pt x="6" y="228"/>
                </a:lnTo>
                <a:lnTo>
                  <a:pt x="6" y="228"/>
                </a:lnTo>
                <a:lnTo>
                  <a:pt x="354" y="678"/>
                </a:lnTo>
                <a:lnTo>
                  <a:pt x="354" y="678"/>
                </a:lnTo>
                <a:lnTo>
                  <a:pt x="396" y="728"/>
                </a:lnTo>
                <a:lnTo>
                  <a:pt x="440" y="776"/>
                </a:lnTo>
                <a:lnTo>
                  <a:pt x="486" y="824"/>
                </a:lnTo>
                <a:lnTo>
                  <a:pt x="532" y="870"/>
                </a:lnTo>
                <a:lnTo>
                  <a:pt x="582" y="916"/>
                </a:lnTo>
                <a:lnTo>
                  <a:pt x="632" y="960"/>
                </a:lnTo>
                <a:lnTo>
                  <a:pt x="684" y="1004"/>
                </a:lnTo>
                <a:lnTo>
                  <a:pt x="738" y="1044"/>
                </a:lnTo>
                <a:lnTo>
                  <a:pt x="792" y="1086"/>
                </a:lnTo>
                <a:lnTo>
                  <a:pt x="846" y="1126"/>
                </a:lnTo>
                <a:lnTo>
                  <a:pt x="902" y="1164"/>
                </a:lnTo>
                <a:lnTo>
                  <a:pt x="958" y="1202"/>
                </a:lnTo>
                <a:lnTo>
                  <a:pt x="1072" y="1274"/>
                </a:lnTo>
                <a:lnTo>
                  <a:pt x="1188" y="1344"/>
                </a:lnTo>
                <a:lnTo>
                  <a:pt x="1188" y="1344"/>
                </a:lnTo>
                <a:lnTo>
                  <a:pt x="1254" y="1380"/>
                </a:lnTo>
                <a:lnTo>
                  <a:pt x="1324" y="1414"/>
                </a:lnTo>
                <a:lnTo>
                  <a:pt x="1398" y="1444"/>
                </a:lnTo>
                <a:lnTo>
                  <a:pt x="1474" y="1472"/>
                </a:lnTo>
                <a:lnTo>
                  <a:pt x="1550" y="1498"/>
                </a:lnTo>
                <a:lnTo>
                  <a:pt x="1628" y="1522"/>
                </a:lnTo>
                <a:lnTo>
                  <a:pt x="1708" y="1546"/>
                </a:lnTo>
                <a:lnTo>
                  <a:pt x="1788" y="1566"/>
                </a:lnTo>
                <a:lnTo>
                  <a:pt x="1788" y="1566"/>
                </a:lnTo>
                <a:lnTo>
                  <a:pt x="1836" y="1578"/>
                </a:lnTo>
                <a:lnTo>
                  <a:pt x="1882" y="1588"/>
                </a:lnTo>
                <a:lnTo>
                  <a:pt x="1930" y="1596"/>
                </a:lnTo>
                <a:lnTo>
                  <a:pt x="1980" y="1602"/>
                </a:lnTo>
                <a:lnTo>
                  <a:pt x="2028" y="1608"/>
                </a:lnTo>
                <a:lnTo>
                  <a:pt x="2078" y="1612"/>
                </a:lnTo>
                <a:lnTo>
                  <a:pt x="2176" y="1618"/>
                </a:lnTo>
                <a:lnTo>
                  <a:pt x="2274" y="1620"/>
                </a:lnTo>
                <a:lnTo>
                  <a:pt x="2372" y="1616"/>
                </a:lnTo>
                <a:lnTo>
                  <a:pt x="2472" y="1608"/>
                </a:lnTo>
                <a:lnTo>
                  <a:pt x="2568" y="1598"/>
                </a:lnTo>
                <a:lnTo>
                  <a:pt x="2664" y="1584"/>
                </a:lnTo>
                <a:lnTo>
                  <a:pt x="2758" y="1568"/>
                </a:lnTo>
                <a:lnTo>
                  <a:pt x="2850" y="1548"/>
                </a:lnTo>
                <a:lnTo>
                  <a:pt x="2938" y="1526"/>
                </a:lnTo>
                <a:lnTo>
                  <a:pt x="3024" y="1502"/>
                </a:lnTo>
                <a:lnTo>
                  <a:pt x="3106" y="1476"/>
                </a:lnTo>
                <a:lnTo>
                  <a:pt x="3184" y="1450"/>
                </a:lnTo>
                <a:lnTo>
                  <a:pt x="3258" y="1422"/>
                </a:lnTo>
                <a:lnTo>
                  <a:pt x="3258" y="1422"/>
                </a:lnTo>
                <a:lnTo>
                  <a:pt x="3362" y="1380"/>
                </a:lnTo>
                <a:lnTo>
                  <a:pt x="3464" y="1334"/>
                </a:lnTo>
                <a:lnTo>
                  <a:pt x="3564" y="1286"/>
                </a:lnTo>
                <a:lnTo>
                  <a:pt x="3662" y="1238"/>
                </a:lnTo>
                <a:lnTo>
                  <a:pt x="3760" y="1186"/>
                </a:lnTo>
                <a:lnTo>
                  <a:pt x="3854" y="1134"/>
                </a:lnTo>
                <a:lnTo>
                  <a:pt x="3948" y="1080"/>
                </a:lnTo>
                <a:lnTo>
                  <a:pt x="4040" y="1026"/>
                </a:lnTo>
                <a:lnTo>
                  <a:pt x="4130" y="970"/>
                </a:lnTo>
                <a:lnTo>
                  <a:pt x="4220" y="912"/>
                </a:lnTo>
                <a:lnTo>
                  <a:pt x="4398" y="794"/>
                </a:lnTo>
                <a:lnTo>
                  <a:pt x="4572" y="674"/>
                </a:lnTo>
                <a:lnTo>
                  <a:pt x="4746" y="552"/>
                </a:lnTo>
                <a:lnTo>
                  <a:pt x="4746" y="552"/>
                </a:lnTo>
                <a:lnTo>
                  <a:pt x="4858" y="472"/>
                </a:lnTo>
                <a:lnTo>
                  <a:pt x="4974" y="392"/>
                </a:lnTo>
                <a:lnTo>
                  <a:pt x="5094" y="312"/>
                </a:lnTo>
                <a:lnTo>
                  <a:pt x="5154" y="274"/>
                </a:lnTo>
                <a:lnTo>
                  <a:pt x="5216" y="236"/>
                </a:lnTo>
                <a:lnTo>
                  <a:pt x="5280" y="200"/>
                </a:lnTo>
                <a:lnTo>
                  <a:pt x="5344" y="164"/>
                </a:lnTo>
                <a:lnTo>
                  <a:pt x="5410" y="132"/>
                </a:lnTo>
                <a:lnTo>
                  <a:pt x="5478" y="100"/>
                </a:lnTo>
                <a:lnTo>
                  <a:pt x="5546" y="70"/>
                </a:lnTo>
                <a:lnTo>
                  <a:pt x="5616" y="44"/>
                </a:lnTo>
                <a:lnTo>
                  <a:pt x="5688" y="20"/>
                </a:lnTo>
                <a:lnTo>
                  <a:pt x="5760" y="0"/>
                </a:lnTo>
                <a:lnTo>
                  <a:pt x="5760" y="0"/>
                </a:lnTo>
                <a:lnTo>
                  <a:pt x="5760" y="678"/>
                </a:lnTo>
                <a:lnTo>
                  <a:pt x="5760" y="678"/>
                </a:lnTo>
              </a:path>
            </a:pathLst>
          </a:custGeom>
          <a:gradFill>
            <a:gsLst>
              <a:gs pos="0">
                <a:schemeClr val="accent2">
                  <a:lumMod val="75000"/>
                  <a:alpha val="9000"/>
                </a:schemeClr>
              </a:gs>
              <a:gs pos="50000">
                <a:schemeClr val="accent3">
                  <a:lumMod val="40000"/>
                  <a:lumOff val="60000"/>
                </a:schemeClr>
              </a:gs>
              <a:gs pos="100000">
                <a:schemeClr val="tx1">
                  <a:lumMod val="50000"/>
                  <a:lumOff val="50000"/>
                  <a:alpha val="1000"/>
                </a:schemeClr>
              </a:gs>
            </a:gsLst>
            <a:lin ang="0" scaled="0"/>
          </a:gradFill>
          <a:ln w="9525">
            <a:noFill/>
            <a:round/>
          </a:ln>
          <a:effectLst>
            <a:outerShdw blurRad="50800" dist="38100" dir="5400000" algn="t" rotWithShape="0">
              <a:prstClr val="black">
                <a:alpha val="24000"/>
              </a:prstClr>
            </a:outerShdw>
          </a:effectLst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4" name="Freeform 5"/>
          <p:cNvSpPr/>
          <p:nvPr/>
        </p:nvSpPr>
        <p:spPr>
          <a:xfrm flipH="1">
            <a:off x="0" y="4191000"/>
            <a:ext cx="9144000" cy="1214702"/>
          </a:xfrm>
          <a:custGeom>
            <a:avLst/>
            <a:gdLst/>
            <a:ahLst/>
            <a:cxnLst>
              <a:cxn ang="0">
                <a:pos x="38" y="67"/>
              </a:cxn>
              <a:cxn ang="0">
                <a:pos x="174" y="296"/>
              </a:cxn>
              <a:cxn ang="0">
                <a:pos x="358" y="553"/>
              </a:cxn>
              <a:cxn ang="0">
                <a:pos x="610" y="839"/>
              </a:cxn>
              <a:cxn ang="0">
                <a:pos x="843" y="1048"/>
              </a:cxn>
              <a:cxn ang="0">
                <a:pos x="1020" y="1177"/>
              </a:cxn>
              <a:cxn ang="0">
                <a:pos x="1213" y="1294"/>
              </a:cxn>
              <a:cxn ang="0">
                <a:pos x="1425" y="1392"/>
              </a:cxn>
              <a:cxn ang="0">
                <a:pos x="1653" y="1468"/>
              </a:cxn>
              <a:cxn ang="0">
                <a:pos x="1899" y="1516"/>
              </a:cxn>
              <a:cxn ang="0">
                <a:pos x="2161" y="1535"/>
              </a:cxn>
              <a:cxn ang="0">
                <a:pos x="2375" y="1525"/>
              </a:cxn>
              <a:cxn ang="0">
                <a:pos x="2649" y="1478"/>
              </a:cxn>
              <a:cxn ang="0">
                <a:pos x="2909" y="1404"/>
              </a:cxn>
              <a:cxn ang="0">
                <a:pos x="3159" y="1303"/>
              </a:cxn>
              <a:cxn ang="0">
                <a:pos x="3399" y="1184"/>
              </a:cxn>
              <a:cxn ang="0">
                <a:pos x="3799" y="941"/>
              </a:cxn>
              <a:cxn ang="0">
                <a:pos x="4436" y="508"/>
              </a:cxn>
              <a:cxn ang="0">
                <a:pos x="4793" y="295"/>
              </a:cxn>
              <a:cxn ang="0">
                <a:pos x="4995" y="198"/>
              </a:cxn>
              <a:cxn ang="0">
                <a:pos x="5196" y="129"/>
              </a:cxn>
              <a:cxn ang="0">
                <a:pos x="5400" y="91"/>
              </a:cxn>
              <a:cxn ang="0">
                <a:pos x="5605" y="90"/>
              </a:cxn>
              <a:cxn ang="0">
                <a:pos x="5757" y="896"/>
              </a:cxn>
              <a:cxn ang="0">
                <a:pos x="5681" y="849"/>
              </a:cxn>
              <a:cxn ang="0">
                <a:pos x="5546" y="794"/>
              </a:cxn>
              <a:cxn ang="0">
                <a:pos x="5343" y="743"/>
              </a:cxn>
              <a:cxn ang="0">
                <a:pos x="5071" y="722"/>
              </a:cxn>
              <a:cxn ang="0">
                <a:pos x="4726" y="753"/>
              </a:cxn>
              <a:cxn ang="0">
                <a:pos x="4421" y="824"/>
              </a:cxn>
              <a:cxn ang="0">
                <a:pos x="4195" y="898"/>
              </a:cxn>
              <a:cxn ang="0">
                <a:pos x="3950" y="999"/>
              </a:cxn>
              <a:cxn ang="0">
                <a:pos x="3687" y="1128"/>
              </a:cxn>
              <a:cxn ang="0">
                <a:pos x="3435" y="1270"/>
              </a:cxn>
              <a:cxn ang="0">
                <a:pos x="2978" y="1487"/>
              </a:cxn>
              <a:cxn ang="0">
                <a:pos x="2692" y="1590"/>
              </a:cxn>
              <a:cxn ang="0">
                <a:pos x="2465" y="1652"/>
              </a:cxn>
              <a:cxn ang="0">
                <a:pos x="2239" y="1694"/>
              </a:cxn>
              <a:cxn ang="0">
                <a:pos x="2011" y="1714"/>
              </a:cxn>
              <a:cxn ang="0">
                <a:pos x="1787" y="1713"/>
              </a:cxn>
              <a:cxn ang="0">
                <a:pos x="1563" y="1687"/>
              </a:cxn>
              <a:cxn ang="0">
                <a:pos x="1341" y="1633"/>
              </a:cxn>
              <a:cxn ang="0">
                <a:pos x="1120" y="1554"/>
              </a:cxn>
              <a:cxn ang="0">
                <a:pos x="901" y="1447"/>
              </a:cxn>
              <a:cxn ang="0">
                <a:pos x="684" y="1309"/>
              </a:cxn>
              <a:cxn ang="0">
                <a:pos x="471" y="1141"/>
              </a:cxn>
              <a:cxn ang="0">
                <a:pos x="260" y="937"/>
              </a:cxn>
              <a:cxn ang="0">
                <a:pos x="52" y="701"/>
              </a:cxn>
            </a:cxnLst>
            <a:rect l="0" t="0" r="r" b="b"/>
            <a:pathLst>
              <a:path w="5760" h="1716">
                <a:moveTo>
                  <a:pt x="5" y="0"/>
                </a:moveTo>
                <a:lnTo>
                  <a:pt x="5" y="0"/>
                </a:lnTo>
                <a:lnTo>
                  <a:pt x="14" y="17"/>
                </a:lnTo>
                <a:lnTo>
                  <a:pt x="38" y="67"/>
                </a:lnTo>
                <a:lnTo>
                  <a:pt x="79" y="141"/>
                </a:lnTo>
                <a:lnTo>
                  <a:pt x="107" y="188"/>
                </a:lnTo>
                <a:lnTo>
                  <a:pt x="138" y="239"/>
                </a:lnTo>
                <a:lnTo>
                  <a:pt x="174" y="296"/>
                </a:lnTo>
                <a:lnTo>
                  <a:pt x="214" y="357"/>
                </a:lnTo>
                <a:lnTo>
                  <a:pt x="257" y="419"/>
                </a:lnTo>
                <a:lnTo>
                  <a:pt x="305" y="486"/>
                </a:lnTo>
                <a:lnTo>
                  <a:pt x="358" y="553"/>
                </a:lnTo>
                <a:lnTo>
                  <a:pt x="414" y="624"/>
                </a:lnTo>
                <a:lnTo>
                  <a:pt x="476" y="694"/>
                </a:lnTo>
                <a:lnTo>
                  <a:pt x="539" y="767"/>
                </a:lnTo>
                <a:lnTo>
                  <a:pt x="610" y="839"/>
                </a:lnTo>
                <a:lnTo>
                  <a:pt x="683" y="910"/>
                </a:lnTo>
                <a:lnTo>
                  <a:pt x="760" y="979"/>
                </a:lnTo>
                <a:lnTo>
                  <a:pt x="801" y="1013"/>
                </a:lnTo>
                <a:lnTo>
                  <a:pt x="843" y="1048"/>
                </a:lnTo>
                <a:lnTo>
                  <a:pt x="886" y="1082"/>
                </a:lnTo>
                <a:lnTo>
                  <a:pt x="929" y="1115"/>
                </a:lnTo>
                <a:lnTo>
                  <a:pt x="974" y="1146"/>
                </a:lnTo>
                <a:lnTo>
                  <a:pt x="1020" y="1177"/>
                </a:lnTo>
                <a:lnTo>
                  <a:pt x="1067" y="1208"/>
                </a:lnTo>
                <a:lnTo>
                  <a:pt x="1115" y="1237"/>
                </a:lnTo>
                <a:lnTo>
                  <a:pt x="1163" y="1266"/>
                </a:lnTo>
                <a:lnTo>
                  <a:pt x="1213" y="1294"/>
                </a:lnTo>
                <a:lnTo>
                  <a:pt x="1265" y="1320"/>
                </a:lnTo>
                <a:lnTo>
                  <a:pt x="1317" y="1346"/>
                </a:lnTo>
                <a:lnTo>
                  <a:pt x="1370" y="1370"/>
                </a:lnTo>
                <a:lnTo>
                  <a:pt x="1425" y="1392"/>
                </a:lnTo>
                <a:lnTo>
                  <a:pt x="1481" y="1413"/>
                </a:lnTo>
                <a:lnTo>
                  <a:pt x="1537" y="1433"/>
                </a:lnTo>
                <a:lnTo>
                  <a:pt x="1594" y="1451"/>
                </a:lnTo>
                <a:lnTo>
                  <a:pt x="1653" y="1468"/>
                </a:lnTo>
                <a:lnTo>
                  <a:pt x="1713" y="1483"/>
                </a:lnTo>
                <a:lnTo>
                  <a:pt x="1774" y="1495"/>
                </a:lnTo>
                <a:lnTo>
                  <a:pt x="1836" y="1508"/>
                </a:lnTo>
                <a:lnTo>
                  <a:pt x="1899" y="1516"/>
                </a:lnTo>
                <a:lnTo>
                  <a:pt x="1963" y="1525"/>
                </a:lnTo>
                <a:lnTo>
                  <a:pt x="2029" y="1530"/>
                </a:lnTo>
                <a:lnTo>
                  <a:pt x="2094" y="1533"/>
                </a:lnTo>
                <a:lnTo>
                  <a:pt x="2161" y="1535"/>
                </a:lnTo>
                <a:lnTo>
                  <a:pt x="2161" y="1535"/>
                </a:lnTo>
                <a:lnTo>
                  <a:pt x="2234" y="1533"/>
                </a:lnTo>
                <a:lnTo>
                  <a:pt x="2304" y="1530"/>
                </a:lnTo>
                <a:lnTo>
                  <a:pt x="2375" y="1525"/>
                </a:lnTo>
                <a:lnTo>
                  <a:pt x="2446" y="1516"/>
                </a:lnTo>
                <a:lnTo>
                  <a:pt x="2513" y="1506"/>
                </a:lnTo>
                <a:lnTo>
                  <a:pt x="2582" y="1494"/>
                </a:lnTo>
                <a:lnTo>
                  <a:pt x="2649" y="1478"/>
                </a:lnTo>
                <a:lnTo>
                  <a:pt x="2715" y="1463"/>
                </a:lnTo>
                <a:lnTo>
                  <a:pt x="2780" y="1446"/>
                </a:lnTo>
                <a:lnTo>
                  <a:pt x="2846" y="1425"/>
                </a:lnTo>
                <a:lnTo>
                  <a:pt x="2909" y="1404"/>
                </a:lnTo>
                <a:lnTo>
                  <a:pt x="2973" y="1380"/>
                </a:lnTo>
                <a:lnTo>
                  <a:pt x="3035" y="1356"/>
                </a:lnTo>
                <a:lnTo>
                  <a:pt x="3097" y="1330"/>
                </a:lnTo>
                <a:lnTo>
                  <a:pt x="3159" y="1303"/>
                </a:lnTo>
                <a:lnTo>
                  <a:pt x="3220" y="1275"/>
                </a:lnTo>
                <a:lnTo>
                  <a:pt x="3280" y="1246"/>
                </a:lnTo>
                <a:lnTo>
                  <a:pt x="3340" y="1215"/>
                </a:lnTo>
                <a:lnTo>
                  <a:pt x="3399" y="1184"/>
                </a:lnTo>
                <a:lnTo>
                  <a:pt x="3457" y="1151"/>
                </a:lnTo>
                <a:lnTo>
                  <a:pt x="3573" y="1084"/>
                </a:lnTo>
                <a:lnTo>
                  <a:pt x="3687" y="1013"/>
                </a:lnTo>
                <a:lnTo>
                  <a:pt x="3799" y="941"/>
                </a:lnTo>
                <a:lnTo>
                  <a:pt x="3907" y="868"/>
                </a:lnTo>
                <a:lnTo>
                  <a:pt x="4123" y="722"/>
                </a:lnTo>
                <a:lnTo>
                  <a:pt x="4333" y="577"/>
                </a:lnTo>
                <a:lnTo>
                  <a:pt x="4436" y="508"/>
                </a:lnTo>
                <a:lnTo>
                  <a:pt x="4540" y="443"/>
                </a:lnTo>
                <a:lnTo>
                  <a:pt x="4641" y="381"/>
                </a:lnTo>
                <a:lnTo>
                  <a:pt x="4743" y="322"/>
                </a:lnTo>
                <a:lnTo>
                  <a:pt x="4793" y="295"/>
                </a:lnTo>
                <a:lnTo>
                  <a:pt x="4845" y="269"/>
                </a:lnTo>
                <a:lnTo>
                  <a:pt x="4895" y="243"/>
                </a:lnTo>
                <a:lnTo>
                  <a:pt x="4945" y="221"/>
                </a:lnTo>
                <a:lnTo>
                  <a:pt x="4995" y="198"/>
                </a:lnTo>
                <a:lnTo>
                  <a:pt x="5046" y="179"/>
                </a:lnTo>
                <a:lnTo>
                  <a:pt x="5096" y="160"/>
                </a:lnTo>
                <a:lnTo>
                  <a:pt x="5146" y="143"/>
                </a:lnTo>
                <a:lnTo>
                  <a:pt x="5196" y="129"/>
                </a:lnTo>
                <a:lnTo>
                  <a:pt x="5248" y="117"/>
                </a:lnTo>
                <a:lnTo>
                  <a:pt x="5298" y="105"/>
                </a:lnTo>
                <a:lnTo>
                  <a:pt x="5348" y="96"/>
                </a:lnTo>
                <a:lnTo>
                  <a:pt x="5400" y="91"/>
                </a:lnTo>
                <a:lnTo>
                  <a:pt x="5450" y="88"/>
                </a:lnTo>
                <a:lnTo>
                  <a:pt x="5501" y="86"/>
                </a:lnTo>
                <a:lnTo>
                  <a:pt x="5553" y="86"/>
                </a:lnTo>
                <a:lnTo>
                  <a:pt x="5605" y="90"/>
                </a:lnTo>
                <a:lnTo>
                  <a:pt x="5657" y="96"/>
                </a:lnTo>
                <a:lnTo>
                  <a:pt x="5708" y="105"/>
                </a:lnTo>
                <a:lnTo>
                  <a:pt x="5760" y="117"/>
                </a:lnTo>
                <a:lnTo>
                  <a:pt x="5757" y="896"/>
                </a:lnTo>
                <a:lnTo>
                  <a:pt x="5757" y="896"/>
                </a:lnTo>
                <a:lnTo>
                  <a:pt x="5748" y="889"/>
                </a:lnTo>
                <a:lnTo>
                  <a:pt x="5722" y="874"/>
                </a:lnTo>
                <a:lnTo>
                  <a:pt x="5681" y="849"/>
                </a:lnTo>
                <a:lnTo>
                  <a:pt x="5653" y="837"/>
                </a:lnTo>
                <a:lnTo>
                  <a:pt x="5622" y="822"/>
                </a:lnTo>
                <a:lnTo>
                  <a:pt x="5586" y="808"/>
                </a:lnTo>
                <a:lnTo>
                  <a:pt x="5546" y="794"/>
                </a:lnTo>
                <a:lnTo>
                  <a:pt x="5503" y="780"/>
                </a:lnTo>
                <a:lnTo>
                  <a:pt x="5453" y="767"/>
                </a:lnTo>
                <a:lnTo>
                  <a:pt x="5402" y="755"/>
                </a:lnTo>
                <a:lnTo>
                  <a:pt x="5343" y="743"/>
                </a:lnTo>
                <a:lnTo>
                  <a:pt x="5283" y="734"/>
                </a:lnTo>
                <a:lnTo>
                  <a:pt x="5215" y="727"/>
                </a:lnTo>
                <a:lnTo>
                  <a:pt x="5145" y="724"/>
                </a:lnTo>
                <a:lnTo>
                  <a:pt x="5071" y="722"/>
                </a:lnTo>
                <a:lnTo>
                  <a:pt x="4991" y="724"/>
                </a:lnTo>
                <a:lnTo>
                  <a:pt x="4907" y="729"/>
                </a:lnTo>
                <a:lnTo>
                  <a:pt x="4819" y="739"/>
                </a:lnTo>
                <a:lnTo>
                  <a:pt x="4726" y="753"/>
                </a:lnTo>
                <a:lnTo>
                  <a:pt x="4629" y="770"/>
                </a:lnTo>
                <a:lnTo>
                  <a:pt x="4528" y="794"/>
                </a:lnTo>
                <a:lnTo>
                  <a:pt x="4474" y="808"/>
                </a:lnTo>
                <a:lnTo>
                  <a:pt x="4421" y="824"/>
                </a:lnTo>
                <a:lnTo>
                  <a:pt x="4366" y="839"/>
                </a:lnTo>
                <a:lnTo>
                  <a:pt x="4311" y="858"/>
                </a:lnTo>
                <a:lnTo>
                  <a:pt x="4254" y="877"/>
                </a:lnTo>
                <a:lnTo>
                  <a:pt x="4195" y="898"/>
                </a:lnTo>
                <a:lnTo>
                  <a:pt x="4135" y="920"/>
                </a:lnTo>
                <a:lnTo>
                  <a:pt x="4074" y="946"/>
                </a:lnTo>
                <a:lnTo>
                  <a:pt x="4012" y="972"/>
                </a:lnTo>
                <a:lnTo>
                  <a:pt x="3950" y="999"/>
                </a:lnTo>
                <a:lnTo>
                  <a:pt x="3887" y="1029"/>
                </a:lnTo>
                <a:lnTo>
                  <a:pt x="3821" y="1061"/>
                </a:lnTo>
                <a:lnTo>
                  <a:pt x="3754" y="1094"/>
                </a:lnTo>
                <a:lnTo>
                  <a:pt x="3687" y="1128"/>
                </a:lnTo>
                <a:lnTo>
                  <a:pt x="3618" y="1166"/>
                </a:lnTo>
                <a:lnTo>
                  <a:pt x="3549" y="1206"/>
                </a:lnTo>
                <a:lnTo>
                  <a:pt x="3549" y="1206"/>
                </a:lnTo>
                <a:lnTo>
                  <a:pt x="3435" y="1270"/>
                </a:lnTo>
                <a:lnTo>
                  <a:pt x="3319" y="1330"/>
                </a:lnTo>
                <a:lnTo>
                  <a:pt x="3206" y="1385"/>
                </a:lnTo>
                <a:lnTo>
                  <a:pt x="3092" y="1439"/>
                </a:lnTo>
                <a:lnTo>
                  <a:pt x="2978" y="1487"/>
                </a:lnTo>
                <a:lnTo>
                  <a:pt x="2864" y="1532"/>
                </a:lnTo>
                <a:lnTo>
                  <a:pt x="2808" y="1552"/>
                </a:lnTo>
                <a:lnTo>
                  <a:pt x="2751" y="1571"/>
                </a:lnTo>
                <a:lnTo>
                  <a:pt x="2692" y="1590"/>
                </a:lnTo>
                <a:lnTo>
                  <a:pt x="2635" y="1607"/>
                </a:lnTo>
                <a:lnTo>
                  <a:pt x="2578" y="1623"/>
                </a:lnTo>
                <a:lnTo>
                  <a:pt x="2522" y="1638"/>
                </a:lnTo>
                <a:lnTo>
                  <a:pt x="2465" y="1652"/>
                </a:lnTo>
                <a:lnTo>
                  <a:pt x="2408" y="1664"/>
                </a:lnTo>
                <a:lnTo>
                  <a:pt x="2351" y="1676"/>
                </a:lnTo>
                <a:lnTo>
                  <a:pt x="2296" y="1685"/>
                </a:lnTo>
                <a:lnTo>
                  <a:pt x="2239" y="1694"/>
                </a:lnTo>
                <a:lnTo>
                  <a:pt x="2182" y="1700"/>
                </a:lnTo>
                <a:lnTo>
                  <a:pt x="2125" y="1707"/>
                </a:lnTo>
                <a:lnTo>
                  <a:pt x="2068" y="1711"/>
                </a:lnTo>
                <a:lnTo>
                  <a:pt x="2011" y="1714"/>
                </a:lnTo>
                <a:lnTo>
                  <a:pt x="1956" y="1716"/>
                </a:lnTo>
                <a:lnTo>
                  <a:pt x="1899" y="1716"/>
                </a:lnTo>
                <a:lnTo>
                  <a:pt x="1842" y="1716"/>
                </a:lnTo>
                <a:lnTo>
                  <a:pt x="1787" y="1713"/>
                </a:lnTo>
                <a:lnTo>
                  <a:pt x="1730" y="1707"/>
                </a:lnTo>
                <a:lnTo>
                  <a:pt x="1675" y="1702"/>
                </a:lnTo>
                <a:lnTo>
                  <a:pt x="1618" y="1695"/>
                </a:lnTo>
                <a:lnTo>
                  <a:pt x="1563" y="1687"/>
                </a:lnTo>
                <a:lnTo>
                  <a:pt x="1506" y="1675"/>
                </a:lnTo>
                <a:lnTo>
                  <a:pt x="1451" y="1663"/>
                </a:lnTo>
                <a:lnTo>
                  <a:pt x="1396" y="1649"/>
                </a:lnTo>
                <a:lnTo>
                  <a:pt x="1341" y="1633"/>
                </a:lnTo>
                <a:lnTo>
                  <a:pt x="1286" y="1616"/>
                </a:lnTo>
                <a:lnTo>
                  <a:pt x="1231" y="1597"/>
                </a:lnTo>
                <a:lnTo>
                  <a:pt x="1175" y="1576"/>
                </a:lnTo>
                <a:lnTo>
                  <a:pt x="1120" y="1554"/>
                </a:lnTo>
                <a:lnTo>
                  <a:pt x="1065" y="1530"/>
                </a:lnTo>
                <a:lnTo>
                  <a:pt x="1010" y="1504"/>
                </a:lnTo>
                <a:lnTo>
                  <a:pt x="957" y="1477"/>
                </a:lnTo>
                <a:lnTo>
                  <a:pt x="901" y="1447"/>
                </a:lnTo>
                <a:lnTo>
                  <a:pt x="846" y="1416"/>
                </a:lnTo>
                <a:lnTo>
                  <a:pt x="793" y="1382"/>
                </a:lnTo>
                <a:lnTo>
                  <a:pt x="739" y="1347"/>
                </a:lnTo>
                <a:lnTo>
                  <a:pt x="684" y="1309"/>
                </a:lnTo>
                <a:lnTo>
                  <a:pt x="631" y="1270"/>
                </a:lnTo>
                <a:lnTo>
                  <a:pt x="577" y="1228"/>
                </a:lnTo>
                <a:lnTo>
                  <a:pt x="524" y="1185"/>
                </a:lnTo>
                <a:lnTo>
                  <a:pt x="471" y="1141"/>
                </a:lnTo>
                <a:lnTo>
                  <a:pt x="419" y="1092"/>
                </a:lnTo>
                <a:lnTo>
                  <a:pt x="365" y="1044"/>
                </a:lnTo>
                <a:lnTo>
                  <a:pt x="312" y="992"/>
                </a:lnTo>
                <a:lnTo>
                  <a:pt x="260" y="937"/>
                </a:lnTo>
                <a:lnTo>
                  <a:pt x="209" y="882"/>
                </a:lnTo>
                <a:lnTo>
                  <a:pt x="155" y="824"/>
                </a:lnTo>
                <a:lnTo>
                  <a:pt x="103" y="763"/>
                </a:lnTo>
                <a:lnTo>
                  <a:pt x="52" y="701"/>
                </a:lnTo>
                <a:lnTo>
                  <a:pt x="0" y="637"/>
                </a:lnTo>
                <a:lnTo>
                  <a:pt x="5" y="0"/>
                </a:lnTo>
              </a:path>
            </a:pathLst>
          </a:custGeom>
          <a:gradFill>
            <a:gsLst>
              <a:gs pos="0">
                <a:schemeClr val="accent2">
                  <a:alpha val="0"/>
                </a:schemeClr>
              </a:gs>
              <a:gs pos="50000">
                <a:schemeClr val="accent3">
                  <a:lumMod val="60000"/>
                  <a:lumOff val="40000"/>
                </a:schemeClr>
              </a:gs>
              <a:gs pos="100000">
                <a:schemeClr val="accent2">
                  <a:lumMod val="75000"/>
                  <a:alpha val="27000"/>
                </a:schemeClr>
              </a:gs>
            </a:gsLst>
            <a:lin ang="0" scaled="0"/>
          </a:gradFill>
          <a:ln w="9525">
            <a:noFill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87829" y="2569029"/>
            <a:ext cx="7968342" cy="1230966"/>
          </a:xfrm>
        </p:spPr>
        <p:txBody>
          <a:bodyPr>
            <a:noAutofit/>
          </a:bodyPr>
          <a:lstStyle>
            <a:lvl1pPr algn="ctr">
              <a:defRPr sz="54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0E222C45-ABF2-4783-A1BB-69F61336F712}" type="datetime1">
              <a:rPr lang="ko-KR" altLang="en-US"/>
              <a:pPr>
                <a:defRPr lang="ko-KR" altLang="en-US"/>
              </a:pPr>
              <a:t>2013-10-28</a:t>
            </a:fld>
            <a:endParaRPr lang="en-US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  <p:pic>
        <p:nvPicPr>
          <p:cNvPr id="15" name="그림 14" descr="별.png"/>
          <p:cNvPicPr>
            <a:picLocks noChangeAspect="1"/>
          </p:cNvPicPr>
          <p:nvPr/>
        </p:nvPicPr>
        <p:blipFill rotWithShape="1">
          <a:blip r:embed="rId3" cstate="print">
            <a:alphaModFix/>
            <a:lum/>
          </a:blip>
          <a:stretch>
            <a:fillRect/>
          </a:stretch>
        </p:blipFill>
        <p:spPr>
          <a:xfrm flipH="1">
            <a:off x="6510360" y="-9525"/>
            <a:ext cx="1276350" cy="11811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타원 5"/>
          <p:cNvSpPr/>
          <p:nvPr/>
        </p:nvSpPr>
        <p:spPr>
          <a:xfrm rot="16200000">
            <a:off x="2667000" y="5524500"/>
            <a:ext cx="1333500" cy="1333500"/>
          </a:xfrm>
          <a:prstGeom prst="ellipse">
            <a:avLst/>
          </a:prstGeom>
          <a:solidFill>
            <a:schemeClr val="accent3">
              <a:alpha val="34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 rot="16200000">
            <a:off x="0" y="381000"/>
            <a:ext cx="1638300" cy="16383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 rot="16200000">
            <a:off x="-228600" y="3276600"/>
            <a:ext cx="2349500" cy="2349500"/>
          </a:xfrm>
          <a:prstGeom prst="ellipse">
            <a:avLst/>
          </a:prstGeom>
          <a:solidFill>
            <a:schemeClr val="accent1">
              <a:lumMod val="20000"/>
              <a:lumOff val="80000"/>
              <a:alpha val="74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grpSp>
        <p:nvGrpSpPr>
          <p:cNvPr id="9" name="그룹 23"/>
          <p:cNvGrpSpPr/>
          <p:nvPr/>
        </p:nvGrpSpPr>
        <p:grpSpPr>
          <a:xfrm rot="5400000" flipV="1">
            <a:off x="-2379662" y="2573337"/>
            <a:ext cx="6892925" cy="1676401"/>
            <a:chOff x="0" y="3060700"/>
            <a:chExt cx="9144000" cy="3092450"/>
          </a:xfrm>
        </p:grpSpPr>
        <p:sp>
          <p:nvSpPr>
            <p:cNvPr id="13" name="Freeform 9"/>
            <p:cNvSpPr/>
            <p:nvPr/>
          </p:nvSpPr>
          <p:spPr>
            <a:xfrm>
              <a:off x="0" y="3060700"/>
              <a:ext cx="9144000" cy="2901950"/>
            </a:xfrm>
            <a:custGeom>
              <a:avLst/>
              <a:gdLst/>
              <a:ahLst/>
              <a:cxnLst>
                <a:cxn ang="0">
                  <a:pos x="5676" y="676"/>
                </a:cxn>
                <a:cxn ang="0">
                  <a:pos x="5430" y="686"/>
                </a:cxn>
                <a:cxn ang="0">
                  <a:pos x="5196" y="714"/>
                </a:cxn>
                <a:cxn ang="0">
                  <a:pos x="4974" y="760"/>
                </a:cxn>
                <a:cxn ang="0">
                  <a:pos x="4764" y="822"/>
                </a:cxn>
                <a:cxn ang="0">
                  <a:pos x="4562" y="896"/>
                </a:cxn>
                <a:cxn ang="0">
                  <a:pos x="4308" y="1008"/>
                </a:cxn>
                <a:cxn ang="0">
                  <a:pos x="3948" y="1198"/>
                </a:cxn>
                <a:cxn ang="0">
                  <a:pos x="3612" y="1392"/>
                </a:cxn>
                <a:cxn ang="0">
                  <a:pos x="3376" y="1508"/>
                </a:cxn>
                <a:cxn ang="0">
                  <a:pos x="3124" y="1602"/>
                </a:cxn>
                <a:cxn ang="0">
                  <a:pos x="2872" y="1688"/>
                </a:cxn>
                <a:cxn ang="0">
                  <a:pos x="2608" y="1758"/>
                </a:cxn>
                <a:cxn ang="0">
                  <a:pos x="2314" y="1806"/>
                </a:cxn>
                <a:cxn ang="0">
                  <a:pos x="2006" y="1828"/>
                </a:cxn>
                <a:cxn ang="0">
                  <a:pos x="1700" y="1814"/>
                </a:cxn>
                <a:cxn ang="0">
                  <a:pos x="1552" y="1792"/>
                </a:cxn>
                <a:cxn ang="0">
                  <a:pos x="1410" y="1758"/>
                </a:cxn>
                <a:cxn ang="0">
                  <a:pos x="1228" y="1700"/>
                </a:cxn>
                <a:cxn ang="0">
                  <a:pos x="972" y="1596"/>
                </a:cxn>
                <a:cxn ang="0">
                  <a:pos x="738" y="1470"/>
                </a:cxn>
                <a:cxn ang="0">
                  <a:pos x="536" y="1338"/>
                </a:cxn>
                <a:cxn ang="0">
                  <a:pos x="338" y="1186"/>
                </a:cxn>
                <a:cxn ang="0">
                  <a:pos x="200" y="1062"/>
                </a:cxn>
                <a:cxn ang="0">
                  <a:pos x="74" y="932"/>
                </a:cxn>
                <a:cxn ang="0">
                  <a:pos x="0" y="840"/>
                </a:cxn>
                <a:cxn ang="0">
                  <a:pos x="6" y="228"/>
                </a:cxn>
                <a:cxn ang="0">
                  <a:pos x="354" y="678"/>
                </a:cxn>
                <a:cxn ang="0">
                  <a:pos x="486" y="824"/>
                </a:cxn>
                <a:cxn ang="0">
                  <a:pos x="632" y="960"/>
                </a:cxn>
                <a:cxn ang="0">
                  <a:pos x="792" y="1086"/>
                </a:cxn>
                <a:cxn ang="0">
                  <a:pos x="958" y="1202"/>
                </a:cxn>
                <a:cxn ang="0">
                  <a:pos x="1188" y="1344"/>
                </a:cxn>
                <a:cxn ang="0">
                  <a:pos x="1398" y="1444"/>
                </a:cxn>
                <a:cxn ang="0">
                  <a:pos x="1628" y="1522"/>
                </a:cxn>
                <a:cxn ang="0">
                  <a:pos x="1788" y="1566"/>
                </a:cxn>
                <a:cxn ang="0">
                  <a:pos x="1930" y="1596"/>
                </a:cxn>
                <a:cxn ang="0">
                  <a:pos x="2078" y="1612"/>
                </a:cxn>
                <a:cxn ang="0">
                  <a:pos x="2372" y="1616"/>
                </a:cxn>
                <a:cxn ang="0">
                  <a:pos x="2664" y="1584"/>
                </a:cxn>
                <a:cxn ang="0">
                  <a:pos x="2938" y="1526"/>
                </a:cxn>
                <a:cxn ang="0">
                  <a:pos x="3184" y="1450"/>
                </a:cxn>
                <a:cxn ang="0">
                  <a:pos x="3362" y="1380"/>
                </a:cxn>
                <a:cxn ang="0">
                  <a:pos x="3662" y="1238"/>
                </a:cxn>
                <a:cxn ang="0">
                  <a:pos x="3948" y="1080"/>
                </a:cxn>
                <a:cxn ang="0">
                  <a:pos x="4220" y="912"/>
                </a:cxn>
                <a:cxn ang="0">
                  <a:pos x="4746" y="552"/>
                </a:cxn>
                <a:cxn ang="0">
                  <a:pos x="4974" y="392"/>
                </a:cxn>
                <a:cxn ang="0">
                  <a:pos x="5216" y="236"/>
                </a:cxn>
                <a:cxn ang="0">
                  <a:pos x="5410" y="132"/>
                </a:cxn>
                <a:cxn ang="0">
                  <a:pos x="5616" y="44"/>
                </a:cxn>
                <a:cxn ang="0">
                  <a:pos x="5760" y="0"/>
                </a:cxn>
              </a:cxnLst>
              <a:rect l="0" t="0" r="r" b="b"/>
              <a:pathLst>
                <a:path w="5760" h="1828">
                  <a:moveTo>
                    <a:pt x="5760" y="678"/>
                  </a:moveTo>
                  <a:lnTo>
                    <a:pt x="5760" y="678"/>
                  </a:lnTo>
                  <a:lnTo>
                    <a:pt x="5676" y="676"/>
                  </a:lnTo>
                  <a:lnTo>
                    <a:pt x="5592" y="676"/>
                  </a:lnTo>
                  <a:lnTo>
                    <a:pt x="5510" y="680"/>
                  </a:lnTo>
                  <a:lnTo>
                    <a:pt x="5430" y="686"/>
                  </a:lnTo>
                  <a:lnTo>
                    <a:pt x="5350" y="692"/>
                  </a:lnTo>
                  <a:lnTo>
                    <a:pt x="5272" y="702"/>
                  </a:lnTo>
                  <a:lnTo>
                    <a:pt x="5196" y="714"/>
                  </a:lnTo>
                  <a:lnTo>
                    <a:pt x="5120" y="728"/>
                  </a:lnTo>
                  <a:lnTo>
                    <a:pt x="5048" y="744"/>
                  </a:lnTo>
                  <a:lnTo>
                    <a:pt x="4974" y="760"/>
                  </a:lnTo>
                  <a:lnTo>
                    <a:pt x="4904" y="780"/>
                  </a:lnTo>
                  <a:lnTo>
                    <a:pt x="4832" y="800"/>
                  </a:lnTo>
                  <a:lnTo>
                    <a:pt x="4764" y="822"/>
                  </a:lnTo>
                  <a:lnTo>
                    <a:pt x="4696" y="846"/>
                  </a:lnTo>
                  <a:lnTo>
                    <a:pt x="4628" y="870"/>
                  </a:lnTo>
                  <a:lnTo>
                    <a:pt x="4562" y="896"/>
                  </a:lnTo>
                  <a:lnTo>
                    <a:pt x="4498" y="922"/>
                  </a:lnTo>
                  <a:lnTo>
                    <a:pt x="4432" y="950"/>
                  </a:lnTo>
                  <a:lnTo>
                    <a:pt x="4308" y="1008"/>
                  </a:lnTo>
                  <a:lnTo>
                    <a:pt x="4184" y="1070"/>
                  </a:lnTo>
                  <a:lnTo>
                    <a:pt x="4066" y="1132"/>
                  </a:lnTo>
                  <a:lnTo>
                    <a:pt x="3948" y="1198"/>
                  </a:lnTo>
                  <a:lnTo>
                    <a:pt x="3834" y="1262"/>
                  </a:lnTo>
                  <a:lnTo>
                    <a:pt x="3612" y="1392"/>
                  </a:lnTo>
                  <a:lnTo>
                    <a:pt x="3612" y="1392"/>
                  </a:lnTo>
                  <a:lnTo>
                    <a:pt x="3536" y="1434"/>
                  </a:lnTo>
                  <a:lnTo>
                    <a:pt x="3456" y="1472"/>
                  </a:lnTo>
                  <a:lnTo>
                    <a:pt x="3376" y="1508"/>
                  </a:lnTo>
                  <a:lnTo>
                    <a:pt x="3294" y="1540"/>
                  </a:lnTo>
                  <a:lnTo>
                    <a:pt x="3210" y="1572"/>
                  </a:lnTo>
                  <a:lnTo>
                    <a:pt x="3124" y="1602"/>
                  </a:lnTo>
                  <a:lnTo>
                    <a:pt x="2952" y="1662"/>
                  </a:lnTo>
                  <a:lnTo>
                    <a:pt x="2952" y="1662"/>
                  </a:lnTo>
                  <a:lnTo>
                    <a:pt x="2872" y="1688"/>
                  </a:lnTo>
                  <a:lnTo>
                    <a:pt x="2788" y="1712"/>
                  </a:lnTo>
                  <a:lnTo>
                    <a:pt x="2700" y="1736"/>
                  </a:lnTo>
                  <a:lnTo>
                    <a:pt x="2608" y="1758"/>
                  </a:lnTo>
                  <a:lnTo>
                    <a:pt x="2512" y="1776"/>
                  </a:lnTo>
                  <a:lnTo>
                    <a:pt x="2414" y="1792"/>
                  </a:lnTo>
                  <a:lnTo>
                    <a:pt x="2314" y="1806"/>
                  </a:lnTo>
                  <a:lnTo>
                    <a:pt x="2212" y="1816"/>
                  </a:lnTo>
                  <a:lnTo>
                    <a:pt x="2108" y="1824"/>
                  </a:lnTo>
                  <a:lnTo>
                    <a:pt x="2006" y="1828"/>
                  </a:lnTo>
                  <a:lnTo>
                    <a:pt x="1902" y="1828"/>
                  </a:lnTo>
                  <a:lnTo>
                    <a:pt x="1800" y="1824"/>
                  </a:lnTo>
                  <a:lnTo>
                    <a:pt x="1700" y="1814"/>
                  </a:lnTo>
                  <a:lnTo>
                    <a:pt x="1650" y="1808"/>
                  </a:lnTo>
                  <a:lnTo>
                    <a:pt x="1600" y="1800"/>
                  </a:lnTo>
                  <a:lnTo>
                    <a:pt x="1552" y="1792"/>
                  </a:lnTo>
                  <a:lnTo>
                    <a:pt x="1504" y="1782"/>
                  </a:lnTo>
                  <a:lnTo>
                    <a:pt x="1456" y="1770"/>
                  </a:lnTo>
                  <a:lnTo>
                    <a:pt x="1410" y="1758"/>
                  </a:lnTo>
                  <a:lnTo>
                    <a:pt x="1410" y="1758"/>
                  </a:lnTo>
                  <a:lnTo>
                    <a:pt x="1318" y="1730"/>
                  </a:lnTo>
                  <a:lnTo>
                    <a:pt x="1228" y="1700"/>
                  </a:lnTo>
                  <a:lnTo>
                    <a:pt x="1142" y="1668"/>
                  </a:lnTo>
                  <a:lnTo>
                    <a:pt x="1056" y="1632"/>
                  </a:lnTo>
                  <a:lnTo>
                    <a:pt x="972" y="1596"/>
                  </a:lnTo>
                  <a:lnTo>
                    <a:pt x="892" y="1556"/>
                  </a:lnTo>
                  <a:lnTo>
                    <a:pt x="814" y="1514"/>
                  </a:lnTo>
                  <a:lnTo>
                    <a:pt x="738" y="1470"/>
                  </a:lnTo>
                  <a:lnTo>
                    <a:pt x="738" y="1470"/>
                  </a:lnTo>
                  <a:lnTo>
                    <a:pt x="638" y="1406"/>
                  </a:lnTo>
                  <a:lnTo>
                    <a:pt x="536" y="1338"/>
                  </a:lnTo>
                  <a:lnTo>
                    <a:pt x="436" y="1264"/>
                  </a:lnTo>
                  <a:lnTo>
                    <a:pt x="386" y="1226"/>
                  </a:lnTo>
                  <a:lnTo>
                    <a:pt x="338" y="1186"/>
                  </a:lnTo>
                  <a:lnTo>
                    <a:pt x="290" y="1146"/>
                  </a:lnTo>
                  <a:lnTo>
                    <a:pt x="244" y="1104"/>
                  </a:lnTo>
                  <a:lnTo>
                    <a:pt x="200" y="1062"/>
                  </a:lnTo>
                  <a:lnTo>
                    <a:pt x="156" y="1020"/>
                  </a:lnTo>
                  <a:lnTo>
                    <a:pt x="114" y="976"/>
                  </a:lnTo>
                  <a:lnTo>
                    <a:pt x="74" y="932"/>
                  </a:lnTo>
                  <a:lnTo>
                    <a:pt x="36" y="886"/>
                  </a:lnTo>
                  <a:lnTo>
                    <a:pt x="0" y="840"/>
                  </a:lnTo>
                  <a:lnTo>
                    <a:pt x="0" y="840"/>
                  </a:lnTo>
                  <a:lnTo>
                    <a:pt x="6" y="216"/>
                  </a:lnTo>
                  <a:lnTo>
                    <a:pt x="6" y="216"/>
                  </a:lnTo>
                  <a:lnTo>
                    <a:pt x="6" y="228"/>
                  </a:lnTo>
                  <a:lnTo>
                    <a:pt x="6" y="228"/>
                  </a:lnTo>
                  <a:lnTo>
                    <a:pt x="354" y="678"/>
                  </a:lnTo>
                  <a:lnTo>
                    <a:pt x="354" y="678"/>
                  </a:lnTo>
                  <a:lnTo>
                    <a:pt x="396" y="728"/>
                  </a:lnTo>
                  <a:lnTo>
                    <a:pt x="440" y="776"/>
                  </a:lnTo>
                  <a:lnTo>
                    <a:pt x="486" y="824"/>
                  </a:lnTo>
                  <a:lnTo>
                    <a:pt x="532" y="870"/>
                  </a:lnTo>
                  <a:lnTo>
                    <a:pt x="582" y="916"/>
                  </a:lnTo>
                  <a:lnTo>
                    <a:pt x="632" y="960"/>
                  </a:lnTo>
                  <a:lnTo>
                    <a:pt x="684" y="1004"/>
                  </a:lnTo>
                  <a:lnTo>
                    <a:pt x="738" y="1044"/>
                  </a:lnTo>
                  <a:lnTo>
                    <a:pt x="792" y="1086"/>
                  </a:lnTo>
                  <a:lnTo>
                    <a:pt x="846" y="1126"/>
                  </a:lnTo>
                  <a:lnTo>
                    <a:pt x="902" y="1164"/>
                  </a:lnTo>
                  <a:lnTo>
                    <a:pt x="958" y="1202"/>
                  </a:lnTo>
                  <a:lnTo>
                    <a:pt x="1072" y="1274"/>
                  </a:lnTo>
                  <a:lnTo>
                    <a:pt x="1188" y="1344"/>
                  </a:lnTo>
                  <a:lnTo>
                    <a:pt x="1188" y="1344"/>
                  </a:lnTo>
                  <a:lnTo>
                    <a:pt x="1254" y="1380"/>
                  </a:lnTo>
                  <a:lnTo>
                    <a:pt x="1324" y="1414"/>
                  </a:lnTo>
                  <a:lnTo>
                    <a:pt x="1398" y="1444"/>
                  </a:lnTo>
                  <a:lnTo>
                    <a:pt x="1474" y="1472"/>
                  </a:lnTo>
                  <a:lnTo>
                    <a:pt x="1550" y="1498"/>
                  </a:lnTo>
                  <a:lnTo>
                    <a:pt x="1628" y="1522"/>
                  </a:lnTo>
                  <a:lnTo>
                    <a:pt x="1708" y="1546"/>
                  </a:lnTo>
                  <a:lnTo>
                    <a:pt x="1788" y="1566"/>
                  </a:lnTo>
                  <a:lnTo>
                    <a:pt x="1788" y="1566"/>
                  </a:lnTo>
                  <a:lnTo>
                    <a:pt x="1836" y="1578"/>
                  </a:lnTo>
                  <a:lnTo>
                    <a:pt x="1882" y="1588"/>
                  </a:lnTo>
                  <a:lnTo>
                    <a:pt x="1930" y="1596"/>
                  </a:lnTo>
                  <a:lnTo>
                    <a:pt x="1980" y="1602"/>
                  </a:lnTo>
                  <a:lnTo>
                    <a:pt x="2028" y="1608"/>
                  </a:lnTo>
                  <a:lnTo>
                    <a:pt x="2078" y="1612"/>
                  </a:lnTo>
                  <a:lnTo>
                    <a:pt x="2176" y="1618"/>
                  </a:lnTo>
                  <a:lnTo>
                    <a:pt x="2274" y="1620"/>
                  </a:lnTo>
                  <a:lnTo>
                    <a:pt x="2372" y="1616"/>
                  </a:lnTo>
                  <a:lnTo>
                    <a:pt x="2472" y="1608"/>
                  </a:lnTo>
                  <a:lnTo>
                    <a:pt x="2568" y="1598"/>
                  </a:lnTo>
                  <a:lnTo>
                    <a:pt x="2664" y="1584"/>
                  </a:lnTo>
                  <a:lnTo>
                    <a:pt x="2758" y="1568"/>
                  </a:lnTo>
                  <a:lnTo>
                    <a:pt x="2850" y="1548"/>
                  </a:lnTo>
                  <a:lnTo>
                    <a:pt x="2938" y="1526"/>
                  </a:lnTo>
                  <a:lnTo>
                    <a:pt x="3024" y="1502"/>
                  </a:lnTo>
                  <a:lnTo>
                    <a:pt x="3106" y="1476"/>
                  </a:lnTo>
                  <a:lnTo>
                    <a:pt x="3184" y="1450"/>
                  </a:lnTo>
                  <a:lnTo>
                    <a:pt x="3258" y="1422"/>
                  </a:lnTo>
                  <a:lnTo>
                    <a:pt x="3258" y="1422"/>
                  </a:lnTo>
                  <a:lnTo>
                    <a:pt x="3362" y="1380"/>
                  </a:lnTo>
                  <a:lnTo>
                    <a:pt x="3464" y="1334"/>
                  </a:lnTo>
                  <a:lnTo>
                    <a:pt x="3564" y="1286"/>
                  </a:lnTo>
                  <a:lnTo>
                    <a:pt x="3662" y="1238"/>
                  </a:lnTo>
                  <a:lnTo>
                    <a:pt x="3760" y="1186"/>
                  </a:lnTo>
                  <a:lnTo>
                    <a:pt x="3854" y="1134"/>
                  </a:lnTo>
                  <a:lnTo>
                    <a:pt x="3948" y="1080"/>
                  </a:lnTo>
                  <a:lnTo>
                    <a:pt x="4040" y="1026"/>
                  </a:lnTo>
                  <a:lnTo>
                    <a:pt x="4130" y="970"/>
                  </a:lnTo>
                  <a:lnTo>
                    <a:pt x="4220" y="912"/>
                  </a:lnTo>
                  <a:lnTo>
                    <a:pt x="4398" y="794"/>
                  </a:lnTo>
                  <a:lnTo>
                    <a:pt x="4572" y="674"/>
                  </a:lnTo>
                  <a:lnTo>
                    <a:pt x="4746" y="552"/>
                  </a:lnTo>
                  <a:lnTo>
                    <a:pt x="4746" y="552"/>
                  </a:lnTo>
                  <a:lnTo>
                    <a:pt x="4858" y="472"/>
                  </a:lnTo>
                  <a:lnTo>
                    <a:pt x="4974" y="392"/>
                  </a:lnTo>
                  <a:lnTo>
                    <a:pt x="5094" y="312"/>
                  </a:lnTo>
                  <a:lnTo>
                    <a:pt x="5154" y="274"/>
                  </a:lnTo>
                  <a:lnTo>
                    <a:pt x="5216" y="236"/>
                  </a:lnTo>
                  <a:lnTo>
                    <a:pt x="5280" y="200"/>
                  </a:lnTo>
                  <a:lnTo>
                    <a:pt x="5344" y="164"/>
                  </a:lnTo>
                  <a:lnTo>
                    <a:pt x="5410" y="132"/>
                  </a:lnTo>
                  <a:lnTo>
                    <a:pt x="5478" y="100"/>
                  </a:lnTo>
                  <a:lnTo>
                    <a:pt x="5546" y="70"/>
                  </a:lnTo>
                  <a:lnTo>
                    <a:pt x="5616" y="44"/>
                  </a:lnTo>
                  <a:lnTo>
                    <a:pt x="5688" y="20"/>
                  </a:lnTo>
                  <a:lnTo>
                    <a:pt x="5760" y="0"/>
                  </a:lnTo>
                  <a:lnTo>
                    <a:pt x="5760" y="0"/>
                  </a:lnTo>
                  <a:lnTo>
                    <a:pt x="5760" y="678"/>
                  </a:lnTo>
                  <a:lnTo>
                    <a:pt x="5760" y="678"/>
                  </a:lnTo>
                </a:path>
              </a:pathLst>
            </a:custGeom>
            <a:gradFill>
              <a:gsLst>
                <a:gs pos="0">
                  <a:schemeClr val="accent2">
                    <a:lumMod val="75000"/>
                    <a:alpha val="0"/>
                  </a:schemeClr>
                </a:gs>
                <a:gs pos="50000">
                  <a:schemeClr val="accent3">
                    <a:lumMod val="40000"/>
                    <a:lumOff val="60000"/>
                  </a:schemeClr>
                </a:gs>
                <a:gs pos="100000">
                  <a:schemeClr val="tx1">
                    <a:lumMod val="50000"/>
                    <a:lumOff val="50000"/>
                    <a:alpha val="16000"/>
                  </a:schemeClr>
                </a:gs>
              </a:gsLst>
              <a:lin ang="0" scaled="0"/>
            </a:gradFill>
            <a:ln w="9525">
              <a:noFill/>
              <a:round/>
            </a:ln>
            <a:effectLst>
              <a:outerShdw blurRad="50800" dist="38100" dir="5400000" algn="t" rotWithShape="0">
                <a:prstClr val="black">
                  <a:alpha val="22000"/>
                </a:prstClr>
              </a:outerShdw>
            </a:effectLst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4" name="Freeform 5"/>
            <p:cNvSpPr/>
            <p:nvPr/>
          </p:nvSpPr>
          <p:spPr>
            <a:xfrm>
              <a:off x="0" y="3429000"/>
              <a:ext cx="9144000" cy="2724150"/>
            </a:xfrm>
            <a:custGeom>
              <a:avLst/>
              <a:gdLst/>
              <a:ahLst/>
              <a:cxnLst>
                <a:cxn ang="0">
                  <a:pos x="38" y="67"/>
                </a:cxn>
                <a:cxn ang="0">
                  <a:pos x="174" y="296"/>
                </a:cxn>
                <a:cxn ang="0">
                  <a:pos x="358" y="553"/>
                </a:cxn>
                <a:cxn ang="0">
                  <a:pos x="610" y="839"/>
                </a:cxn>
                <a:cxn ang="0">
                  <a:pos x="843" y="1048"/>
                </a:cxn>
                <a:cxn ang="0">
                  <a:pos x="1020" y="1177"/>
                </a:cxn>
                <a:cxn ang="0">
                  <a:pos x="1213" y="1294"/>
                </a:cxn>
                <a:cxn ang="0">
                  <a:pos x="1425" y="1392"/>
                </a:cxn>
                <a:cxn ang="0">
                  <a:pos x="1653" y="1468"/>
                </a:cxn>
                <a:cxn ang="0">
                  <a:pos x="1899" y="1516"/>
                </a:cxn>
                <a:cxn ang="0">
                  <a:pos x="2161" y="1535"/>
                </a:cxn>
                <a:cxn ang="0">
                  <a:pos x="2375" y="1525"/>
                </a:cxn>
                <a:cxn ang="0">
                  <a:pos x="2649" y="1478"/>
                </a:cxn>
                <a:cxn ang="0">
                  <a:pos x="2909" y="1404"/>
                </a:cxn>
                <a:cxn ang="0">
                  <a:pos x="3159" y="1303"/>
                </a:cxn>
                <a:cxn ang="0">
                  <a:pos x="3399" y="1184"/>
                </a:cxn>
                <a:cxn ang="0">
                  <a:pos x="3799" y="941"/>
                </a:cxn>
                <a:cxn ang="0">
                  <a:pos x="4436" y="508"/>
                </a:cxn>
                <a:cxn ang="0">
                  <a:pos x="4793" y="295"/>
                </a:cxn>
                <a:cxn ang="0">
                  <a:pos x="4995" y="198"/>
                </a:cxn>
                <a:cxn ang="0">
                  <a:pos x="5196" y="129"/>
                </a:cxn>
                <a:cxn ang="0">
                  <a:pos x="5400" y="91"/>
                </a:cxn>
                <a:cxn ang="0">
                  <a:pos x="5605" y="90"/>
                </a:cxn>
                <a:cxn ang="0">
                  <a:pos x="5757" y="896"/>
                </a:cxn>
                <a:cxn ang="0">
                  <a:pos x="5681" y="849"/>
                </a:cxn>
                <a:cxn ang="0">
                  <a:pos x="5546" y="794"/>
                </a:cxn>
                <a:cxn ang="0">
                  <a:pos x="5343" y="743"/>
                </a:cxn>
                <a:cxn ang="0">
                  <a:pos x="5071" y="722"/>
                </a:cxn>
                <a:cxn ang="0">
                  <a:pos x="4726" y="753"/>
                </a:cxn>
                <a:cxn ang="0">
                  <a:pos x="4421" y="824"/>
                </a:cxn>
                <a:cxn ang="0">
                  <a:pos x="4195" y="898"/>
                </a:cxn>
                <a:cxn ang="0">
                  <a:pos x="3950" y="999"/>
                </a:cxn>
                <a:cxn ang="0">
                  <a:pos x="3687" y="1128"/>
                </a:cxn>
                <a:cxn ang="0">
                  <a:pos x="3435" y="1270"/>
                </a:cxn>
                <a:cxn ang="0">
                  <a:pos x="2978" y="1487"/>
                </a:cxn>
                <a:cxn ang="0">
                  <a:pos x="2692" y="1590"/>
                </a:cxn>
                <a:cxn ang="0">
                  <a:pos x="2465" y="1652"/>
                </a:cxn>
                <a:cxn ang="0">
                  <a:pos x="2239" y="1694"/>
                </a:cxn>
                <a:cxn ang="0">
                  <a:pos x="2011" y="1714"/>
                </a:cxn>
                <a:cxn ang="0">
                  <a:pos x="1787" y="1713"/>
                </a:cxn>
                <a:cxn ang="0">
                  <a:pos x="1563" y="1687"/>
                </a:cxn>
                <a:cxn ang="0">
                  <a:pos x="1341" y="1633"/>
                </a:cxn>
                <a:cxn ang="0">
                  <a:pos x="1120" y="1554"/>
                </a:cxn>
                <a:cxn ang="0">
                  <a:pos x="901" y="1447"/>
                </a:cxn>
                <a:cxn ang="0">
                  <a:pos x="684" y="1309"/>
                </a:cxn>
                <a:cxn ang="0">
                  <a:pos x="471" y="1141"/>
                </a:cxn>
                <a:cxn ang="0">
                  <a:pos x="260" y="937"/>
                </a:cxn>
                <a:cxn ang="0">
                  <a:pos x="52" y="701"/>
                </a:cxn>
              </a:cxnLst>
              <a:rect l="0" t="0" r="r" b="b"/>
              <a:pathLst>
                <a:path w="5760" h="1716">
                  <a:moveTo>
                    <a:pt x="5" y="0"/>
                  </a:moveTo>
                  <a:lnTo>
                    <a:pt x="5" y="0"/>
                  </a:lnTo>
                  <a:lnTo>
                    <a:pt x="14" y="17"/>
                  </a:lnTo>
                  <a:lnTo>
                    <a:pt x="38" y="67"/>
                  </a:lnTo>
                  <a:lnTo>
                    <a:pt x="79" y="141"/>
                  </a:lnTo>
                  <a:lnTo>
                    <a:pt x="107" y="188"/>
                  </a:lnTo>
                  <a:lnTo>
                    <a:pt x="138" y="239"/>
                  </a:lnTo>
                  <a:lnTo>
                    <a:pt x="174" y="296"/>
                  </a:lnTo>
                  <a:lnTo>
                    <a:pt x="214" y="357"/>
                  </a:lnTo>
                  <a:lnTo>
                    <a:pt x="257" y="419"/>
                  </a:lnTo>
                  <a:lnTo>
                    <a:pt x="305" y="486"/>
                  </a:lnTo>
                  <a:lnTo>
                    <a:pt x="358" y="553"/>
                  </a:lnTo>
                  <a:lnTo>
                    <a:pt x="414" y="624"/>
                  </a:lnTo>
                  <a:lnTo>
                    <a:pt x="476" y="694"/>
                  </a:lnTo>
                  <a:lnTo>
                    <a:pt x="539" y="767"/>
                  </a:lnTo>
                  <a:lnTo>
                    <a:pt x="610" y="839"/>
                  </a:lnTo>
                  <a:lnTo>
                    <a:pt x="683" y="910"/>
                  </a:lnTo>
                  <a:lnTo>
                    <a:pt x="760" y="979"/>
                  </a:lnTo>
                  <a:lnTo>
                    <a:pt x="801" y="1013"/>
                  </a:lnTo>
                  <a:lnTo>
                    <a:pt x="843" y="1048"/>
                  </a:lnTo>
                  <a:lnTo>
                    <a:pt x="886" y="1082"/>
                  </a:lnTo>
                  <a:lnTo>
                    <a:pt x="929" y="1115"/>
                  </a:lnTo>
                  <a:lnTo>
                    <a:pt x="974" y="1146"/>
                  </a:lnTo>
                  <a:lnTo>
                    <a:pt x="1020" y="1177"/>
                  </a:lnTo>
                  <a:lnTo>
                    <a:pt x="1067" y="1208"/>
                  </a:lnTo>
                  <a:lnTo>
                    <a:pt x="1115" y="1237"/>
                  </a:lnTo>
                  <a:lnTo>
                    <a:pt x="1163" y="1266"/>
                  </a:lnTo>
                  <a:lnTo>
                    <a:pt x="1213" y="1294"/>
                  </a:lnTo>
                  <a:lnTo>
                    <a:pt x="1265" y="1320"/>
                  </a:lnTo>
                  <a:lnTo>
                    <a:pt x="1317" y="1346"/>
                  </a:lnTo>
                  <a:lnTo>
                    <a:pt x="1370" y="1370"/>
                  </a:lnTo>
                  <a:lnTo>
                    <a:pt x="1425" y="1392"/>
                  </a:lnTo>
                  <a:lnTo>
                    <a:pt x="1481" y="1413"/>
                  </a:lnTo>
                  <a:lnTo>
                    <a:pt x="1537" y="1433"/>
                  </a:lnTo>
                  <a:lnTo>
                    <a:pt x="1594" y="1451"/>
                  </a:lnTo>
                  <a:lnTo>
                    <a:pt x="1653" y="1468"/>
                  </a:lnTo>
                  <a:lnTo>
                    <a:pt x="1713" y="1483"/>
                  </a:lnTo>
                  <a:lnTo>
                    <a:pt x="1774" y="1495"/>
                  </a:lnTo>
                  <a:lnTo>
                    <a:pt x="1836" y="1508"/>
                  </a:lnTo>
                  <a:lnTo>
                    <a:pt x="1899" y="1516"/>
                  </a:lnTo>
                  <a:lnTo>
                    <a:pt x="1963" y="1525"/>
                  </a:lnTo>
                  <a:lnTo>
                    <a:pt x="2029" y="1530"/>
                  </a:lnTo>
                  <a:lnTo>
                    <a:pt x="2094" y="1533"/>
                  </a:lnTo>
                  <a:lnTo>
                    <a:pt x="2161" y="1535"/>
                  </a:lnTo>
                  <a:lnTo>
                    <a:pt x="2161" y="1535"/>
                  </a:lnTo>
                  <a:lnTo>
                    <a:pt x="2234" y="1533"/>
                  </a:lnTo>
                  <a:lnTo>
                    <a:pt x="2304" y="1530"/>
                  </a:lnTo>
                  <a:lnTo>
                    <a:pt x="2375" y="1525"/>
                  </a:lnTo>
                  <a:lnTo>
                    <a:pt x="2446" y="1516"/>
                  </a:lnTo>
                  <a:lnTo>
                    <a:pt x="2513" y="1506"/>
                  </a:lnTo>
                  <a:lnTo>
                    <a:pt x="2582" y="1494"/>
                  </a:lnTo>
                  <a:lnTo>
                    <a:pt x="2649" y="1478"/>
                  </a:lnTo>
                  <a:lnTo>
                    <a:pt x="2715" y="1463"/>
                  </a:lnTo>
                  <a:lnTo>
                    <a:pt x="2780" y="1446"/>
                  </a:lnTo>
                  <a:lnTo>
                    <a:pt x="2846" y="1425"/>
                  </a:lnTo>
                  <a:lnTo>
                    <a:pt x="2909" y="1404"/>
                  </a:lnTo>
                  <a:lnTo>
                    <a:pt x="2973" y="1380"/>
                  </a:lnTo>
                  <a:lnTo>
                    <a:pt x="3035" y="1356"/>
                  </a:lnTo>
                  <a:lnTo>
                    <a:pt x="3097" y="1330"/>
                  </a:lnTo>
                  <a:lnTo>
                    <a:pt x="3159" y="1303"/>
                  </a:lnTo>
                  <a:lnTo>
                    <a:pt x="3220" y="1275"/>
                  </a:lnTo>
                  <a:lnTo>
                    <a:pt x="3280" y="1246"/>
                  </a:lnTo>
                  <a:lnTo>
                    <a:pt x="3340" y="1215"/>
                  </a:lnTo>
                  <a:lnTo>
                    <a:pt x="3399" y="1184"/>
                  </a:lnTo>
                  <a:lnTo>
                    <a:pt x="3457" y="1151"/>
                  </a:lnTo>
                  <a:lnTo>
                    <a:pt x="3573" y="1084"/>
                  </a:lnTo>
                  <a:lnTo>
                    <a:pt x="3687" y="1013"/>
                  </a:lnTo>
                  <a:lnTo>
                    <a:pt x="3799" y="941"/>
                  </a:lnTo>
                  <a:lnTo>
                    <a:pt x="3907" y="868"/>
                  </a:lnTo>
                  <a:lnTo>
                    <a:pt x="4123" y="722"/>
                  </a:lnTo>
                  <a:lnTo>
                    <a:pt x="4333" y="577"/>
                  </a:lnTo>
                  <a:lnTo>
                    <a:pt x="4436" y="508"/>
                  </a:lnTo>
                  <a:lnTo>
                    <a:pt x="4540" y="443"/>
                  </a:lnTo>
                  <a:lnTo>
                    <a:pt x="4641" y="381"/>
                  </a:lnTo>
                  <a:lnTo>
                    <a:pt x="4743" y="322"/>
                  </a:lnTo>
                  <a:lnTo>
                    <a:pt x="4793" y="295"/>
                  </a:lnTo>
                  <a:lnTo>
                    <a:pt x="4845" y="269"/>
                  </a:lnTo>
                  <a:lnTo>
                    <a:pt x="4895" y="243"/>
                  </a:lnTo>
                  <a:lnTo>
                    <a:pt x="4945" y="221"/>
                  </a:lnTo>
                  <a:lnTo>
                    <a:pt x="4995" y="198"/>
                  </a:lnTo>
                  <a:lnTo>
                    <a:pt x="5046" y="179"/>
                  </a:lnTo>
                  <a:lnTo>
                    <a:pt x="5096" y="160"/>
                  </a:lnTo>
                  <a:lnTo>
                    <a:pt x="5146" y="143"/>
                  </a:lnTo>
                  <a:lnTo>
                    <a:pt x="5196" y="129"/>
                  </a:lnTo>
                  <a:lnTo>
                    <a:pt x="5248" y="117"/>
                  </a:lnTo>
                  <a:lnTo>
                    <a:pt x="5298" y="105"/>
                  </a:lnTo>
                  <a:lnTo>
                    <a:pt x="5348" y="96"/>
                  </a:lnTo>
                  <a:lnTo>
                    <a:pt x="5400" y="91"/>
                  </a:lnTo>
                  <a:lnTo>
                    <a:pt x="5450" y="88"/>
                  </a:lnTo>
                  <a:lnTo>
                    <a:pt x="5501" y="86"/>
                  </a:lnTo>
                  <a:lnTo>
                    <a:pt x="5553" y="86"/>
                  </a:lnTo>
                  <a:lnTo>
                    <a:pt x="5605" y="90"/>
                  </a:lnTo>
                  <a:lnTo>
                    <a:pt x="5657" y="96"/>
                  </a:lnTo>
                  <a:lnTo>
                    <a:pt x="5708" y="105"/>
                  </a:lnTo>
                  <a:lnTo>
                    <a:pt x="5760" y="117"/>
                  </a:lnTo>
                  <a:lnTo>
                    <a:pt x="5757" y="896"/>
                  </a:lnTo>
                  <a:lnTo>
                    <a:pt x="5757" y="896"/>
                  </a:lnTo>
                  <a:lnTo>
                    <a:pt x="5748" y="889"/>
                  </a:lnTo>
                  <a:lnTo>
                    <a:pt x="5722" y="874"/>
                  </a:lnTo>
                  <a:lnTo>
                    <a:pt x="5681" y="849"/>
                  </a:lnTo>
                  <a:lnTo>
                    <a:pt x="5653" y="837"/>
                  </a:lnTo>
                  <a:lnTo>
                    <a:pt x="5622" y="822"/>
                  </a:lnTo>
                  <a:lnTo>
                    <a:pt x="5586" y="808"/>
                  </a:lnTo>
                  <a:lnTo>
                    <a:pt x="5546" y="794"/>
                  </a:lnTo>
                  <a:lnTo>
                    <a:pt x="5503" y="780"/>
                  </a:lnTo>
                  <a:lnTo>
                    <a:pt x="5453" y="767"/>
                  </a:lnTo>
                  <a:lnTo>
                    <a:pt x="5402" y="755"/>
                  </a:lnTo>
                  <a:lnTo>
                    <a:pt x="5343" y="743"/>
                  </a:lnTo>
                  <a:lnTo>
                    <a:pt x="5283" y="734"/>
                  </a:lnTo>
                  <a:lnTo>
                    <a:pt x="5215" y="727"/>
                  </a:lnTo>
                  <a:lnTo>
                    <a:pt x="5145" y="724"/>
                  </a:lnTo>
                  <a:lnTo>
                    <a:pt x="5071" y="722"/>
                  </a:lnTo>
                  <a:lnTo>
                    <a:pt x="4991" y="724"/>
                  </a:lnTo>
                  <a:lnTo>
                    <a:pt x="4907" y="729"/>
                  </a:lnTo>
                  <a:lnTo>
                    <a:pt x="4819" y="739"/>
                  </a:lnTo>
                  <a:lnTo>
                    <a:pt x="4726" y="753"/>
                  </a:lnTo>
                  <a:lnTo>
                    <a:pt x="4629" y="770"/>
                  </a:lnTo>
                  <a:lnTo>
                    <a:pt x="4528" y="794"/>
                  </a:lnTo>
                  <a:lnTo>
                    <a:pt x="4474" y="808"/>
                  </a:lnTo>
                  <a:lnTo>
                    <a:pt x="4421" y="824"/>
                  </a:lnTo>
                  <a:lnTo>
                    <a:pt x="4366" y="839"/>
                  </a:lnTo>
                  <a:lnTo>
                    <a:pt x="4311" y="858"/>
                  </a:lnTo>
                  <a:lnTo>
                    <a:pt x="4254" y="877"/>
                  </a:lnTo>
                  <a:lnTo>
                    <a:pt x="4195" y="898"/>
                  </a:lnTo>
                  <a:lnTo>
                    <a:pt x="4135" y="920"/>
                  </a:lnTo>
                  <a:lnTo>
                    <a:pt x="4074" y="946"/>
                  </a:lnTo>
                  <a:lnTo>
                    <a:pt x="4012" y="972"/>
                  </a:lnTo>
                  <a:lnTo>
                    <a:pt x="3950" y="999"/>
                  </a:lnTo>
                  <a:lnTo>
                    <a:pt x="3887" y="1029"/>
                  </a:lnTo>
                  <a:lnTo>
                    <a:pt x="3821" y="1061"/>
                  </a:lnTo>
                  <a:lnTo>
                    <a:pt x="3754" y="1094"/>
                  </a:lnTo>
                  <a:lnTo>
                    <a:pt x="3687" y="1128"/>
                  </a:lnTo>
                  <a:lnTo>
                    <a:pt x="3618" y="1166"/>
                  </a:lnTo>
                  <a:lnTo>
                    <a:pt x="3549" y="1206"/>
                  </a:lnTo>
                  <a:lnTo>
                    <a:pt x="3549" y="1206"/>
                  </a:lnTo>
                  <a:lnTo>
                    <a:pt x="3435" y="1270"/>
                  </a:lnTo>
                  <a:lnTo>
                    <a:pt x="3319" y="1330"/>
                  </a:lnTo>
                  <a:lnTo>
                    <a:pt x="3206" y="1385"/>
                  </a:lnTo>
                  <a:lnTo>
                    <a:pt x="3092" y="1439"/>
                  </a:lnTo>
                  <a:lnTo>
                    <a:pt x="2978" y="1487"/>
                  </a:lnTo>
                  <a:lnTo>
                    <a:pt x="2864" y="1532"/>
                  </a:lnTo>
                  <a:lnTo>
                    <a:pt x="2808" y="1552"/>
                  </a:lnTo>
                  <a:lnTo>
                    <a:pt x="2751" y="1571"/>
                  </a:lnTo>
                  <a:lnTo>
                    <a:pt x="2692" y="1590"/>
                  </a:lnTo>
                  <a:lnTo>
                    <a:pt x="2635" y="1607"/>
                  </a:lnTo>
                  <a:lnTo>
                    <a:pt x="2578" y="1623"/>
                  </a:lnTo>
                  <a:lnTo>
                    <a:pt x="2522" y="1638"/>
                  </a:lnTo>
                  <a:lnTo>
                    <a:pt x="2465" y="1652"/>
                  </a:lnTo>
                  <a:lnTo>
                    <a:pt x="2408" y="1664"/>
                  </a:lnTo>
                  <a:lnTo>
                    <a:pt x="2351" y="1676"/>
                  </a:lnTo>
                  <a:lnTo>
                    <a:pt x="2296" y="1685"/>
                  </a:lnTo>
                  <a:lnTo>
                    <a:pt x="2239" y="1694"/>
                  </a:lnTo>
                  <a:lnTo>
                    <a:pt x="2182" y="1700"/>
                  </a:lnTo>
                  <a:lnTo>
                    <a:pt x="2125" y="1707"/>
                  </a:lnTo>
                  <a:lnTo>
                    <a:pt x="2068" y="1711"/>
                  </a:lnTo>
                  <a:lnTo>
                    <a:pt x="2011" y="1714"/>
                  </a:lnTo>
                  <a:lnTo>
                    <a:pt x="1956" y="1716"/>
                  </a:lnTo>
                  <a:lnTo>
                    <a:pt x="1899" y="1716"/>
                  </a:lnTo>
                  <a:lnTo>
                    <a:pt x="1842" y="1716"/>
                  </a:lnTo>
                  <a:lnTo>
                    <a:pt x="1787" y="1713"/>
                  </a:lnTo>
                  <a:lnTo>
                    <a:pt x="1730" y="1707"/>
                  </a:lnTo>
                  <a:lnTo>
                    <a:pt x="1675" y="1702"/>
                  </a:lnTo>
                  <a:lnTo>
                    <a:pt x="1618" y="1695"/>
                  </a:lnTo>
                  <a:lnTo>
                    <a:pt x="1563" y="1687"/>
                  </a:lnTo>
                  <a:lnTo>
                    <a:pt x="1506" y="1675"/>
                  </a:lnTo>
                  <a:lnTo>
                    <a:pt x="1451" y="1663"/>
                  </a:lnTo>
                  <a:lnTo>
                    <a:pt x="1396" y="1649"/>
                  </a:lnTo>
                  <a:lnTo>
                    <a:pt x="1341" y="1633"/>
                  </a:lnTo>
                  <a:lnTo>
                    <a:pt x="1286" y="1616"/>
                  </a:lnTo>
                  <a:lnTo>
                    <a:pt x="1231" y="1597"/>
                  </a:lnTo>
                  <a:lnTo>
                    <a:pt x="1175" y="1576"/>
                  </a:lnTo>
                  <a:lnTo>
                    <a:pt x="1120" y="1554"/>
                  </a:lnTo>
                  <a:lnTo>
                    <a:pt x="1065" y="1530"/>
                  </a:lnTo>
                  <a:lnTo>
                    <a:pt x="1010" y="1504"/>
                  </a:lnTo>
                  <a:lnTo>
                    <a:pt x="957" y="1477"/>
                  </a:lnTo>
                  <a:lnTo>
                    <a:pt x="901" y="1447"/>
                  </a:lnTo>
                  <a:lnTo>
                    <a:pt x="846" y="1416"/>
                  </a:lnTo>
                  <a:lnTo>
                    <a:pt x="793" y="1382"/>
                  </a:lnTo>
                  <a:lnTo>
                    <a:pt x="739" y="1347"/>
                  </a:lnTo>
                  <a:lnTo>
                    <a:pt x="684" y="1309"/>
                  </a:lnTo>
                  <a:lnTo>
                    <a:pt x="631" y="1270"/>
                  </a:lnTo>
                  <a:lnTo>
                    <a:pt x="577" y="1228"/>
                  </a:lnTo>
                  <a:lnTo>
                    <a:pt x="524" y="1185"/>
                  </a:lnTo>
                  <a:lnTo>
                    <a:pt x="471" y="1141"/>
                  </a:lnTo>
                  <a:lnTo>
                    <a:pt x="419" y="1092"/>
                  </a:lnTo>
                  <a:lnTo>
                    <a:pt x="365" y="1044"/>
                  </a:lnTo>
                  <a:lnTo>
                    <a:pt x="312" y="992"/>
                  </a:lnTo>
                  <a:lnTo>
                    <a:pt x="260" y="937"/>
                  </a:lnTo>
                  <a:lnTo>
                    <a:pt x="209" y="882"/>
                  </a:lnTo>
                  <a:lnTo>
                    <a:pt x="155" y="824"/>
                  </a:lnTo>
                  <a:lnTo>
                    <a:pt x="103" y="763"/>
                  </a:lnTo>
                  <a:lnTo>
                    <a:pt x="52" y="701"/>
                  </a:lnTo>
                  <a:lnTo>
                    <a:pt x="0" y="637"/>
                  </a:lnTo>
                  <a:lnTo>
                    <a:pt x="5" y="0"/>
                  </a:lnTo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50000">
                  <a:schemeClr val="accent3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  <a:alpha val="35000"/>
                  </a:schemeClr>
                </a:gs>
              </a:gsLst>
              <a:lin ang="0" scaled="1"/>
              <a:tileRect/>
            </a:gradFill>
            <a:ln w="9525">
              <a:noFill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19" name="타원 18"/>
          <p:cNvSpPr/>
          <p:nvPr/>
        </p:nvSpPr>
        <p:spPr>
          <a:xfrm rot="16200000">
            <a:off x="1295400" y="5029200"/>
            <a:ext cx="1460500" cy="1460500"/>
          </a:xfrm>
          <a:prstGeom prst="ellipse">
            <a:avLst/>
          </a:prstGeom>
          <a:solidFill>
            <a:schemeClr val="tx1">
              <a:lumMod val="25000"/>
              <a:lumOff val="75000"/>
              <a:alpha val="46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0" name="타원 19"/>
          <p:cNvSpPr/>
          <p:nvPr/>
        </p:nvSpPr>
        <p:spPr>
          <a:xfrm rot="16200000">
            <a:off x="-228600" y="3276600"/>
            <a:ext cx="2349500" cy="2349500"/>
          </a:xfrm>
          <a:prstGeom prst="ellipse">
            <a:avLst/>
          </a:prstGeom>
          <a:solidFill>
            <a:schemeClr val="accent1">
              <a:lumMod val="20000"/>
              <a:lumOff val="80000"/>
              <a:alpha val="74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grpSp>
        <p:nvGrpSpPr>
          <p:cNvPr id="10" name="그룹 23"/>
          <p:cNvGrpSpPr/>
          <p:nvPr/>
        </p:nvGrpSpPr>
        <p:grpSpPr>
          <a:xfrm rot="5400000" flipV="1">
            <a:off x="-2379662" y="2573337"/>
            <a:ext cx="6892925" cy="1676401"/>
            <a:chOff x="0" y="3060700"/>
            <a:chExt cx="9144000" cy="3092450"/>
          </a:xfrm>
        </p:grpSpPr>
        <p:sp>
          <p:nvSpPr>
            <p:cNvPr id="24" name="Freeform 9"/>
            <p:cNvSpPr/>
            <p:nvPr/>
          </p:nvSpPr>
          <p:spPr>
            <a:xfrm>
              <a:off x="0" y="3060700"/>
              <a:ext cx="9144000" cy="2901950"/>
            </a:xfrm>
            <a:custGeom>
              <a:avLst/>
              <a:gdLst/>
              <a:ahLst/>
              <a:cxnLst>
                <a:cxn ang="0">
                  <a:pos x="5676" y="676"/>
                </a:cxn>
                <a:cxn ang="0">
                  <a:pos x="5430" y="686"/>
                </a:cxn>
                <a:cxn ang="0">
                  <a:pos x="5196" y="714"/>
                </a:cxn>
                <a:cxn ang="0">
                  <a:pos x="4974" y="760"/>
                </a:cxn>
                <a:cxn ang="0">
                  <a:pos x="4764" y="822"/>
                </a:cxn>
                <a:cxn ang="0">
                  <a:pos x="4562" y="896"/>
                </a:cxn>
                <a:cxn ang="0">
                  <a:pos x="4308" y="1008"/>
                </a:cxn>
                <a:cxn ang="0">
                  <a:pos x="3948" y="1198"/>
                </a:cxn>
                <a:cxn ang="0">
                  <a:pos x="3612" y="1392"/>
                </a:cxn>
                <a:cxn ang="0">
                  <a:pos x="3376" y="1508"/>
                </a:cxn>
                <a:cxn ang="0">
                  <a:pos x="3124" y="1602"/>
                </a:cxn>
                <a:cxn ang="0">
                  <a:pos x="2872" y="1688"/>
                </a:cxn>
                <a:cxn ang="0">
                  <a:pos x="2608" y="1758"/>
                </a:cxn>
                <a:cxn ang="0">
                  <a:pos x="2314" y="1806"/>
                </a:cxn>
                <a:cxn ang="0">
                  <a:pos x="2006" y="1828"/>
                </a:cxn>
                <a:cxn ang="0">
                  <a:pos x="1700" y="1814"/>
                </a:cxn>
                <a:cxn ang="0">
                  <a:pos x="1552" y="1792"/>
                </a:cxn>
                <a:cxn ang="0">
                  <a:pos x="1410" y="1758"/>
                </a:cxn>
                <a:cxn ang="0">
                  <a:pos x="1228" y="1700"/>
                </a:cxn>
                <a:cxn ang="0">
                  <a:pos x="972" y="1596"/>
                </a:cxn>
                <a:cxn ang="0">
                  <a:pos x="738" y="1470"/>
                </a:cxn>
                <a:cxn ang="0">
                  <a:pos x="536" y="1338"/>
                </a:cxn>
                <a:cxn ang="0">
                  <a:pos x="338" y="1186"/>
                </a:cxn>
                <a:cxn ang="0">
                  <a:pos x="200" y="1062"/>
                </a:cxn>
                <a:cxn ang="0">
                  <a:pos x="74" y="932"/>
                </a:cxn>
                <a:cxn ang="0">
                  <a:pos x="0" y="840"/>
                </a:cxn>
                <a:cxn ang="0">
                  <a:pos x="6" y="228"/>
                </a:cxn>
                <a:cxn ang="0">
                  <a:pos x="354" y="678"/>
                </a:cxn>
                <a:cxn ang="0">
                  <a:pos x="486" y="824"/>
                </a:cxn>
                <a:cxn ang="0">
                  <a:pos x="632" y="960"/>
                </a:cxn>
                <a:cxn ang="0">
                  <a:pos x="792" y="1086"/>
                </a:cxn>
                <a:cxn ang="0">
                  <a:pos x="958" y="1202"/>
                </a:cxn>
                <a:cxn ang="0">
                  <a:pos x="1188" y="1344"/>
                </a:cxn>
                <a:cxn ang="0">
                  <a:pos x="1398" y="1444"/>
                </a:cxn>
                <a:cxn ang="0">
                  <a:pos x="1628" y="1522"/>
                </a:cxn>
                <a:cxn ang="0">
                  <a:pos x="1788" y="1566"/>
                </a:cxn>
                <a:cxn ang="0">
                  <a:pos x="1930" y="1596"/>
                </a:cxn>
                <a:cxn ang="0">
                  <a:pos x="2078" y="1612"/>
                </a:cxn>
                <a:cxn ang="0">
                  <a:pos x="2372" y="1616"/>
                </a:cxn>
                <a:cxn ang="0">
                  <a:pos x="2664" y="1584"/>
                </a:cxn>
                <a:cxn ang="0">
                  <a:pos x="2938" y="1526"/>
                </a:cxn>
                <a:cxn ang="0">
                  <a:pos x="3184" y="1450"/>
                </a:cxn>
                <a:cxn ang="0">
                  <a:pos x="3362" y="1380"/>
                </a:cxn>
                <a:cxn ang="0">
                  <a:pos x="3662" y="1238"/>
                </a:cxn>
                <a:cxn ang="0">
                  <a:pos x="3948" y="1080"/>
                </a:cxn>
                <a:cxn ang="0">
                  <a:pos x="4220" y="912"/>
                </a:cxn>
                <a:cxn ang="0">
                  <a:pos x="4746" y="552"/>
                </a:cxn>
                <a:cxn ang="0">
                  <a:pos x="4974" y="392"/>
                </a:cxn>
                <a:cxn ang="0">
                  <a:pos x="5216" y="236"/>
                </a:cxn>
                <a:cxn ang="0">
                  <a:pos x="5410" y="132"/>
                </a:cxn>
                <a:cxn ang="0">
                  <a:pos x="5616" y="44"/>
                </a:cxn>
                <a:cxn ang="0">
                  <a:pos x="5760" y="0"/>
                </a:cxn>
              </a:cxnLst>
              <a:rect l="0" t="0" r="r" b="b"/>
              <a:pathLst>
                <a:path w="5760" h="1828">
                  <a:moveTo>
                    <a:pt x="5760" y="678"/>
                  </a:moveTo>
                  <a:lnTo>
                    <a:pt x="5760" y="678"/>
                  </a:lnTo>
                  <a:lnTo>
                    <a:pt x="5676" y="676"/>
                  </a:lnTo>
                  <a:lnTo>
                    <a:pt x="5592" y="676"/>
                  </a:lnTo>
                  <a:lnTo>
                    <a:pt x="5510" y="680"/>
                  </a:lnTo>
                  <a:lnTo>
                    <a:pt x="5430" y="686"/>
                  </a:lnTo>
                  <a:lnTo>
                    <a:pt x="5350" y="692"/>
                  </a:lnTo>
                  <a:lnTo>
                    <a:pt x="5272" y="702"/>
                  </a:lnTo>
                  <a:lnTo>
                    <a:pt x="5196" y="714"/>
                  </a:lnTo>
                  <a:lnTo>
                    <a:pt x="5120" y="728"/>
                  </a:lnTo>
                  <a:lnTo>
                    <a:pt x="5048" y="744"/>
                  </a:lnTo>
                  <a:lnTo>
                    <a:pt x="4974" y="760"/>
                  </a:lnTo>
                  <a:lnTo>
                    <a:pt x="4904" y="780"/>
                  </a:lnTo>
                  <a:lnTo>
                    <a:pt x="4832" y="800"/>
                  </a:lnTo>
                  <a:lnTo>
                    <a:pt x="4764" y="822"/>
                  </a:lnTo>
                  <a:lnTo>
                    <a:pt x="4696" y="846"/>
                  </a:lnTo>
                  <a:lnTo>
                    <a:pt x="4628" y="870"/>
                  </a:lnTo>
                  <a:lnTo>
                    <a:pt x="4562" y="896"/>
                  </a:lnTo>
                  <a:lnTo>
                    <a:pt x="4498" y="922"/>
                  </a:lnTo>
                  <a:lnTo>
                    <a:pt x="4432" y="950"/>
                  </a:lnTo>
                  <a:lnTo>
                    <a:pt x="4308" y="1008"/>
                  </a:lnTo>
                  <a:lnTo>
                    <a:pt x="4184" y="1070"/>
                  </a:lnTo>
                  <a:lnTo>
                    <a:pt x="4066" y="1132"/>
                  </a:lnTo>
                  <a:lnTo>
                    <a:pt x="3948" y="1198"/>
                  </a:lnTo>
                  <a:lnTo>
                    <a:pt x="3834" y="1262"/>
                  </a:lnTo>
                  <a:lnTo>
                    <a:pt x="3612" y="1392"/>
                  </a:lnTo>
                  <a:lnTo>
                    <a:pt x="3612" y="1392"/>
                  </a:lnTo>
                  <a:lnTo>
                    <a:pt x="3536" y="1434"/>
                  </a:lnTo>
                  <a:lnTo>
                    <a:pt x="3456" y="1472"/>
                  </a:lnTo>
                  <a:lnTo>
                    <a:pt x="3376" y="1508"/>
                  </a:lnTo>
                  <a:lnTo>
                    <a:pt x="3294" y="1540"/>
                  </a:lnTo>
                  <a:lnTo>
                    <a:pt x="3210" y="1572"/>
                  </a:lnTo>
                  <a:lnTo>
                    <a:pt x="3124" y="1602"/>
                  </a:lnTo>
                  <a:lnTo>
                    <a:pt x="2952" y="1662"/>
                  </a:lnTo>
                  <a:lnTo>
                    <a:pt x="2952" y="1662"/>
                  </a:lnTo>
                  <a:lnTo>
                    <a:pt x="2872" y="1688"/>
                  </a:lnTo>
                  <a:lnTo>
                    <a:pt x="2788" y="1712"/>
                  </a:lnTo>
                  <a:lnTo>
                    <a:pt x="2700" y="1736"/>
                  </a:lnTo>
                  <a:lnTo>
                    <a:pt x="2608" y="1758"/>
                  </a:lnTo>
                  <a:lnTo>
                    <a:pt x="2512" y="1776"/>
                  </a:lnTo>
                  <a:lnTo>
                    <a:pt x="2414" y="1792"/>
                  </a:lnTo>
                  <a:lnTo>
                    <a:pt x="2314" y="1806"/>
                  </a:lnTo>
                  <a:lnTo>
                    <a:pt x="2212" y="1816"/>
                  </a:lnTo>
                  <a:lnTo>
                    <a:pt x="2108" y="1824"/>
                  </a:lnTo>
                  <a:lnTo>
                    <a:pt x="2006" y="1828"/>
                  </a:lnTo>
                  <a:lnTo>
                    <a:pt x="1902" y="1828"/>
                  </a:lnTo>
                  <a:lnTo>
                    <a:pt x="1800" y="1824"/>
                  </a:lnTo>
                  <a:lnTo>
                    <a:pt x="1700" y="1814"/>
                  </a:lnTo>
                  <a:lnTo>
                    <a:pt x="1650" y="1808"/>
                  </a:lnTo>
                  <a:lnTo>
                    <a:pt x="1600" y="1800"/>
                  </a:lnTo>
                  <a:lnTo>
                    <a:pt x="1552" y="1792"/>
                  </a:lnTo>
                  <a:lnTo>
                    <a:pt x="1504" y="1782"/>
                  </a:lnTo>
                  <a:lnTo>
                    <a:pt x="1456" y="1770"/>
                  </a:lnTo>
                  <a:lnTo>
                    <a:pt x="1410" y="1758"/>
                  </a:lnTo>
                  <a:lnTo>
                    <a:pt x="1410" y="1758"/>
                  </a:lnTo>
                  <a:lnTo>
                    <a:pt x="1318" y="1730"/>
                  </a:lnTo>
                  <a:lnTo>
                    <a:pt x="1228" y="1700"/>
                  </a:lnTo>
                  <a:lnTo>
                    <a:pt x="1142" y="1668"/>
                  </a:lnTo>
                  <a:lnTo>
                    <a:pt x="1056" y="1632"/>
                  </a:lnTo>
                  <a:lnTo>
                    <a:pt x="972" y="1596"/>
                  </a:lnTo>
                  <a:lnTo>
                    <a:pt x="892" y="1556"/>
                  </a:lnTo>
                  <a:lnTo>
                    <a:pt x="814" y="1514"/>
                  </a:lnTo>
                  <a:lnTo>
                    <a:pt x="738" y="1470"/>
                  </a:lnTo>
                  <a:lnTo>
                    <a:pt x="738" y="1470"/>
                  </a:lnTo>
                  <a:lnTo>
                    <a:pt x="638" y="1406"/>
                  </a:lnTo>
                  <a:lnTo>
                    <a:pt x="536" y="1338"/>
                  </a:lnTo>
                  <a:lnTo>
                    <a:pt x="436" y="1264"/>
                  </a:lnTo>
                  <a:lnTo>
                    <a:pt x="386" y="1226"/>
                  </a:lnTo>
                  <a:lnTo>
                    <a:pt x="338" y="1186"/>
                  </a:lnTo>
                  <a:lnTo>
                    <a:pt x="290" y="1146"/>
                  </a:lnTo>
                  <a:lnTo>
                    <a:pt x="244" y="1104"/>
                  </a:lnTo>
                  <a:lnTo>
                    <a:pt x="200" y="1062"/>
                  </a:lnTo>
                  <a:lnTo>
                    <a:pt x="156" y="1020"/>
                  </a:lnTo>
                  <a:lnTo>
                    <a:pt x="114" y="976"/>
                  </a:lnTo>
                  <a:lnTo>
                    <a:pt x="74" y="932"/>
                  </a:lnTo>
                  <a:lnTo>
                    <a:pt x="36" y="886"/>
                  </a:lnTo>
                  <a:lnTo>
                    <a:pt x="0" y="840"/>
                  </a:lnTo>
                  <a:lnTo>
                    <a:pt x="0" y="840"/>
                  </a:lnTo>
                  <a:lnTo>
                    <a:pt x="6" y="216"/>
                  </a:lnTo>
                  <a:lnTo>
                    <a:pt x="6" y="216"/>
                  </a:lnTo>
                  <a:lnTo>
                    <a:pt x="6" y="228"/>
                  </a:lnTo>
                  <a:lnTo>
                    <a:pt x="6" y="228"/>
                  </a:lnTo>
                  <a:lnTo>
                    <a:pt x="354" y="678"/>
                  </a:lnTo>
                  <a:lnTo>
                    <a:pt x="354" y="678"/>
                  </a:lnTo>
                  <a:lnTo>
                    <a:pt x="396" y="728"/>
                  </a:lnTo>
                  <a:lnTo>
                    <a:pt x="440" y="776"/>
                  </a:lnTo>
                  <a:lnTo>
                    <a:pt x="486" y="824"/>
                  </a:lnTo>
                  <a:lnTo>
                    <a:pt x="532" y="870"/>
                  </a:lnTo>
                  <a:lnTo>
                    <a:pt x="582" y="916"/>
                  </a:lnTo>
                  <a:lnTo>
                    <a:pt x="632" y="960"/>
                  </a:lnTo>
                  <a:lnTo>
                    <a:pt x="684" y="1004"/>
                  </a:lnTo>
                  <a:lnTo>
                    <a:pt x="738" y="1044"/>
                  </a:lnTo>
                  <a:lnTo>
                    <a:pt x="792" y="1086"/>
                  </a:lnTo>
                  <a:lnTo>
                    <a:pt x="846" y="1126"/>
                  </a:lnTo>
                  <a:lnTo>
                    <a:pt x="902" y="1164"/>
                  </a:lnTo>
                  <a:lnTo>
                    <a:pt x="958" y="1202"/>
                  </a:lnTo>
                  <a:lnTo>
                    <a:pt x="1072" y="1274"/>
                  </a:lnTo>
                  <a:lnTo>
                    <a:pt x="1188" y="1344"/>
                  </a:lnTo>
                  <a:lnTo>
                    <a:pt x="1188" y="1344"/>
                  </a:lnTo>
                  <a:lnTo>
                    <a:pt x="1254" y="1380"/>
                  </a:lnTo>
                  <a:lnTo>
                    <a:pt x="1324" y="1414"/>
                  </a:lnTo>
                  <a:lnTo>
                    <a:pt x="1398" y="1444"/>
                  </a:lnTo>
                  <a:lnTo>
                    <a:pt x="1474" y="1472"/>
                  </a:lnTo>
                  <a:lnTo>
                    <a:pt x="1550" y="1498"/>
                  </a:lnTo>
                  <a:lnTo>
                    <a:pt x="1628" y="1522"/>
                  </a:lnTo>
                  <a:lnTo>
                    <a:pt x="1708" y="1546"/>
                  </a:lnTo>
                  <a:lnTo>
                    <a:pt x="1788" y="1566"/>
                  </a:lnTo>
                  <a:lnTo>
                    <a:pt x="1788" y="1566"/>
                  </a:lnTo>
                  <a:lnTo>
                    <a:pt x="1836" y="1578"/>
                  </a:lnTo>
                  <a:lnTo>
                    <a:pt x="1882" y="1588"/>
                  </a:lnTo>
                  <a:lnTo>
                    <a:pt x="1930" y="1596"/>
                  </a:lnTo>
                  <a:lnTo>
                    <a:pt x="1980" y="1602"/>
                  </a:lnTo>
                  <a:lnTo>
                    <a:pt x="2028" y="1608"/>
                  </a:lnTo>
                  <a:lnTo>
                    <a:pt x="2078" y="1612"/>
                  </a:lnTo>
                  <a:lnTo>
                    <a:pt x="2176" y="1618"/>
                  </a:lnTo>
                  <a:lnTo>
                    <a:pt x="2274" y="1620"/>
                  </a:lnTo>
                  <a:lnTo>
                    <a:pt x="2372" y="1616"/>
                  </a:lnTo>
                  <a:lnTo>
                    <a:pt x="2472" y="1608"/>
                  </a:lnTo>
                  <a:lnTo>
                    <a:pt x="2568" y="1598"/>
                  </a:lnTo>
                  <a:lnTo>
                    <a:pt x="2664" y="1584"/>
                  </a:lnTo>
                  <a:lnTo>
                    <a:pt x="2758" y="1568"/>
                  </a:lnTo>
                  <a:lnTo>
                    <a:pt x="2850" y="1548"/>
                  </a:lnTo>
                  <a:lnTo>
                    <a:pt x="2938" y="1526"/>
                  </a:lnTo>
                  <a:lnTo>
                    <a:pt x="3024" y="1502"/>
                  </a:lnTo>
                  <a:lnTo>
                    <a:pt x="3106" y="1476"/>
                  </a:lnTo>
                  <a:lnTo>
                    <a:pt x="3184" y="1450"/>
                  </a:lnTo>
                  <a:lnTo>
                    <a:pt x="3258" y="1422"/>
                  </a:lnTo>
                  <a:lnTo>
                    <a:pt x="3258" y="1422"/>
                  </a:lnTo>
                  <a:lnTo>
                    <a:pt x="3362" y="1380"/>
                  </a:lnTo>
                  <a:lnTo>
                    <a:pt x="3464" y="1334"/>
                  </a:lnTo>
                  <a:lnTo>
                    <a:pt x="3564" y="1286"/>
                  </a:lnTo>
                  <a:lnTo>
                    <a:pt x="3662" y="1238"/>
                  </a:lnTo>
                  <a:lnTo>
                    <a:pt x="3760" y="1186"/>
                  </a:lnTo>
                  <a:lnTo>
                    <a:pt x="3854" y="1134"/>
                  </a:lnTo>
                  <a:lnTo>
                    <a:pt x="3948" y="1080"/>
                  </a:lnTo>
                  <a:lnTo>
                    <a:pt x="4040" y="1026"/>
                  </a:lnTo>
                  <a:lnTo>
                    <a:pt x="4130" y="970"/>
                  </a:lnTo>
                  <a:lnTo>
                    <a:pt x="4220" y="912"/>
                  </a:lnTo>
                  <a:lnTo>
                    <a:pt x="4398" y="794"/>
                  </a:lnTo>
                  <a:lnTo>
                    <a:pt x="4572" y="674"/>
                  </a:lnTo>
                  <a:lnTo>
                    <a:pt x="4746" y="552"/>
                  </a:lnTo>
                  <a:lnTo>
                    <a:pt x="4746" y="552"/>
                  </a:lnTo>
                  <a:lnTo>
                    <a:pt x="4858" y="472"/>
                  </a:lnTo>
                  <a:lnTo>
                    <a:pt x="4974" y="392"/>
                  </a:lnTo>
                  <a:lnTo>
                    <a:pt x="5094" y="312"/>
                  </a:lnTo>
                  <a:lnTo>
                    <a:pt x="5154" y="274"/>
                  </a:lnTo>
                  <a:lnTo>
                    <a:pt x="5216" y="236"/>
                  </a:lnTo>
                  <a:lnTo>
                    <a:pt x="5280" y="200"/>
                  </a:lnTo>
                  <a:lnTo>
                    <a:pt x="5344" y="164"/>
                  </a:lnTo>
                  <a:lnTo>
                    <a:pt x="5410" y="132"/>
                  </a:lnTo>
                  <a:lnTo>
                    <a:pt x="5478" y="100"/>
                  </a:lnTo>
                  <a:lnTo>
                    <a:pt x="5546" y="70"/>
                  </a:lnTo>
                  <a:lnTo>
                    <a:pt x="5616" y="44"/>
                  </a:lnTo>
                  <a:lnTo>
                    <a:pt x="5688" y="20"/>
                  </a:lnTo>
                  <a:lnTo>
                    <a:pt x="5760" y="0"/>
                  </a:lnTo>
                  <a:lnTo>
                    <a:pt x="5760" y="0"/>
                  </a:lnTo>
                  <a:lnTo>
                    <a:pt x="5760" y="678"/>
                  </a:lnTo>
                  <a:lnTo>
                    <a:pt x="5760" y="678"/>
                  </a:lnTo>
                </a:path>
              </a:pathLst>
            </a:custGeom>
            <a:gradFill>
              <a:gsLst>
                <a:gs pos="0">
                  <a:schemeClr val="accent2">
                    <a:lumMod val="75000"/>
                    <a:alpha val="0"/>
                  </a:schemeClr>
                </a:gs>
                <a:gs pos="50000">
                  <a:schemeClr val="accent3">
                    <a:lumMod val="40000"/>
                    <a:lumOff val="60000"/>
                  </a:schemeClr>
                </a:gs>
                <a:gs pos="100000">
                  <a:schemeClr val="tx1">
                    <a:lumMod val="50000"/>
                    <a:lumOff val="50000"/>
                    <a:alpha val="16000"/>
                  </a:schemeClr>
                </a:gs>
              </a:gsLst>
              <a:lin ang="0" scaled="0"/>
            </a:gradFill>
            <a:ln w="9525">
              <a:noFill/>
              <a:round/>
            </a:ln>
            <a:effectLst>
              <a:outerShdw blurRad="50800" dist="38100" dir="5400000" algn="t" rotWithShape="0">
                <a:prstClr val="black">
                  <a:alpha val="22000"/>
                </a:prstClr>
              </a:outerShdw>
            </a:effectLst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25" name="Freeform 5"/>
            <p:cNvSpPr/>
            <p:nvPr/>
          </p:nvSpPr>
          <p:spPr>
            <a:xfrm>
              <a:off x="0" y="3429000"/>
              <a:ext cx="9144000" cy="2724150"/>
            </a:xfrm>
            <a:custGeom>
              <a:avLst/>
              <a:gdLst/>
              <a:ahLst/>
              <a:cxnLst>
                <a:cxn ang="0">
                  <a:pos x="38" y="67"/>
                </a:cxn>
                <a:cxn ang="0">
                  <a:pos x="174" y="296"/>
                </a:cxn>
                <a:cxn ang="0">
                  <a:pos x="358" y="553"/>
                </a:cxn>
                <a:cxn ang="0">
                  <a:pos x="610" y="839"/>
                </a:cxn>
                <a:cxn ang="0">
                  <a:pos x="843" y="1048"/>
                </a:cxn>
                <a:cxn ang="0">
                  <a:pos x="1020" y="1177"/>
                </a:cxn>
                <a:cxn ang="0">
                  <a:pos x="1213" y="1294"/>
                </a:cxn>
                <a:cxn ang="0">
                  <a:pos x="1425" y="1392"/>
                </a:cxn>
                <a:cxn ang="0">
                  <a:pos x="1653" y="1468"/>
                </a:cxn>
                <a:cxn ang="0">
                  <a:pos x="1899" y="1516"/>
                </a:cxn>
                <a:cxn ang="0">
                  <a:pos x="2161" y="1535"/>
                </a:cxn>
                <a:cxn ang="0">
                  <a:pos x="2375" y="1525"/>
                </a:cxn>
                <a:cxn ang="0">
                  <a:pos x="2649" y="1478"/>
                </a:cxn>
                <a:cxn ang="0">
                  <a:pos x="2909" y="1404"/>
                </a:cxn>
                <a:cxn ang="0">
                  <a:pos x="3159" y="1303"/>
                </a:cxn>
                <a:cxn ang="0">
                  <a:pos x="3399" y="1184"/>
                </a:cxn>
                <a:cxn ang="0">
                  <a:pos x="3799" y="941"/>
                </a:cxn>
                <a:cxn ang="0">
                  <a:pos x="4436" y="508"/>
                </a:cxn>
                <a:cxn ang="0">
                  <a:pos x="4793" y="295"/>
                </a:cxn>
                <a:cxn ang="0">
                  <a:pos x="4995" y="198"/>
                </a:cxn>
                <a:cxn ang="0">
                  <a:pos x="5196" y="129"/>
                </a:cxn>
                <a:cxn ang="0">
                  <a:pos x="5400" y="91"/>
                </a:cxn>
                <a:cxn ang="0">
                  <a:pos x="5605" y="90"/>
                </a:cxn>
                <a:cxn ang="0">
                  <a:pos x="5757" y="896"/>
                </a:cxn>
                <a:cxn ang="0">
                  <a:pos x="5681" y="849"/>
                </a:cxn>
                <a:cxn ang="0">
                  <a:pos x="5546" y="794"/>
                </a:cxn>
                <a:cxn ang="0">
                  <a:pos x="5343" y="743"/>
                </a:cxn>
                <a:cxn ang="0">
                  <a:pos x="5071" y="722"/>
                </a:cxn>
                <a:cxn ang="0">
                  <a:pos x="4726" y="753"/>
                </a:cxn>
                <a:cxn ang="0">
                  <a:pos x="4421" y="824"/>
                </a:cxn>
                <a:cxn ang="0">
                  <a:pos x="4195" y="898"/>
                </a:cxn>
                <a:cxn ang="0">
                  <a:pos x="3950" y="999"/>
                </a:cxn>
                <a:cxn ang="0">
                  <a:pos x="3687" y="1128"/>
                </a:cxn>
                <a:cxn ang="0">
                  <a:pos x="3435" y="1270"/>
                </a:cxn>
                <a:cxn ang="0">
                  <a:pos x="2978" y="1487"/>
                </a:cxn>
                <a:cxn ang="0">
                  <a:pos x="2692" y="1590"/>
                </a:cxn>
                <a:cxn ang="0">
                  <a:pos x="2465" y="1652"/>
                </a:cxn>
                <a:cxn ang="0">
                  <a:pos x="2239" y="1694"/>
                </a:cxn>
                <a:cxn ang="0">
                  <a:pos x="2011" y="1714"/>
                </a:cxn>
                <a:cxn ang="0">
                  <a:pos x="1787" y="1713"/>
                </a:cxn>
                <a:cxn ang="0">
                  <a:pos x="1563" y="1687"/>
                </a:cxn>
                <a:cxn ang="0">
                  <a:pos x="1341" y="1633"/>
                </a:cxn>
                <a:cxn ang="0">
                  <a:pos x="1120" y="1554"/>
                </a:cxn>
                <a:cxn ang="0">
                  <a:pos x="901" y="1447"/>
                </a:cxn>
                <a:cxn ang="0">
                  <a:pos x="684" y="1309"/>
                </a:cxn>
                <a:cxn ang="0">
                  <a:pos x="471" y="1141"/>
                </a:cxn>
                <a:cxn ang="0">
                  <a:pos x="260" y="937"/>
                </a:cxn>
                <a:cxn ang="0">
                  <a:pos x="52" y="701"/>
                </a:cxn>
              </a:cxnLst>
              <a:rect l="0" t="0" r="r" b="b"/>
              <a:pathLst>
                <a:path w="5760" h="1716">
                  <a:moveTo>
                    <a:pt x="5" y="0"/>
                  </a:moveTo>
                  <a:lnTo>
                    <a:pt x="5" y="0"/>
                  </a:lnTo>
                  <a:lnTo>
                    <a:pt x="14" y="17"/>
                  </a:lnTo>
                  <a:lnTo>
                    <a:pt x="38" y="67"/>
                  </a:lnTo>
                  <a:lnTo>
                    <a:pt x="79" y="141"/>
                  </a:lnTo>
                  <a:lnTo>
                    <a:pt x="107" y="188"/>
                  </a:lnTo>
                  <a:lnTo>
                    <a:pt x="138" y="239"/>
                  </a:lnTo>
                  <a:lnTo>
                    <a:pt x="174" y="296"/>
                  </a:lnTo>
                  <a:lnTo>
                    <a:pt x="214" y="357"/>
                  </a:lnTo>
                  <a:lnTo>
                    <a:pt x="257" y="419"/>
                  </a:lnTo>
                  <a:lnTo>
                    <a:pt x="305" y="486"/>
                  </a:lnTo>
                  <a:lnTo>
                    <a:pt x="358" y="553"/>
                  </a:lnTo>
                  <a:lnTo>
                    <a:pt x="414" y="624"/>
                  </a:lnTo>
                  <a:lnTo>
                    <a:pt x="476" y="694"/>
                  </a:lnTo>
                  <a:lnTo>
                    <a:pt x="539" y="767"/>
                  </a:lnTo>
                  <a:lnTo>
                    <a:pt x="610" y="839"/>
                  </a:lnTo>
                  <a:lnTo>
                    <a:pt x="683" y="910"/>
                  </a:lnTo>
                  <a:lnTo>
                    <a:pt x="760" y="979"/>
                  </a:lnTo>
                  <a:lnTo>
                    <a:pt x="801" y="1013"/>
                  </a:lnTo>
                  <a:lnTo>
                    <a:pt x="843" y="1048"/>
                  </a:lnTo>
                  <a:lnTo>
                    <a:pt x="886" y="1082"/>
                  </a:lnTo>
                  <a:lnTo>
                    <a:pt x="929" y="1115"/>
                  </a:lnTo>
                  <a:lnTo>
                    <a:pt x="974" y="1146"/>
                  </a:lnTo>
                  <a:lnTo>
                    <a:pt x="1020" y="1177"/>
                  </a:lnTo>
                  <a:lnTo>
                    <a:pt x="1067" y="1208"/>
                  </a:lnTo>
                  <a:lnTo>
                    <a:pt x="1115" y="1237"/>
                  </a:lnTo>
                  <a:lnTo>
                    <a:pt x="1163" y="1266"/>
                  </a:lnTo>
                  <a:lnTo>
                    <a:pt x="1213" y="1294"/>
                  </a:lnTo>
                  <a:lnTo>
                    <a:pt x="1265" y="1320"/>
                  </a:lnTo>
                  <a:lnTo>
                    <a:pt x="1317" y="1346"/>
                  </a:lnTo>
                  <a:lnTo>
                    <a:pt x="1370" y="1370"/>
                  </a:lnTo>
                  <a:lnTo>
                    <a:pt x="1425" y="1392"/>
                  </a:lnTo>
                  <a:lnTo>
                    <a:pt x="1481" y="1413"/>
                  </a:lnTo>
                  <a:lnTo>
                    <a:pt x="1537" y="1433"/>
                  </a:lnTo>
                  <a:lnTo>
                    <a:pt x="1594" y="1451"/>
                  </a:lnTo>
                  <a:lnTo>
                    <a:pt x="1653" y="1468"/>
                  </a:lnTo>
                  <a:lnTo>
                    <a:pt x="1713" y="1483"/>
                  </a:lnTo>
                  <a:lnTo>
                    <a:pt x="1774" y="1495"/>
                  </a:lnTo>
                  <a:lnTo>
                    <a:pt x="1836" y="1508"/>
                  </a:lnTo>
                  <a:lnTo>
                    <a:pt x="1899" y="1516"/>
                  </a:lnTo>
                  <a:lnTo>
                    <a:pt x="1963" y="1525"/>
                  </a:lnTo>
                  <a:lnTo>
                    <a:pt x="2029" y="1530"/>
                  </a:lnTo>
                  <a:lnTo>
                    <a:pt x="2094" y="1533"/>
                  </a:lnTo>
                  <a:lnTo>
                    <a:pt x="2161" y="1535"/>
                  </a:lnTo>
                  <a:lnTo>
                    <a:pt x="2161" y="1535"/>
                  </a:lnTo>
                  <a:lnTo>
                    <a:pt x="2234" y="1533"/>
                  </a:lnTo>
                  <a:lnTo>
                    <a:pt x="2304" y="1530"/>
                  </a:lnTo>
                  <a:lnTo>
                    <a:pt x="2375" y="1525"/>
                  </a:lnTo>
                  <a:lnTo>
                    <a:pt x="2446" y="1516"/>
                  </a:lnTo>
                  <a:lnTo>
                    <a:pt x="2513" y="1506"/>
                  </a:lnTo>
                  <a:lnTo>
                    <a:pt x="2582" y="1494"/>
                  </a:lnTo>
                  <a:lnTo>
                    <a:pt x="2649" y="1478"/>
                  </a:lnTo>
                  <a:lnTo>
                    <a:pt x="2715" y="1463"/>
                  </a:lnTo>
                  <a:lnTo>
                    <a:pt x="2780" y="1446"/>
                  </a:lnTo>
                  <a:lnTo>
                    <a:pt x="2846" y="1425"/>
                  </a:lnTo>
                  <a:lnTo>
                    <a:pt x="2909" y="1404"/>
                  </a:lnTo>
                  <a:lnTo>
                    <a:pt x="2973" y="1380"/>
                  </a:lnTo>
                  <a:lnTo>
                    <a:pt x="3035" y="1356"/>
                  </a:lnTo>
                  <a:lnTo>
                    <a:pt x="3097" y="1330"/>
                  </a:lnTo>
                  <a:lnTo>
                    <a:pt x="3159" y="1303"/>
                  </a:lnTo>
                  <a:lnTo>
                    <a:pt x="3220" y="1275"/>
                  </a:lnTo>
                  <a:lnTo>
                    <a:pt x="3280" y="1246"/>
                  </a:lnTo>
                  <a:lnTo>
                    <a:pt x="3340" y="1215"/>
                  </a:lnTo>
                  <a:lnTo>
                    <a:pt x="3399" y="1184"/>
                  </a:lnTo>
                  <a:lnTo>
                    <a:pt x="3457" y="1151"/>
                  </a:lnTo>
                  <a:lnTo>
                    <a:pt x="3573" y="1084"/>
                  </a:lnTo>
                  <a:lnTo>
                    <a:pt x="3687" y="1013"/>
                  </a:lnTo>
                  <a:lnTo>
                    <a:pt x="3799" y="941"/>
                  </a:lnTo>
                  <a:lnTo>
                    <a:pt x="3907" y="868"/>
                  </a:lnTo>
                  <a:lnTo>
                    <a:pt x="4123" y="722"/>
                  </a:lnTo>
                  <a:lnTo>
                    <a:pt x="4333" y="577"/>
                  </a:lnTo>
                  <a:lnTo>
                    <a:pt x="4436" y="508"/>
                  </a:lnTo>
                  <a:lnTo>
                    <a:pt x="4540" y="443"/>
                  </a:lnTo>
                  <a:lnTo>
                    <a:pt x="4641" y="381"/>
                  </a:lnTo>
                  <a:lnTo>
                    <a:pt x="4743" y="322"/>
                  </a:lnTo>
                  <a:lnTo>
                    <a:pt x="4793" y="295"/>
                  </a:lnTo>
                  <a:lnTo>
                    <a:pt x="4845" y="269"/>
                  </a:lnTo>
                  <a:lnTo>
                    <a:pt x="4895" y="243"/>
                  </a:lnTo>
                  <a:lnTo>
                    <a:pt x="4945" y="221"/>
                  </a:lnTo>
                  <a:lnTo>
                    <a:pt x="4995" y="198"/>
                  </a:lnTo>
                  <a:lnTo>
                    <a:pt x="5046" y="179"/>
                  </a:lnTo>
                  <a:lnTo>
                    <a:pt x="5096" y="160"/>
                  </a:lnTo>
                  <a:lnTo>
                    <a:pt x="5146" y="143"/>
                  </a:lnTo>
                  <a:lnTo>
                    <a:pt x="5196" y="129"/>
                  </a:lnTo>
                  <a:lnTo>
                    <a:pt x="5248" y="117"/>
                  </a:lnTo>
                  <a:lnTo>
                    <a:pt x="5298" y="105"/>
                  </a:lnTo>
                  <a:lnTo>
                    <a:pt x="5348" y="96"/>
                  </a:lnTo>
                  <a:lnTo>
                    <a:pt x="5400" y="91"/>
                  </a:lnTo>
                  <a:lnTo>
                    <a:pt x="5450" y="88"/>
                  </a:lnTo>
                  <a:lnTo>
                    <a:pt x="5501" y="86"/>
                  </a:lnTo>
                  <a:lnTo>
                    <a:pt x="5553" y="86"/>
                  </a:lnTo>
                  <a:lnTo>
                    <a:pt x="5605" y="90"/>
                  </a:lnTo>
                  <a:lnTo>
                    <a:pt x="5657" y="96"/>
                  </a:lnTo>
                  <a:lnTo>
                    <a:pt x="5708" y="105"/>
                  </a:lnTo>
                  <a:lnTo>
                    <a:pt x="5760" y="117"/>
                  </a:lnTo>
                  <a:lnTo>
                    <a:pt x="5757" y="896"/>
                  </a:lnTo>
                  <a:lnTo>
                    <a:pt x="5757" y="896"/>
                  </a:lnTo>
                  <a:lnTo>
                    <a:pt x="5748" y="889"/>
                  </a:lnTo>
                  <a:lnTo>
                    <a:pt x="5722" y="874"/>
                  </a:lnTo>
                  <a:lnTo>
                    <a:pt x="5681" y="849"/>
                  </a:lnTo>
                  <a:lnTo>
                    <a:pt x="5653" y="837"/>
                  </a:lnTo>
                  <a:lnTo>
                    <a:pt x="5622" y="822"/>
                  </a:lnTo>
                  <a:lnTo>
                    <a:pt x="5586" y="808"/>
                  </a:lnTo>
                  <a:lnTo>
                    <a:pt x="5546" y="794"/>
                  </a:lnTo>
                  <a:lnTo>
                    <a:pt x="5503" y="780"/>
                  </a:lnTo>
                  <a:lnTo>
                    <a:pt x="5453" y="767"/>
                  </a:lnTo>
                  <a:lnTo>
                    <a:pt x="5402" y="755"/>
                  </a:lnTo>
                  <a:lnTo>
                    <a:pt x="5343" y="743"/>
                  </a:lnTo>
                  <a:lnTo>
                    <a:pt x="5283" y="734"/>
                  </a:lnTo>
                  <a:lnTo>
                    <a:pt x="5215" y="727"/>
                  </a:lnTo>
                  <a:lnTo>
                    <a:pt x="5145" y="724"/>
                  </a:lnTo>
                  <a:lnTo>
                    <a:pt x="5071" y="722"/>
                  </a:lnTo>
                  <a:lnTo>
                    <a:pt x="4991" y="724"/>
                  </a:lnTo>
                  <a:lnTo>
                    <a:pt x="4907" y="729"/>
                  </a:lnTo>
                  <a:lnTo>
                    <a:pt x="4819" y="739"/>
                  </a:lnTo>
                  <a:lnTo>
                    <a:pt x="4726" y="753"/>
                  </a:lnTo>
                  <a:lnTo>
                    <a:pt x="4629" y="770"/>
                  </a:lnTo>
                  <a:lnTo>
                    <a:pt x="4528" y="794"/>
                  </a:lnTo>
                  <a:lnTo>
                    <a:pt x="4474" y="808"/>
                  </a:lnTo>
                  <a:lnTo>
                    <a:pt x="4421" y="824"/>
                  </a:lnTo>
                  <a:lnTo>
                    <a:pt x="4366" y="839"/>
                  </a:lnTo>
                  <a:lnTo>
                    <a:pt x="4311" y="858"/>
                  </a:lnTo>
                  <a:lnTo>
                    <a:pt x="4254" y="877"/>
                  </a:lnTo>
                  <a:lnTo>
                    <a:pt x="4195" y="898"/>
                  </a:lnTo>
                  <a:lnTo>
                    <a:pt x="4135" y="920"/>
                  </a:lnTo>
                  <a:lnTo>
                    <a:pt x="4074" y="946"/>
                  </a:lnTo>
                  <a:lnTo>
                    <a:pt x="4012" y="972"/>
                  </a:lnTo>
                  <a:lnTo>
                    <a:pt x="3950" y="999"/>
                  </a:lnTo>
                  <a:lnTo>
                    <a:pt x="3887" y="1029"/>
                  </a:lnTo>
                  <a:lnTo>
                    <a:pt x="3821" y="1061"/>
                  </a:lnTo>
                  <a:lnTo>
                    <a:pt x="3754" y="1094"/>
                  </a:lnTo>
                  <a:lnTo>
                    <a:pt x="3687" y="1128"/>
                  </a:lnTo>
                  <a:lnTo>
                    <a:pt x="3618" y="1166"/>
                  </a:lnTo>
                  <a:lnTo>
                    <a:pt x="3549" y="1206"/>
                  </a:lnTo>
                  <a:lnTo>
                    <a:pt x="3549" y="1206"/>
                  </a:lnTo>
                  <a:lnTo>
                    <a:pt x="3435" y="1270"/>
                  </a:lnTo>
                  <a:lnTo>
                    <a:pt x="3319" y="1330"/>
                  </a:lnTo>
                  <a:lnTo>
                    <a:pt x="3206" y="1385"/>
                  </a:lnTo>
                  <a:lnTo>
                    <a:pt x="3092" y="1439"/>
                  </a:lnTo>
                  <a:lnTo>
                    <a:pt x="2978" y="1487"/>
                  </a:lnTo>
                  <a:lnTo>
                    <a:pt x="2864" y="1532"/>
                  </a:lnTo>
                  <a:lnTo>
                    <a:pt x="2808" y="1552"/>
                  </a:lnTo>
                  <a:lnTo>
                    <a:pt x="2751" y="1571"/>
                  </a:lnTo>
                  <a:lnTo>
                    <a:pt x="2692" y="1590"/>
                  </a:lnTo>
                  <a:lnTo>
                    <a:pt x="2635" y="1607"/>
                  </a:lnTo>
                  <a:lnTo>
                    <a:pt x="2578" y="1623"/>
                  </a:lnTo>
                  <a:lnTo>
                    <a:pt x="2522" y="1638"/>
                  </a:lnTo>
                  <a:lnTo>
                    <a:pt x="2465" y="1652"/>
                  </a:lnTo>
                  <a:lnTo>
                    <a:pt x="2408" y="1664"/>
                  </a:lnTo>
                  <a:lnTo>
                    <a:pt x="2351" y="1676"/>
                  </a:lnTo>
                  <a:lnTo>
                    <a:pt x="2296" y="1685"/>
                  </a:lnTo>
                  <a:lnTo>
                    <a:pt x="2239" y="1694"/>
                  </a:lnTo>
                  <a:lnTo>
                    <a:pt x="2182" y="1700"/>
                  </a:lnTo>
                  <a:lnTo>
                    <a:pt x="2125" y="1707"/>
                  </a:lnTo>
                  <a:lnTo>
                    <a:pt x="2068" y="1711"/>
                  </a:lnTo>
                  <a:lnTo>
                    <a:pt x="2011" y="1714"/>
                  </a:lnTo>
                  <a:lnTo>
                    <a:pt x="1956" y="1716"/>
                  </a:lnTo>
                  <a:lnTo>
                    <a:pt x="1899" y="1716"/>
                  </a:lnTo>
                  <a:lnTo>
                    <a:pt x="1842" y="1716"/>
                  </a:lnTo>
                  <a:lnTo>
                    <a:pt x="1787" y="1713"/>
                  </a:lnTo>
                  <a:lnTo>
                    <a:pt x="1730" y="1707"/>
                  </a:lnTo>
                  <a:lnTo>
                    <a:pt x="1675" y="1702"/>
                  </a:lnTo>
                  <a:lnTo>
                    <a:pt x="1618" y="1695"/>
                  </a:lnTo>
                  <a:lnTo>
                    <a:pt x="1563" y="1687"/>
                  </a:lnTo>
                  <a:lnTo>
                    <a:pt x="1506" y="1675"/>
                  </a:lnTo>
                  <a:lnTo>
                    <a:pt x="1451" y="1663"/>
                  </a:lnTo>
                  <a:lnTo>
                    <a:pt x="1396" y="1649"/>
                  </a:lnTo>
                  <a:lnTo>
                    <a:pt x="1341" y="1633"/>
                  </a:lnTo>
                  <a:lnTo>
                    <a:pt x="1286" y="1616"/>
                  </a:lnTo>
                  <a:lnTo>
                    <a:pt x="1231" y="1597"/>
                  </a:lnTo>
                  <a:lnTo>
                    <a:pt x="1175" y="1576"/>
                  </a:lnTo>
                  <a:lnTo>
                    <a:pt x="1120" y="1554"/>
                  </a:lnTo>
                  <a:lnTo>
                    <a:pt x="1065" y="1530"/>
                  </a:lnTo>
                  <a:lnTo>
                    <a:pt x="1010" y="1504"/>
                  </a:lnTo>
                  <a:lnTo>
                    <a:pt x="957" y="1477"/>
                  </a:lnTo>
                  <a:lnTo>
                    <a:pt x="901" y="1447"/>
                  </a:lnTo>
                  <a:lnTo>
                    <a:pt x="846" y="1416"/>
                  </a:lnTo>
                  <a:lnTo>
                    <a:pt x="793" y="1382"/>
                  </a:lnTo>
                  <a:lnTo>
                    <a:pt x="739" y="1347"/>
                  </a:lnTo>
                  <a:lnTo>
                    <a:pt x="684" y="1309"/>
                  </a:lnTo>
                  <a:lnTo>
                    <a:pt x="631" y="1270"/>
                  </a:lnTo>
                  <a:lnTo>
                    <a:pt x="577" y="1228"/>
                  </a:lnTo>
                  <a:lnTo>
                    <a:pt x="524" y="1185"/>
                  </a:lnTo>
                  <a:lnTo>
                    <a:pt x="471" y="1141"/>
                  </a:lnTo>
                  <a:lnTo>
                    <a:pt x="419" y="1092"/>
                  </a:lnTo>
                  <a:lnTo>
                    <a:pt x="365" y="1044"/>
                  </a:lnTo>
                  <a:lnTo>
                    <a:pt x="312" y="992"/>
                  </a:lnTo>
                  <a:lnTo>
                    <a:pt x="260" y="937"/>
                  </a:lnTo>
                  <a:lnTo>
                    <a:pt x="209" y="882"/>
                  </a:lnTo>
                  <a:lnTo>
                    <a:pt x="155" y="824"/>
                  </a:lnTo>
                  <a:lnTo>
                    <a:pt x="103" y="763"/>
                  </a:lnTo>
                  <a:lnTo>
                    <a:pt x="52" y="701"/>
                  </a:lnTo>
                  <a:lnTo>
                    <a:pt x="0" y="637"/>
                  </a:lnTo>
                  <a:lnTo>
                    <a:pt x="5" y="0"/>
                  </a:lnTo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50000">
                  <a:schemeClr val="accent3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  <a:alpha val="35000"/>
                  </a:schemeClr>
                </a:gs>
              </a:gsLst>
              <a:lin ang="0" scaled="1"/>
              <a:tileRect/>
            </a:gradFill>
            <a:ln w="9525">
              <a:noFill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786050" y="785813"/>
            <a:ext cx="5900750" cy="990584"/>
          </a:xfrm>
        </p:spPr>
        <p:txBody>
          <a:bodyPr/>
          <a:lstStyle>
            <a:lvl1pPr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F6B047B-98ED-4F67-BF8A-D77E629826D6}" type="datetime1">
              <a:rPr lang="ko-KR" altLang="en-US"/>
              <a:pPr>
                <a:defRPr lang="ko-KR" altLang="en-US"/>
              </a:pPr>
              <a:t>2013-10-28</a:t>
            </a:fld>
            <a:endParaRPr lang="en-US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  <p:sp>
        <p:nvSpPr>
          <p:cNvPr id="21" name="텍스트 개체 틀 20"/>
          <p:cNvSpPr>
            <a:spLocks noGrp="1"/>
          </p:cNvSpPr>
          <p:nvPr>
            <p:ph type="body" sz="quarter" idx="15" hasCustomPrompt="1"/>
          </p:nvPr>
        </p:nvSpPr>
        <p:spPr>
          <a:xfrm>
            <a:off x="2790826" y="1933575"/>
            <a:ext cx="5886450" cy="4010024"/>
          </a:xfrm>
        </p:spPr>
        <p:txBody>
          <a:bodyPr/>
          <a:lstStyle>
            <a:lvl1pPr>
              <a:lnSpc>
                <a:spcPct val="170000"/>
              </a:lnSpc>
              <a:defRPr/>
            </a:lvl1pPr>
            <a:lvl2pPr>
              <a:defRPr/>
            </a:lvl2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</a:p>
          <a:p>
            <a:pPr lvl="0">
              <a:defRPr lang="ko-KR" altLang="en-US"/>
            </a:pPr>
            <a:r>
              <a:rPr lang="ko-KR" altLang="en-US"/>
              <a:t>둘째 목차</a:t>
            </a:r>
          </a:p>
          <a:p>
            <a:pPr lvl="0">
              <a:defRPr lang="ko-KR" altLang="en-US"/>
            </a:pPr>
            <a:r>
              <a:rPr lang="ko-KR" altLang="en-US"/>
              <a:t>셋째 목차</a:t>
            </a:r>
          </a:p>
          <a:p>
            <a:pPr lvl="0">
              <a:defRPr lang="ko-KR" altLang="en-US"/>
            </a:pPr>
            <a:r>
              <a:rPr lang="ko-KR" altLang="en-US"/>
              <a:t>넷째 목차</a:t>
            </a:r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10"/>
          <p:cNvGrpSpPr/>
          <p:nvPr/>
        </p:nvGrpSpPr>
        <p:grpSpPr>
          <a:xfrm rot="5400000">
            <a:off x="5132622" y="2868394"/>
            <a:ext cx="6879772" cy="1142984"/>
            <a:chOff x="-42" y="0"/>
            <a:chExt cx="9172818" cy="1142984"/>
          </a:xfrm>
        </p:grpSpPr>
        <p:sp>
          <p:nvSpPr>
            <p:cNvPr id="9" name="Freeform 5"/>
            <p:cNvSpPr/>
            <p:nvPr/>
          </p:nvSpPr>
          <p:spPr>
            <a:xfrm>
              <a:off x="0" y="0"/>
              <a:ext cx="9144000" cy="1142984"/>
            </a:xfrm>
            <a:custGeom>
              <a:avLst/>
              <a:gdLst/>
              <a:ahLst/>
              <a:cxnLst>
                <a:cxn ang="0">
                  <a:pos x="38" y="67"/>
                </a:cxn>
                <a:cxn ang="0">
                  <a:pos x="174" y="296"/>
                </a:cxn>
                <a:cxn ang="0">
                  <a:pos x="358" y="553"/>
                </a:cxn>
                <a:cxn ang="0">
                  <a:pos x="610" y="839"/>
                </a:cxn>
                <a:cxn ang="0">
                  <a:pos x="843" y="1048"/>
                </a:cxn>
                <a:cxn ang="0">
                  <a:pos x="1020" y="1177"/>
                </a:cxn>
                <a:cxn ang="0">
                  <a:pos x="1213" y="1294"/>
                </a:cxn>
                <a:cxn ang="0">
                  <a:pos x="1425" y="1392"/>
                </a:cxn>
                <a:cxn ang="0">
                  <a:pos x="1653" y="1468"/>
                </a:cxn>
                <a:cxn ang="0">
                  <a:pos x="1899" y="1516"/>
                </a:cxn>
                <a:cxn ang="0">
                  <a:pos x="2161" y="1535"/>
                </a:cxn>
                <a:cxn ang="0">
                  <a:pos x="2375" y="1525"/>
                </a:cxn>
                <a:cxn ang="0">
                  <a:pos x="2649" y="1478"/>
                </a:cxn>
                <a:cxn ang="0">
                  <a:pos x="2909" y="1404"/>
                </a:cxn>
                <a:cxn ang="0">
                  <a:pos x="3159" y="1303"/>
                </a:cxn>
                <a:cxn ang="0">
                  <a:pos x="3399" y="1184"/>
                </a:cxn>
                <a:cxn ang="0">
                  <a:pos x="3799" y="941"/>
                </a:cxn>
                <a:cxn ang="0">
                  <a:pos x="4436" y="508"/>
                </a:cxn>
                <a:cxn ang="0">
                  <a:pos x="4793" y="295"/>
                </a:cxn>
                <a:cxn ang="0">
                  <a:pos x="4995" y="198"/>
                </a:cxn>
                <a:cxn ang="0">
                  <a:pos x="5196" y="129"/>
                </a:cxn>
                <a:cxn ang="0">
                  <a:pos x="5400" y="91"/>
                </a:cxn>
                <a:cxn ang="0">
                  <a:pos x="5605" y="90"/>
                </a:cxn>
                <a:cxn ang="0">
                  <a:pos x="5757" y="896"/>
                </a:cxn>
                <a:cxn ang="0">
                  <a:pos x="5681" y="849"/>
                </a:cxn>
                <a:cxn ang="0">
                  <a:pos x="5546" y="794"/>
                </a:cxn>
                <a:cxn ang="0">
                  <a:pos x="5343" y="743"/>
                </a:cxn>
                <a:cxn ang="0">
                  <a:pos x="5071" y="722"/>
                </a:cxn>
                <a:cxn ang="0">
                  <a:pos x="4726" y="753"/>
                </a:cxn>
                <a:cxn ang="0">
                  <a:pos x="4421" y="824"/>
                </a:cxn>
                <a:cxn ang="0">
                  <a:pos x="4195" y="898"/>
                </a:cxn>
                <a:cxn ang="0">
                  <a:pos x="3950" y="999"/>
                </a:cxn>
                <a:cxn ang="0">
                  <a:pos x="3687" y="1128"/>
                </a:cxn>
                <a:cxn ang="0">
                  <a:pos x="3435" y="1270"/>
                </a:cxn>
                <a:cxn ang="0">
                  <a:pos x="2978" y="1487"/>
                </a:cxn>
                <a:cxn ang="0">
                  <a:pos x="2692" y="1590"/>
                </a:cxn>
                <a:cxn ang="0">
                  <a:pos x="2465" y="1652"/>
                </a:cxn>
                <a:cxn ang="0">
                  <a:pos x="2239" y="1694"/>
                </a:cxn>
                <a:cxn ang="0">
                  <a:pos x="2011" y="1714"/>
                </a:cxn>
                <a:cxn ang="0">
                  <a:pos x="1787" y="1713"/>
                </a:cxn>
                <a:cxn ang="0">
                  <a:pos x="1563" y="1687"/>
                </a:cxn>
                <a:cxn ang="0">
                  <a:pos x="1341" y="1633"/>
                </a:cxn>
                <a:cxn ang="0">
                  <a:pos x="1120" y="1554"/>
                </a:cxn>
                <a:cxn ang="0">
                  <a:pos x="901" y="1447"/>
                </a:cxn>
                <a:cxn ang="0">
                  <a:pos x="684" y="1309"/>
                </a:cxn>
                <a:cxn ang="0">
                  <a:pos x="471" y="1141"/>
                </a:cxn>
                <a:cxn ang="0">
                  <a:pos x="260" y="937"/>
                </a:cxn>
                <a:cxn ang="0">
                  <a:pos x="52" y="701"/>
                </a:cxn>
              </a:cxnLst>
              <a:rect l="0" t="0" r="r" b="b"/>
              <a:pathLst>
                <a:path w="5760" h="1716">
                  <a:moveTo>
                    <a:pt x="5" y="0"/>
                  </a:moveTo>
                  <a:lnTo>
                    <a:pt x="5" y="0"/>
                  </a:lnTo>
                  <a:lnTo>
                    <a:pt x="14" y="17"/>
                  </a:lnTo>
                  <a:lnTo>
                    <a:pt x="38" y="67"/>
                  </a:lnTo>
                  <a:lnTo>
                    <a:pt x="79" y="141"/>
                  </a:lnTo>
                  <a:lnTo>
                    <a:pt x="107" y="188"/>
                  </a:lnTo>
                  <a:lnTo>
                    <a:pt x="138" y="239"/>
                  </a:lnTo>
                  <a:lnTo>
                    <a:pt x="174" y="296"/>
                  </a:lnTo>
                  <a:lnTo>
                    <a:pt x="214" y="357"/>
                  </a:lnTo>
                  <a:lnTo>
                    <a:pt x="257" y="419"/>
                  </a:lnTo>
                  <a:lnTo>
                    <a:pt x="305" y="486"/>
                  </a:lnTo>
                  <a:lnTo>
                    <a:pt x="358" y="553"/>
                  </a:lnTo>
                  <a:lnTo>
                    <a:pt x="414" y="624"/>
                  </a:lnTo>
                  <a:lnTo>
                    <a:pt x="476" y="694"/>
                  </a:lnTo>
                  <a:lnTo>
                    <a:pt x="539" y="767"/>
                  </a:lnTo>
                  <a:lnTo>
                    <a:pt x="610" y="839"/>
                  </a:lnTo>
                  <a:lnTo>
                    <a:pt x="683" y="910"/>
                  </a:lnTo>
                  <a:lnTo>
                    <a:pt x="760" y="979"/>
                  </a:lnTo>
                  <a:lnTo>
                    <a:pt x="801" y="1013"/>
                  </a:lnTo>
                  <a:lnTo>
                    <a:pt x="843" y="1048"/>
                  </a:lnTo>
                  <a:lnTo>
                    <a:pt x="886" y="1082"/>
                  </a:lnTo>
                  <a:lnTo>
                    <a:pt x="929" y="1115"/>
                  </a:lnTo>
                  <a:lnTo>
                    <a:pt x="974" y="1146"/>
                  </a:lnTo>
                  <a:lnTo>
                    <a:pt x="1020" y="1177"/>
                  </a:lnTo>
                  <a:lnTo>
                    <a:pt x="1067" y="1208"/>
                  </a:lnTo>
                  <a:lnTo>
                    <a:pt x="1115" y="1237"/>
                  </a:lnTo>
                  <a:lnTo>
                    <a:pt x="1163" y="1266"/>
                  </a:lnTo>
                  <a:lnTo>
                    <a:pt x="1213" y="1294"/>
                  </a:lnTo>
                  <a:lnTo>
                    <a:pt x="1265" y="1320"/>
                  </a:lnTo>
                  <a:lnTo>
                    <a:pt x="1317" y="1346"/>
                  </a:lnTo>
                  <a:lnTo>
                    <a:pt x="1370" y="1370"/>
                  </a:lnTo>
                  <a:lnTo>
                    <a:pt x="1425" y="1392"/>
                  </a:lnTo>
                  <a:lnTo>
                    <a:pt x="1481" y="1413"/>
                  </a:lnTo>
                  <a:lnTo>
                    <a:pt x="1537" y="1433"/>
                  </a:lnTo>
                  <a:lnTo>
                    <a:pt x="1594" y="1451"/>
                  </a:lnTo>
                  <a:lnTo>
                    <a:pt x="1653" y="1468"/>
                  </a:lnTo>
                  <a:lnTo>
                    <a:pt x="1713" y="1483"/>
                  </a:lnTo>
                  <a:lnTo>
                    <a:pt x="1774" y="1495"/>
                  </a:lnTo>
                  <a:lnTo>
                    <a:pt x="1836" y="1508"/>
                  </a:lnTo>
                  <a:lnTo>
                    <a:pt x="1899" y="1516"/>
                  </a:lnTo>
                  <a:lnTo>
                    <a:pt x="1963" y="1525"/>
                  </a:lnTo>
                  <a:lnTo>
                    <a:pt x="2029" y="1530"/>
                  </a:lnTo>
                  <a:lnTo>
                    <a:pt x="2094" y="1533"/>
                  </a:lnTo>
                  <a:lnTo>
                    <a:pt x="2161" y="1535"/>
                  </a:lnTo>
                  <a:lnTo>
                    <a:pt x="2161" y="1535"/>
                  </a:lnTo>
                  <a:lnTo>
                    <a:pt x="2234" y="1533"/>
                  </a:lnTo>
                  <a:lnTo>
                    <a:pt x="2304" y="1530"/>
                  </a:lnTo>
                  <a:lnTo>
                    <a:pt x="2375" y="1525"/>
                  </a:lnTo>
                  <a:lnTo>
                    <a:pt x="2446" y="1516"/>
                  </a:lnTo>
                  <a:lnTo>
                    <a:pt x="2513" y="1506"/>
                  </a:lnTo>
                  <a:lnTo>
                    <a:pt x="2582" y="1494"/>
                  </a:lnTo>
                  <a:lnTo>
                    <a:pt x="2649" y="1478"/>
                  </a:lnTo>
                  <a:lnTo>
                    <a:pt x="2715" y="1463"/>
                  </a:lnTo>
                  <a:lnTo>
                    <a:pt x="2780" y="1446"/>
                  </a:lnTo>
                  <a:lnTo>
                    <a:pt x="2846" y="1425"/>
                  </a:lnTo>
                  <a:lnTo>
                    <a:pt x="2909" y="1404"/>
                  </a:lnTo>
                  <a:lnTo>
                    <a:pt x="2973" y="1380"/>
                  </a:lnTo>
                  <a:lnTo>
                    <a:pt x="3035" y="1356"/>
                  </a:lnTo>
                  <a:lnTo>
                    <a:pt x="3097" y="1330"/>
                  </a:lnTo>
                  <a:lnTo>
                    <a:pt x="3159" y="1303"/>
                  </a:lnTo>
                  <a:lnTo>
                    <a:pt x="3220" y="1275"/>
                  </a:lnTo>
                  <a:lnTo>
                    <a:pt x="3280" y="1246"/>
                  </a:lnTo>
                  <a:lnTo>
                    <a:pt x="3340" y="1215"/>
                  </a:lnTo>
                  <a:lnTo>
                    <a:pt x="3399" y="1184"/>
                  </a:lnTo>
                  <a:lnTo>
                    <a:pt x="3457" y="1151"/>
                  </a:lnTo>
                  <a:lnTo>
                    <a:pt x="3573" y="1084"/>
                  </a:lnTo>
                  <a:lnTo>
                    <a:pt x="3687" y="1013"/>
                  </a:lnTo>
                  <a:lnTo>
                    <a:pt x="3799" y="941"/>
                  </a:lnTo>
                  <a:lnTo>
                    <a:pt x="3907" y="868"/>
                  </a:lnTo>
                  <a:lnTo>
                    <a:pt x="4123" y="722"/>
                  </a:lnTo>
                  <a:lnTo>
                    <a:pt x="4333" y="577"/>
                  </a:lnTo>
                  <a:lnTo>
                    <a:pt x="4436" y="508"/>
                  </a:lnTo>
                  <a:lnTo>
                    <a:pt x="4540" y="443"/>
                  </a:lnTo>
                  <a:lnTo>
                    <a:pt x="4641" y="381"/>
                  </a:lnTo>
                  <a:lnTo>
                    <a:pt x="4743" y="322"/>
                  </a:lnTo>
                  <a:lnTo>
                    <a:pt x="4793" y="295"/>
                  </a:lnTo>
                  <a:lnTo>
                    <a:pt x="4845" y="269"/>
                  </a:lnTo>
                  <a:lnTo>
                    <a:pt x="4895" y="243"/>
                  </a:lnTo>
                  <a:lnTo>
                    <a:pt x="4945" y="221"/>
                  </a:lnTo>
                  <a:lnTo>
                    <a:pt x="4995" y="198"/>
                  </a:lnTo>
                  <a:lnTo>
                    <a:pt x="5046" y="179"/>
                  </a:lnTo>
                  <a:lnTo>
                    <a:pt x="5096" y="160"/>
                  </a:lnTo>
                  <a:lnTo>
                    <a:pt x="5146" y="143"/>
                  </a:lnTo>
                  <a:lnTo>
                    <a:pt x="5196" y="129"/>
                  </a:lnTo>
                  <a:lnTo>
                    <a:pt x="5248" y="117"/>
                  </a:lnTo>
                  <a:lnTo>
                    <a:pt x="5298" y="105"/>
                  </a:lnTo>
                  <a:lnTo>
                    <a:pt x="5348" y="96"/>
                  </a:lnTo>
                  <a:lnTo>
                    <a:pt x="5400" y="91"/>
                  </a:lnTo>
                  <a:lnTo>
                    <a:pt x="5450" y="88"/>
                  </a:lnTo>
                  <a:lnTo>
                    <a:pt x="5501" y="86"/>
                  </a:lnTo>
                  <a:lnTo>
                    <a:pt x="5553" y="86"/>
                  </a:lnTo>
                  <a:lnTo>
                    <a:pt x="5605" y="90"/>
                  </a:lnTo>
                  <a:lnTo>
                    <a:pt x="5657" y="96"/>
                  </a:lnTo>
                  <a:lnTo>
                    <a:pt x="5708" y="105"/>
                  </a:lnTo>
                  <a:lnTo>
                    <a:pt x="5760" y="117"/>
                  </a:lnTo>
                  <a:lnTo>
                    <a:pt x="5757" y="896"/>
                  </a:lnTo>
                  <a:lnTo>
                    <a:pt x="5757" y="896"/>
                  </a:lnTo>
                  <a:lnTo>
                    <a:pt x="5748" y="889"/>
                  </a:lnTo>
                  <a:lnTo>
                    <a:pt x="5722" y="874"/>
                  </a:lnTo>
                  <a:lnTo>
                    <a:pt x="5681" y="849"/>
                  </a:lnTo>
                  <a:lnTo>
                    <a:pt x="5653" y="837"/>
                  </a:lnTo>
                  <a:lnTo>
                    <a:pt x="5622" y="822"/>
                  </a:lnTo>
                  <a:lnTo>
                    <a:pt x="5586" y="808"/>
                  </a:lnTo>
                  <a:lnTo>
                    <a:pt x="5546" y="794"/>
                  </a:lnTo>
                  <a:lnTo>
                    <a:pt x="5503" y="780"/>
                  </a:lnTo>
                  <a:lnTo>
                    <a:pt x="5453" y="767"/>
                  </a:lnTo>
                  <a:lnTo>
                    <a:pt x="5402" y="755"/>
                  </a:lnTo>
                  <a:lnTo>
                    <a:pt x="5343" y="743"/>
                  </a:lnTo>
                  <a:lnTo>
                    <a:pt x="5283" y="734"/>
                  </a:lnTo>
                  <a:lnTo>
                    <a:pt x="5215" y="727"/>
                  </a:lnTo>
                  <a:lnTo>
                    <a:pt x="5145" y="724"/>
                  </a:lnTo>
                  <a:lnTo>
                    <a:pt x="5071" y="722"/>
                  </a:lnTo>
                  <a:lnTo>
                    <a:pt x="4991" y="724"/>
                  </a:lnTo>
                  <a:lnTo>
                    <a:pt x="4907" y="729"/>
                  </a:lnTo>
                  <a:lnTo>
                    <a:pt x="4819" y="739"/>
                  </a:lnTo>
                  <a:lnTo>
                    <a:pt x="4726" y="753"/>
                  </a:lnTo>
                  <a:lnTo>
                    <a:pt x="4629" y="770"/>
                  </a:lnTo>
                  <a:lnTo>
                    <a:pt x="4528" y="794"/>
                  </a:lnTo>
                  <a:lnTo>
                    <a:pt x="4474" y="808"/>
                  </a:lnTo>
                  <a:lnTo>
                    <a:pt x="4421" y="824"/>
                  </a:lnTo>
                  <a:lnTo>
                    <a:pt x="4366" y="839"/>
                  </a:lnTo>
                  <a:lnTo>
                    <a:pt x="4311" y="858"/>
                  </a:lnTo>
                  <a:lnTo>
                    <a:pt x="4254" y="877"/>
                  </a:lnTo>
                  <a:lnTo>
                    <a:pt x="4195" y="898"/>
                  </a:lnTo>
                  <a:lnTo>
                    <a:pt x="4135" y="920"/>
                  </a:lnTo>
                  <a:lnTo>
                    <a:pt x="4074" y="946"/>
                  </a:lnTo>
                  <a:lnTo>
                    <a:pt x="4012" y="972"/>
                  </a:lnTo>
                  <a:lnTo>
                    <a:pt x="3950" y="999"/>
                  </a:lnTo>
                  <a:lnTo>
                    <a:pt x="3887" y="1029"/>
                  </a:lnTo>
                  <a:lnTo>
                    <a:pt x="3821" y="1061"/>
                  </a:lnTo>
                  <a:lnTo>
                    <a:pt x="3754" y="1094"/>
                  </a:lnTo>
                  <a:lnTo>
                    <a:pt x="3687" y="1128"/>
                  </a:lnTo>
                  <a:lnTo>
                    <a:pt x="3618" y="1166"/>
                  </a:lnTo>
                  <a:lnTo>
                    <a:pt x="3549" y="1206"/>
                  </a:lnTo>
                  <a:lnTo>
                    <a:pt x="3549" y="1206"/>
                  </a:lnTo>
                  <a:lnTo>
                    <a:pt x="3435" y="1270"/>
                  </a:lnTo>
                  <a:lnTo>
                    <a:pt x="3319" y="1330"/>
                  </a:lnTo>
                  <a:lnTo>
                    <a:pt x="3206" y="1385"/>
                  </a:lnTo>
                  <a:lnTo>
                    <a:pt x="3092" y="1439"/>
                  </a:lnTo>
                  <a:lnTo>
                    <a:pt x="2978" y="1487"/>
                  </a:lnTo>
                  <a:lnTo>
                    <a:pt x="2864" y="1532"/>
                  </a:lnTo>
                  <a:lnTo>
                    <a:pt x="2808" y="1552"/>
                  </a:lnTo>
                  <a:lnTo>
                    <a:pt x="2751" y="1571"/>
                  </a:lnTo>
                  <a:lnTo>
                    <a:pt x="2692" y="1590"/>
                  </a:lnTo>
                  <a:lnTo>
                    <a:pt x="2635" y="1607"/>
                  </a:lnTo>
                  <a:lnTo>
                    <a:pt x="2578" y="1623"/>
                  </a:lnTo>
                  <a:lnTo>
                    <a:pt x="2522" y="1638"/>
                  </a:lnTo>
                  <a:lnTo>
                    <a:pt x="2465" y="1652"/>
                  </a:lnTo>
                  <a:lnTo>
                    <a:pt x="2408" y="1664"/>
                  </a:lnTo>
                  <a:lnTo>
                    <a:pt x="2351" y="1676"/>
                  </a:lnTo>
                  <a:lnTo>
                    <a:pt x="2296" y="1685"/>
                  </a:lnTo>
                  <a:lnTo>
                    <a:pt x="2239" y="1694"/>
                  </a:lnTo>
                  <a:lnTo>
                    <a:pt x="2182" y="1700"/>
                  </a:lnTo>
                  <a:lnTo>
                    <a:pt x="2125" y="1707"/>
                  </a:lnTo>
                  <a:lnTo>
                    <a:pt x="2068" y="1711"/>
                  </a:lnTo>
                  <a:lnTo>
                    <a:pt x="2011" y="1714"/>
                  </a:lnTo>
                  <a:lnTo>
                    <a:pt x="1956" y="1716"/>
                  </a:lnTo>
                  <a:lnTo>
                    <a:pt x="1899" y="1716"/>
                  </a:lnTo>
                  <a:lnTo>
                    <a:pt x="1842" y="1716"/>
                  </a:lnTo>
                  <a:lnTo>
                    <a:pt x="1787" y="1713"/>
                  </a:lnTo>
                  <a:lnTo>
                    <a:pt x="1730" y="1707"/>
                  </a:lnTo>
                  <a:lnTo>
                    <a:pt x="1675" y="1702"/>
                  </a:lnTo>
                  <a:lnTo>
                    <a:pt x="1618" y="1695"/>
                  </a:lnTo>
                  <a:lnTo>
                    <a:pt x="1563" y="1687"/>
                  </a:lnTo>
                  <a:lnTo>
                    <a:pt x="1506" y="1675"/>
                  </a:lnTo>
                  <a:lnTo>
                    <a:pt x="1451" y="1663"/>
                  </a:lnTo>
                  <a:lnTo>
                    <a:pt x="1396" y="1649"/>
                  </a:lnTo>
                  <a:lnTo>
                    <a:pt x="1341" y="1633"/>
                  </a:lnTo>
                  <a:lnTo>
                    <a:pt x="1286" y="1616"/>
                  </a:lnTo>
                  <a:lnTo>
                    <a:pt x="1231" y="1597"/>
                  </a:lnTo>
                  <a:lnTo>
                    <a:pt x="1175" y="1576"/>
                  </a:lnTo>
                  <a:lnTo>
                    <a:pt x="1120" y="1554"/>
                  </a:lnTo>
                  <a:lnTo>
                    <a:pt x="1065" y="1530"/>
                  </a:lnTo>
                  <a:lnTo>
                    <a:pt x="1010" y="1504"/>
                  </a:lnTo>
                  <a:lnTo>
                    <a:pt x="957" y="1477"/>
                  </a:lnTo>
                  <a:lnTo>
                    <a:pt x="901" y="1447"/>
                  </a:lnTo>
                  <a:lnTo>
                    <a:pt x="846" y="1416"/>
                  </a:lnTo>
                  <a:lnTo>
                    <a:pt x="793" y="1382"/>
                  </a:lnTo>
                  <a:lnTo>
                    <a:pt x="739" y="1347"/>
                  </a:lnTo>
                  <a:lnTo>
                    <a:pt x="684" y="1309"/>
                  </a:lnTo>
                  <a:lnTo>
                    <a:pt x="631" y="1270"/>
                  </a:lnTo>
                  <a:lnTo>
                    <a:pt x="577" y="1228"/>
                  </a:lnTo>
                  <a:lnTo>
                    <a:pt x="524" y="1185"/>
                  </a:lnTo>
                  <a:lnTo>
                    <a:pt x="471" y="1141"/>
                  </a:lnTo>
                  <a:lnTo>
                    <a:pt x="419" y="1092"/>
                  </a:lnTo>
                  <a:lnTo>
                    <a:pt x="365" y="1044"/>
                  </a:lnTo>
                  <a:lnTo>
                    <a:pt x="312" y="992"/>
                  </a:lnTo>
                  <a:lnTo>
                    <a:pt x="260" y="937"/>
                  </a:lnTo>
                  <a:lnTo>
                    <a:pt x="209" y="882"/>
                  </a:lnTo>
                  <a:lnTo>
                    <a:pt x="155" y="824"/>
                  </a:lnTo>
                  <a:lnTo>
                    <a:pt x="103" y="763"/>
                  </a:lnTo>
                  <a:lnTo>
                    <a:pt x="52" y="701"/>
                  </a:lnTo>
                  <a:lnTo>
                    <a:pt x="0" y="637"/>
                  </a:lnTo>
                  <a:lnTo>
                    <a:pt x="5" y="0"/>
                  </a:lnTo>
                </a:path>
              </a:pathLst>
            </a:custGeom>
            <a:gradFill flip="none" rotWithShape="1">
              <a:gsLst>
                <a:gs pos="0">
                  <a:schemeClr val="bg1">
                    <a:alpha val="36000"/>
                  </a:schemeClr>
                </a:gs>
                <a:gs pos="50000">
                  <a:schemeClr val="accent3">
                    <a:lumMod val="40000"/>
                    <a:lumOff val="60000"/>
                  </a:schemeClr>
                </a:gs>
                <a:gs pos="100000">
                  <a:schemeClr val="accent2">
                    <a:lumMod val="75000"/>
                    <a:alpha val="29000"/>
                  </a:schemeClr>
                </a:gs>
              </a:gsLst>
              <a:lin ang="0" scaled="1"/>
              <a:tileRect/>
            </a:gradFill>
            <a:ln w="9525">
              <a:noFill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  <p:sp>
          <p:nvSpPr>
            <p:cNvPr id="10" name="Freeform 5"/>
            <p:cNvSpPr/>
            <p:nvPr/>
          </p:nvSpPr>
          <p:spPr>
            <a:xfrm rot="264110" flipV="1">
              <a:off x="-42" y="501148"/>
              <a:ext cx="9172818" cy="500042"/>
            </a:xfrm>
            <a:custGeom>
              <a:avLst/>
              <a:gdLst>
                <a:gd name="connsiteX0" fmla="*/ 5 w 5757"/>
                <a:gd name="connsiteY0" fmla="*/ 0 h 1716"/>
                <a:gd name="connsiteX1" fmla="*/ 5 w 5757"/>
                <a:gd name="connsiteY1" fmla="*/ 0 h 1716"/>
                <a:gd name="connsiteX2" fmla="*/ 14 w 5757"/>
                <a:gd name="connsiteY2" fmla="*/ 17 h 1716"/>
                <a:gd name="connsiteX3" fmla="*/ 38 w 5757"/>
                <a:gd name="connsiteY3" fmla="*/ 67 h 1716"/>
                <a:gd name="connsiteX4" fmla="*/ 79 w 5757"/>
                <a:gd name="connsiteY4" fmla="*/ 141 h 1716"/>
                <a:gd name="connsiteX5" fmla="*/ 107 w 5757"/>
                <a:gd name="connsiteY5" fmla="*/ 188 h 1716"/>
                <a:gd name="connsiteX6" fmla="*/ 138 w 5757"/>
                <a:gd name="connsiteY6" fmla="*/ 239 h 1716"/>
                <a:gd name="connsiteX7" fmla="*/ 174 w 5757"/>
                <a:gd name="connsiteY7" fmla="*/ 296 h 1716"/>
                <a:gd name="connsiteX8" fmla="*/ 214 w 5757"/>
                <a:gd name="connsiteY8" fmla="*/ 357 h 1716"/>
                <a:gd name="connsiteX9" fmla="*/ 257 w 5757"/>
                <a:gd name="connsiteY9" fmla="*/ 419 h 1716"/>
                <a:gd name="connsiteX10" fmla="*/ 305 w 5757"/>
                <a:gd name="connsiteY10" fmla="*/ 486 h 1716"/>
                <a:gd name="connsiteX11" fmla="*/ 358 w 5757"/>
                <a:gd name="connsiteY11" fmla="*/ 553 h 1716"/>
                <a:gd name="connsiteX12" fmla="*/ 414 w 5757"/>
                <a:gd name="connsiteY12" fmla="*/ 624 h 1716"/>
                <a:gd name="connsiteX13" fmla="*/ 476 w 5757"/>
                <a:gd name="connsiteY13" fmla="*/ 694 h 1716"/>
                <a:gd name="connsiteX14" fmla="*/ 539 w 5757"/>
                <a:gd name="connsiteY14" fmla="*/ 767 h 1716"/>
                <a:gd name="connsiteX15" fmla="*/ 610 w 5757"/>
                <a:gd name="connsiteY15" fmla="*/ 839 h 1716"/>
                <a:gd name="connsiteX16" fmla="*/ 683 w 5757"/>
                <a:gd name="connsiteY16" fmla="*/ 910 h 1716"/>
                <a:gd name="connsiteX17" fmla="*/ 760 w 5757"/>
                <a:gd name="connsiteY17" fmla="*/ 979 h 1716"/>
                <a:gd name="connsiteX18" fmla="*/ 801 w 5757"/>
                <a:gd name="connsiteY18" fmla="*/ 1013 h 1716"/>
                <a:gd name="connsiteX19" fmla="*/ 843 w 5757"/>
                <a:gd name="connsiteY19" fmla="*/ 1048 h 1716"/>
                <a:gd name="connsiteX20" fmla="*/ 886 w 5757"/>
                <a:gd name="connsiteY20" fmla="*/ 1082 h 1716"/>
                <a:gd name="connsiteX21" fmla="*/ 929 w 5757"/>
                <a:gd name="connsiteY21" fmla="*/ 1115 h 1716"/>
                <a:gd name="connsiteX22" fmla="*/ 974 w 5757"/>
                <a:gd name="connsiteY22" fmla="*/ 1146 h 1716"/>
                <a:gd name="connsiteX23" fmla="*/ 1020 w 5757"/>
                <a:gd name="connsiteY23" fmla="*/ 1177 h 1716"/>
                <a:gd name="connsiteX24" fmla="*/ 1067 w 5757"/>
                <a:gd name="connsiteY24" fmla="*/ 1208 h 1716"/>
                <a:gd name="connsiteX25" fmla="*/ 1115 w 5757"/>
                <a:gd name="connsiteY25" fmla="*/ 1237 h 1716"/>
                <a:gd name="connsiteX26" fmla="*/ 1163 w 5757"/>
                <a:gd name="connsiteY26" fmla="*/ 1266 h 1716"/>
                <a:gd name="connsiteX27" fmla="*/ 1213 w 5757"/>
                <a:gd name="connsiteY27" fmla="*/ 1294 h 1716"/>
                <a:gd name="connsiteX28" fmla="*/ 1265 w 5757"/>
                <a:gd name="connsiteY28" fmla="*/ 1320 h 1716"/>
                <a:gd name="connsiteX29" fmla="*/ 1317 w 5757"/>
                <a:gd name="connsiteY29" fmla="*/ 1346 h 1716"/>
                <a:gd name="connsiteX30" fmla="*/ 1370 w 5757"/>
                <a:gd name="connsiteY30" fmla="*/ 1370 h 1716"/>
                <a:gd name="connsiteX31" fmla="*/ 1425 w 5757"/>
                <a:gd name="connsiteY31" fmla="*/ 1392 h 1716"/>
                <a:gd name="connsiteX32" fmla="*/ 1481 w 5757"/>
                <a:gd name="connsiteY32" fmla="*/ 1413 h 1716"/>
                <a:gd name="connsiteX33" fmla="*/ 1537 w 5757"/>
                <a:gd name="connsiteY33" fmla="*/ 1433 h 1716"/>
                <a:gd name="connsiteX34" fmla="*/ 1594 w 5757"/>
                <a:gd name="connsiteY34" fmla="*/ 1451 h 1716"/>
                <a:gd name="connsiteX35" fmla="*/ 1653 w 5757"/>
                <a:gd name="connsiteY35" fmla="*/ 1468 h 1716"/>
                <a:gd name="connsiteX36" fmla="*/ 1713 w 5757"/>
                <a:gd name="connsiteY36" fmla="*/ 1483 h 1716"/>
                <a:gd name="connsiteX37" fmla="*/ 1774 w 5757"/>
                <a:gd name="connsiteY37" fmla="*/ 1495 h 1716"/>
                <a:gd name="connsiteX38" fmla="*/ 1836 w 5757"/>
                <a:gd name="connsiteY38" fmla="*/ 1508 h 1716"/>
                <a:gd name="connsiteX39" fmla="*/ 1899 w 5757"/>
                <a:gd name="connsiteY39" fmla="*/ 1516 h 1716"/>
                <a:gd name="connsiteX40" fmla="*/ 1963 w 5757"/>
                <a:gd name="connsiteY40" fmla="*/ 1525 h 1716"/>
                <a:gd name="connsiteX41" fmla="*/ 2029 w 5757"/>
                <a:gd name="connsiteY41" fmla="*/ 1530 h 1716"/>
                <a:gd name="connsiteX42" fmla="*/ 2094 w 5757"/>
                <a:gd name="connsiteY42" fmla="*/ 1533 h 1716"/>
                <a:gd name="connsiteX43" fmla="*/ 2161 w 5757"/>
                <a:gd name="connsiteY43" fmla="*/ 1535 h 1716"/>
                <a:gd name="connsiteX44" fmla="*/ 2161 w 5757"/>
                <a:gd name="connsiteY44" fmla="*/ 1535 h 1716"/>
                <a:gd name="connsiteX45" fmla="*/ 2234 w 5757"/>
                <a:gd name="connsiteY45" fmla="*/ 1533 h 1716"/>
                <a:gd name="connsiteX46" fmla="*/ 2304 w 5757"/>
                <a:gd name="connsiteY46" fmla="*/ 1530 h 1716"/>
                <a:gd name="connsiteX47" fmla="*/ 2375 w 5757"/>
                <a:gd name="connsiteY47" fmla="*/ 1525 h 1716"/>
                <a:gd name="connsiteX48" fmla="*/ 2446 w 5757"/>
                <a:gd name="connsiteY48" fmla="*/ 1516 h 1716"/>
                <a:gd name="connsiteX49" fmla="*/ 2513 w 5757"/>
                <a:gd name="connsiteY49" fmla="*/ 1506 h 1716"/>
                <a:gd name="connsiteX50" fmla="*/ 2582 w 5757"/>
                <a:gd name="connsiteY50" fmla="*/ 1494 h 1716"/>
                <a:gd name="connsiteX51" fmla="*/ 2649 w 5757"/>
                <a:gd name="connsiteY51" fmla="*/ 1478 h 1716"/>
                <a:gd name="connsiteX52" fmla="*/ 2715 w 5757"/>
                <a:gd name="connsiteY52" fmla="*/ 1463 h 1716"/>
                <a:gd name="connsiteX53" fmla="*/ 2780 w 5757"/>
                <a:gd name="connsiteY53" fmla="*/ 1446 h 1716"/>
                <a:gd name="connsiteX54" fmla="*/ 2846 w 5757"/>
                <a:gd name="connsiteY54" fmla="*/ 1425 h 1716"/>
                <a:gd name="connsiteX55" fmla="*/ 2909 w 5757"/>
                <a:gd name="connsiteY55" fmla="*/ 1404 h 1716"/>
                <a:gd name="connsiteX56" fmla="*/ 2973 w 5757"/>
                <a:gd name="connsiteY56" fmla="*/ 1380 h 1716"/>
                <a:gd name="connsiteX57" fmla="*/ 3035 w 5757"/>
                <a:gd name="connsiteY57" fmla="*/ 1356 h 1716"/>
                <a:gd name="connsiteX58" fmla="*/ 3097 w 5757"/>
                <a:gd name="connsiteY58" fmla="*/ 1330 h 1716"/>
                <a:gd name="connsiteX59" fmla="*/ 3159 w 5757"/>
                <a:gd name="connsiteY59" fmla="*/ 1303 h 1716"/>
                <a:gd name="connsiteX60" fmla="*/ 3220 w 5757"/>
                <a:gd name="connsiteY60" fmla="*/ 1275 h 1716"/>
                <a:gd name="connsiteX61" fmla="*/ 3280 w 5757"/>
                <a:gd name="connsiteY61" fmla="*/ 1246 h 1716"/>
                <a:gd name="connsiteX62" fmla="*/ 3340 w 5757"/>
                <a:gd name="connsiteY62" fmla="*/ 1215 h 1716"/>
                <a:gd name="connsiteX63" fmla="*/ 3399 w 5757"/>
                <a:gd name="connsiteY63" fmla="*/ 1184 h 1716"/>
                <a:gd name="connsiteX64" fmla="*/ 3457 w 5757"/>
                <a:gd name="connsiteY64" fmla="*/ 1151 h 1716"/>
                <a:gd name="connsiteX65" fmla="*/ 3573 w 5757"/>
                <a:gd name="connsiteY65" fmla="*/ 1084 h 1716"/>
                <a:gd name="connsiteX66" fmla="*/ 3687 w 5757"/>
                <a:gd name="connsiteY66" fmla="*/ 1013 h 1716"/>
                <a:gd name="connsiteX67" fmla="*/ 3799 w 5757"/>
                <a:gd name="connsiteY67" fmla="*/ 941 h 1716"/>
                <a:gd name="connsiteX68" fmla="*/ 3907 w 5757"/>
                <a:gd name="connsiteY68" fmla="*/ 868 h 1716"/>
                <a:gd name="connsiteX69" fmla="*/ 4123 w 5757"/>
                <a:gd name="connsiteY69" fmla="*/ 722 h 1716"/>
                <a:gd name="connsiteX70" fmla="*/ 4333 w 5757"/>
                <a:gd name="connsiteY70" fmla="*/ 577 h 1716"/>
                <a:gd name="connsiteX71" fmla="*/ 4436 w 5757"/>
                <a:gd name="connsiteY71" fmla="*/ 508 h 1716"/>
                <a:gd name="connsiteX72" fmla="*/ 4540 w 5757"/>
                <a:gd name="connsiteY72" fmla="*/ 443 h 1716"/>
                <a:gd name="connsiteX73" fmla="*/ 4641 w 5757"/>
                <a:gd name="connsiteY73" fmla="*/ 381 h 1716"/>
                <a:gd name="connsiteX74" fmla="*/ 4743 w 5757"/>
                <a:gd name="connsiteY74" fmla="*/ 322 h 1716"/>
                <a:gd name="connsiteX75" fmla="*/ 4793 w 5757"/>
                <a:gd name="connsiteY75" fmla="*/ 295 h 1716"/>
                <a:gd name="connsiteX76" fmla="*/ 4845 w 5757"/>
                <a:gd name="connsiteY76" fmla="*/ 269 h 1716"/>
                <a:gd name="connsiteX77" fmla="*/ 4895 w 5757"/>
                <a:gd name="connsiteY77" fmla="*/ 243 h 1716"/>
                <a:gd name="connsiteX78" fmla="*/ 4945 w 5757"/>
                <a:gd name="connsiteY78" fmla="*/ 221 h 1716"/>
                <a:gd name="connsiteX79" fmla="*/ 4995 w 5757"/>
                <a:gd name="connsiteY79" fmla="*/ 198 h 1716"/>
                <a:gd name="connsiteX80" fmla="*/ 5046 w 5757"/>
                <a:gd name="connsiteY80" fmla="*/ 179 h 1716"/>
                <a:gd name="connsiteX81" fmla="*/ 5096 w 5757"/>
                <a:gd name="connsiteY81" fmla="*/ 160 h 1716"/>
                <a:gd name="connsiteX82" fmla="*/ 5146 w 5757"/>
                <a:gd name="connsiteY82" fmla="*/ 143 h 1716"/>
                <a:gd name="connsiteX83" fmla="*/ 5196 w 5757"/>
                <a:gd name="connsiteY83" fmla="*/ 129 h 1716"/>
                <a:gd name="connsiteX84" fmla="*/ 5248 w 5757"/>
                <a:gd name="connsiteY84" fmla="*/ 117 h 1716"/>
                <a:gd name="connsiteX85" fmla="*/ 5298 w 5757"/>
                <a:gd name="connsiteY85" fmla="*/ 105 h 1716"/>
                <a:gd name="connsiteX86" fmla="*/ 5348 w 5757"/>
                <a:gd name="connsiteY86" fmla="*/ 96 h 1716"/>
                <a:gd name="connsiteX87" fmla="*/ 5400 w 5757"/>
                <a:gd name="connsiteY87" fmla="*/ 91 h 1716"/>
                <a:gd name="connsiteX88" fmla="*/ 5450 w 5757"/>
                <a:gd name="connsiteY88" fmla="*/ 88 h 1716"/>
                <a:gd name="connsiteX89" fmla="*/ 5501 w 5757"/>
                <a:gd name="connsiteY89" fmla="*/ 86 h 1716"/>
                <a:gd name="connsiteX90" fmla="*/ 5553 w 5757"/>
                <a:gd name="connsiteY90" fmla="*/ 86 h 1716"/>
                <a:gd name="connsiteX91" fmla="*/ 5605 w 5757"/>
                <a:gd name="connsiteY91" fmla="*/ 90 h 1716"/>
                <a:gd name="connsiteX92" fmla="*/ 5657 w 5757"/>
                <a:gd name="connsiteY92" fmla="*/ 96 h 1716"/>
                <a:gd name="connsiteX93" fmla="*/ 5708 w 5757"/>
                <a:gd name="connsiteY93" fmla="*/ 105 h 1716"/>
                <a:gd name="connsiteX94" fmla="*/ 5757 w 5757"/>
                <a:gd name="connsiteY94" fmla="*/ 896 h 1716"/>
                <a:gd name="connsiteX95" fmla="*/ 5757 w 5757"/>
                <a:gd name="connsiteY95" fmla="*/ 896 h 1716"/>
                <a:gd name="connsiteX96" fmla="*/ 5748 w 5757"/>
                <a:gd name="connsiteY96" fmla="*/ 889 h 1716"/>
                <a:gd name="connsiteX97" fmla="*/ 5722 w 5757"/>
                <a:gd name="connsiteY97" fmla="*/ 874 h 1716"/>
                <a:gd name="connsiteX98" fmla="*/ 5681 w 5757"/>
                <a:gd name="connsiteY98" fmla="*/ 849 h 1716"/>
                <a:gd name="connsiteX99" fmla="*/ 5653 w 5757"/>
                <a:gd name="connsiteY99" fmla="*/ 837 h 1716"/>
                <a:gd name="connsiteX100" fmla="*/ 5622 w 5757"/>
                <a:gd name="connsiteY100" fmla="*/ 822 h 1716"/>
                <a:gd name="connsiteX101" fmla="*/ 5586 w 5757"/>
                <a:gd name="connsiteY101" fmla="*/ 808 h 1716"/>
                <a:gd name="connsiteX102" fmla="*/ 5546 w 5757"/>
                <a:gd name="connsiteY102" fmla="*/ 794 h 1716"/>
                <a:gd name="connsiteX103" fmla="*/ 5503 w 5757"/>
                <a:gd name="connsiteY103" fmla="*/ 780 h 1716"/>
                <a:gd name="connsiteX104" fmla="*/ 5453 w 5757"/>
                <a:gd name="connsiteY104" fmla="*/ 767 h 1716"/>
                <a:gd name="connsiteX105" fmla="*/ 5402 w 5757"/>
                <a:gd name="connsiteY105" fmla="*/ 755 h 1716"/>
                <a:gd name="connsiteX106" fmla="*/ 5343 w 5757"/>
                <a:gd name="connsiteY106" fmla="*/ 743 h 1716"/>
                <a:gd name="connsiteX107" fmla="*/ 5283 w 5757"/>
                <a:gd name="connsiteY107" fmla="*/ 734 h 1716"/>
                <a:gd name="connsiteX108" fmla="*/ 5215 w 5757"/>
                <a:gd name="connsiteY108" fmla="*/ 727 h 1716"/>
                <a:gd name="connsiteX109" fmla="*/ 5145 w 5757"/>
                <a:gd name="connsiteY109" fmla="*/ 724 h 1716"/>
                <a:gd name="connsiteX110" fmla="*/ 5071 w 5757"/>
                <a:gd name="connsiteY110" fmla="*/ 722 h 1716"/>
                <a:gd name="connsiteX111" fmla="*/ 4991 w 5757"/>
                <a:gd name="connsiteY111" fmla="*/ 724 h 1716"/>
                <a:gd name="connsiteX112" fmla="*/ 4907 w 5757"/>
                <a:gd name="connsiteY112" fmla="*/ 729 h 1716"/>
                <a:gd name="connsiteX113" fmla="*/ 4819 w 5757"/>
                <a:gd name="connsiteY113" fmla="*/ 739 h 1716"/>
                <a:gd name="connsiteX114" fmla="*/ 4726 w 5757"/>
                <a:gd name="connsiteY114" fmla="*/ 753 h 1716"/>
                <a:gd name="connsiteX115" fmla="*/ 4629 w 5757"/>
                <a:gd name="connsiteY115" fmla="*/ 770 h 1716"/>
                <a:gd name="connsiteX116" fmla="*/ 4528 w 5757"/>
                <a:gd name="connsiteY116" fmla="*/ 794 h 1716"/>
                <a:gd name="connsiteX117" fmla="*/ 4474 w 5757"/>
                <a:gd name="connsiteY117" fmla="*/ 808 h 1716"/>
                <a:gd name="connsiteX118" fmla="*/ 4421 w 5757"/>
                <a:gd name="connsiteY118" fmla="*/ 824 h 1716"/>
                <a:gd name="connsiteX119" fmla="*/ 4366 w 5757"/>
                <a:gd name="connsiteY119" fmla="*/ 839 h 1716"/>
                <a:gd name="connsiteX120" fmla="*/ 4311 w 5757"/>
                <a:gd name="connsiteY120" fmla="*/ 858 h 1716"/>
                <a:gd name="connsiteX121" fmla="*/ 4254 w 5757"/>
                <a:gd name="connsiteY121" fmla="*/ 877 h 1716"/>
                <a:gd name="connsiteX122" fmla="*/ 4195 w 5757"/>
                <a:gd name="connsiteY122" fmla="*/ 898 h 1716"/>
                <a:gd name="connsiteX123" fmla="*/ 4135 w 5757"/>
                <a:gd name="connsiteY123" fmla="*/ 920 h 1716"/>
                <a:gd name="connsiteX124" fmla="*/ 4074 w 5757"/>
                <a:gd name="connsiteY124" fmla="*/ 946 h 1716"/>
                <a:gd name="connsiteX125" fmla="*/ 4012 w 5757"/>
                <a:gd name="connsiteY125" fmla="*/ 972 h 1716"/>
                <a:gd name="connsiteX126" fmla="*/ 3950 w 5757"/>
                <a:gd name="connsiteY126" fmla="*/ 999 h 1716"/>
                <a:gd name="connsiteX127" fmla="*/ 3887 w 5757"/>
                <a:gd name="connsiteY127" fmla="*/ 1029 h 1716"/>
                <a:gd name="connsiteX128" fmla="*/ 3821 w 5757"/>
                <a:gd name="connsiteY128" fmla="*/ 1061 h 1716"/>
                <a:gd name="connsiteX129" fmla="*/ 3754 w 5757"/>
                <a:gd name="connsiteY129" fmla="*/ 1094 h 1716"/>
                <a:gd name="connsiteX130" fmla="*/ 3687 w 5757"/>
                <a:gd name="connsiteY130" fmla="*/ 1128 h 1716"/>
                <a:gd name="connsiteX131" fmla="*/ 3618 w 5757"/>
                <a:gd name="connsiteY131" fmla="*/ 1166 h 1716"/>
                <a:gd name="connsiteX132" fmla="*/ 3549 w 5757"/>
                <a:gd name="connsiteY132" fmla="*/ 1206 h 1716"/>
                <a:gd name="connsiteX133" fmla="*/ 3549 w 5757"/>
                <a:gd name="connsiteY133" fmla="*/ 1206 h 1716"/>
                <a:gd name="connsiteX134" fmla="*/ 3435 w 5757"/>
                <a:gd name="connsiteY134" fmla="*/ 1270 h 1716"/>
                <a:gd name="connsiteX135" fmla="*/ 3319 w 5757"/>
                <a:gd name="connsiteY135" fmla="*/ 1330 h 1716"/>
                <a:gd name="connsiteX136" fmla="*/ 3206 w 5757"/>
                <a:gd name="connsiteY136" fmla="*/ 1385 h 1716"/>
                <a:gd name="connsiteX137" fmla="*/ 3092 w 5757"/>
                <a:gd name="connsiteY137" fmla="*/ 1439 h 1716"/>
                <a:gd name="connsiteX138" fmla="*/ 2978 w 5757"/>
                <a:gd name="connsiteY138" fmla="*/ 1487 h 1716"/>
                <a:gd name="connsiteX139" fmla="*/ 2864 w 5757"/>
                <a:gd name="connsiteY139" fmla="*/ 1532 h 1716"/>
                <a:gd name="connsiteX140" fmla="*/ 2808 w 5757"/>
                <a:gd name="connsiteY140" fmla="*/ 1552 h 1716"/>
                <a:gd name="connsiteX141" fmla="*/ 2751 w 5757"/>
                <a:gd name="connsiteY141" fmla="*/ 1571 h 1716"/>
                <a:gd name="connsiteX142" fmla="*/ 2692 w 5757"/>
                <a:gd name="connsiteY142" fmla="*/ 1590 h 1716"/>
                <a:gd name="connsiteX143" fmla="*/ 2635 w 5757"/>
                <a:gd name="connsiteY143" fmla="*/ 1607 h 1716"/>
                <a:gd name="connsiteX144" fmla="*/ 2578 w 5757"/>
                <a:gd name="connsiteY144" fmla="*/ 1623 h 1716"/>
                <a:gd name="connsiteX145" fmla="*/ 2522 w 5757"/>
                <a:gd name="connsiteY145" fmla="*/ 1638 h 1716"/>
                <a:gd name="connsiteX146" fmla="*/ 2465 w 5757"/>
                <a:gd name="connsiteY146" fmla="*/ 1652 h 1716"/>
                <a:gd name="connsiteX147" fmla="*/ 2408 w 5757"/>
                <a:gd name="connsiteY147" fmla="*/ 1664 h 1716"/>
                <a:gd name="connsiteX148" fmla="*/ 2351 w 5757"/>
                <a:gd name="connsiteY148" fmla="*/ 1676 h 1716"/>
                <a:gd name="connsiteX149" fmla="*/ 2296 w 5757"/>
                <a:gd name="connsiteY149" fmla="*/ 1685 h 1716"/>
                <a:gd name="connsiteX150" fmla="*/ 2239 w 5757"/>
                <a:gd name="connsiteY150" fmla="*/ 1694 h 1716"/>
                <a:gd name="connsiteX151" fmla="*/ 2182 w 5757"/>
                <a:gd name="connsiteY151" fmla="*/ 1700 h 1716"/>
                <a:gd name="connsiteX152" fmla="*/ 2125 w 5757"/>
                <a:gd name="connsiteY152" fmla="*/ 1707 h 1716"/>
                <a:gd name="connsiteX153" fmla="*/ 2068 w 5757"/>
                <a:gd name="connsiteY153" fmla="*/ 1711 h 1716"/>
                <a:gd name="connsiteX154" fmla="*/ 2011 w 5757"/>
                <a:gd name="connsiteY154" fmla="*/ 1714 h 1716"/>
                <a:gd name="connsiteX155" fmla="*/ 1956 w 5757"/>
                <a:gd name="connsiteY155" fmla="*/ 1716 h 1716"/>
                <a:gd name="connsiteX156" fmla="*/ 1899 w 5757"/>
                <a:gd name="connsiteY156" fmla="*/ 1716 h 1716"/>
                <a:gd name="connsiteX157" fmla="*/ 1842 w 5757"/>
                <a:gd name="connsiteY157" fmla="*/ 1716 h 1716"/>
                <a:gd name="connsiteX158" fmla="*/ 1787 w 5757"/>
                <a:gd name="connsiteY158" fmla="*/ 1713 h 1716"/>
                <a:gd name="connsiteX159" fmla="*/ 1730 w 5757"/>
                <a:gd name="connsiteY159" fmla="*/ 1707 h 1716"/>
                <a:gd name="connsiteX160" fmla="*/ 1675 w 5757"/>
                <a:gd name="connsiteY160" fmla="*/ 1702 h 1716"/>
                <a:gd name="connsiteX161" fmla="*/ 1618 w 5757"/>
                <a:gd name="connsiteY161" fmla="*/ 1695 h 1716"/>
                <a:gd name="connsiteX162" fmla="*/ 1563 w 5757"/>
                <a:gd name="connsiteY162" fmla="*/ 1687 h 1716"/>
                <a:gd name="connsiteX163" fmla="*/ 1506 w 5757"/>
                <a:gd name="connsiteY163" fmla="*/ 1675 h 1716"/>
                <a:gd name="connsiteX164" fmla="*/ 1451 w 5757"/>
                <a:gd name="connsiteY164" fmla="*/ 1663 h 1716"/>
                <a:gd name="connsiteX165" fmla="*/ 1396 w 5757"/>
                <a:gd name="connsiteY165" fmla="*/ 1649 h 1716"/>
                <a:gd name="connsiteX166" fmla="*/ 1341 w 5757"/>
                <a:gd name="connsiteY166" fmla="*/ 1633 h 1716"/>
                <a:gd name="connsiteX167" fmla="*/ 1286 w 5757"/>
                <a:gd name="connsiteY167" fmla="*/ 1616 h 1716"/>
                <a:gd name="connsiteX168" fmla="*/ 1231 w 5757"/>
                <a:gd name="connsiteY168" fmla="*/ 1597 h 1716"/>
                <a:gd name="connsiteX169" fmla="*/ 1175 w 5757"/>
                <a:gd name="connsiteY169" fmla="*/ 1576 h 1716"/>
                <a:gd name="connsiteX170" fmla="*/ 1120 w 5757"/>
                <a:gd name="connsiteY170" fmla="*/ 1554 h 1716"/>
                <a:gd name="connsiteX171" fmla="*/ 1065 w 5757"/>
                <a:gd name="connsiteY171" fmla="*/ 1530 h 1716"/>
                <a:gd name="connsiteX172" fmla="*/ 1010 w 5757"/>
                <a:gd name="connsiteY172" fmla="*/ 1504 h 1716"/>
                <a:gd name="connsiteX173" fmla="*/ 957 w 5757"/>
                <a:gd name="connsiteY173" fmla="*/ 1477 h 1716"/>
                <a:gd name="connsiteX174" fmla="*/ 901 w 5757"/>
                <a:gd name="connsiteY174" fmla="*/ 1447 h 1716"/>
                <a:gd name="connsiteX175" fmla="*/ 846 w 5757"/>
                <a:gd name="connsiteY175" fmla="*/ 1416 h 1716"/>
                <a:gd name="connsiteX176" fmla="*/ 793 w 5757"/>
                <a:gd name="connsiteY176" fmla="*/ 1382 h 1716"/>
                <a:gd name="connsiteX177" fmla="*/ 739 w 5757"/>
                <a:gd name="connsiteY177" fmla="*/ 1347 h 1716"/>
                <a:gd name="connsiteX178" fmla="*/ 684 w 5757"/>
                <a:gd name="connsiteY178" fmla="*/ 1309 h 1716"/>
                <a:gd name="connsiteX179" fmla="*/ 631 w 5757"/>
                <a:gd name="connsiteY179" fmla="*/ 1270 h 1716"/>
                <a:gd name="connsiteX180" fmla="*/ 577 w 5757"/>
                <a:gd name="connsiteY180" fmla="*/ 1228 h 1716"/>
                <a:gd name="connsiteX181" fmla="*/ 524 w 5757"/>
                <a:gd name="connsiteY181" fmla="*/ 1185 h 1716"/>
                <a:gd name="connsiteX182" fmla="*/ 471 w 5757"/>
                <a:gd name="connsiteY182" fmla="*/ 1141 h 1716"/>
                <a:gd name="connsiteX183" fmla="*/ 419 w 5757"/>
                <a:gd name="connsiteY183" fmla="*/ 1092 h 1716"/>
                <a:gd name="connsiteX184" fmla="*/ 365 w 5757"/>
                <a:gd name="connsiteY184" fmla="*/ 1044 h 1716"/>
                <a:gd name="connsiteX185" fmla="*/ 312 w 5757"/>
                <a:gd name="connsiteY185" fmla="*/ 992 h 1716"/>
                <a:gd name="connsiteX186" fmla="*/ 260 w 5757"/>
                <a:gd name="connsiteY186" fmla="*/ 937 h 1716"/>
                <a:gd name="connsiteX187" fmla="*/ 209 w 5757"/>
                <a:gd name="connsiteY187" fmla="*/ 882 h 1716"/>
                <a:gd name="connsiteX188" fmla="*/ 155 w 5757"/>
                <a:gd name="connsiteY188" fmla="*/ 824 h 1716"/>
                <a:gd name="connsiteX189" fmla="*/ 103 w 5757"/>
                <a:gd name="connsiteY189" fmla="*/ 763 h 1716"/>
                <a:gd name="connsiteX190" fmla="*/ 52 w 5757"/>
                <a:gd name="connsiteY190" fmla="*/ 701 h 1716"/>
                <a:gd name="connsiteX191" fmla="*/ 0 w 5757"/>
                <a:gd name="connsiteY191" fmla="*/ 637 h 1716"/>
                <a:gd name="connsiteX192" fmla="*/ 5 w 5757"/>
                <a:gd name="connsiteY192" fmla="*/ 0 h 1716"/>
                <a:gd name="connsiteX0" fmla="*/ 5 w 5757"/>
                <a:gd name="connsiteY0" fmla="*/ 0 h 1716"/>
                <a:gd name="connsiteX1" fmla="*/ 5 w 5757"/>
                <a:gd name="connsiteY1" fmla="*/ 0 h 1716"/>
                <a:gd name="connsiteX2" fmla="*/ 14 w 5757"/>
                <a:gd name="connsiteY2" fmla="*/ 17 h 1716"/>
                <a:gd name="connsiteX3" fmla="*/ 38 w 5757"/>
                <a:gd name="connsiteY3" fmla="*/ 67 h 1716"/>
                <a:gd name="connsiteX4" fmla="*/ 79 w 5757"/>
                <a:gd name="connsiteY4" fmla="*/ 141 h 1716"/>
                <a:gd name="connsiteX5" fmla="*/ 107 w 5757"/>
                <a:gd name="connsiteY5" fmla="*/ 188 h 1716"/>
                <a:gd name="connsiteX6" fmla="*/ 138 w 5757"/>
                <a:gd name="connsiteY6" fmla="*/ 239 h 1716"/>
                <a:gd name="connsiteX7" fmla="*/ 174 w 5757"/>
                <a:gd name="connsiteY7" fmla="*/ 296 h 1716"/>
                <a:gd name="connsiteX8" fmla="*/ 214 w 5757"/>
                <a:gd name="connsiteY8" fmla="*/ 357 h 1716"/>
                <a:gd name="connsiteX9" fmla="*/ 257 w 5757"/>
                <a:gd name="connsiteY9" fmla="*/ 419 h 1716"/>
                <a:gd name="connsiteX10" fmla="*/ 305 w 5757"/>
                <a:gd name="connsiteY10" fmla="*/ 486 h 1716"/>
                <a:gd name="connsiteX11" fmla="*/ 358 w 5757"/>
                <a:gd name="connsiteY11" fmla="*/ 553 h 1716"/>
                <a:gd name="connsiteX12" fmla="*/ 414 w 5757"/>
                <a:gd name="connsiteY12" fmla="*/ 624 h 1716"/>
                <a:gd name="connsiteX13" fmla="*/ 476 w 5757"/>
                <a:gd name="connsiteY13" fmla="*/ 694 h 1716"/>
                <a:gd name="connsiteX14" fmla="*/ 539 w 5757"/>
                <a:gd name="connsiteY14" fmla="*/ 767 h 1716"/>
                <a:gd name="connsiteX15" fmla="*/ 610 w 5757"/>
                <a:gd name="connsiteY15" fmla="*/ 839 h 1716"/>
                <a:gd name="connsiteX16" fmla="*/ 683 w 5757"/>
                <a:gd name="connsiteY16" fmla="*/ 910 h 1716"/>
                <a:gd name="connsiteX17" fmla="*/ 760 w 5757"/>
                <a:gd name="connsiteY17" fmla="*/ 979 h 1716"/>
                <a:gd name="connsiteX18" fmla="*/ 801 w 5757"/>
                <a:gd name="connsiteY18" fmla="*/ 1013 h 1716"/>
                <a:gd name="connsiteX19" fmla="*/ 843 w 5757"/>
                <a:gd name="connsiteY19" fmla="*/ 1048 h 1716"/>
                <a:gd name="connsiteX20" fmla="*/ 886 w 5757"/>
                <a:gd name="connsiteY20" fmla="*/ 1082 h 1716"/>
                <a:gd name="connsiteX21" fmla="*/ 929 w 5757"/>
                <a:gd name="connsiteY21" fmla="*/ 1115 h 1716"/>
                <a:gd name="connsiteX22" fmla="*/ 974 w 5757"/>
                <a:gd name="connsiteY22" fmla="*/ 1146 h 1716"/>
                <a:gd name="connsiteX23" fmla="*/ 1020 w 5757"/>
                <a:gd name="connsiteY23" fmla="*/ 1177 h 1716"/>
                <a:gd name="connsiteX24" fmla="*/ 1067 w 5757"/>
                <a:gd name="connsiteY24" fmla="*/ 1208 h 1716"/>
                <a:gd name="connsiteX25" fmla="*/ 1115 w 5757"/>
                <a:gd name="connsiteY25" fmla="*/ 1237 h 1716"/>
                <a:gd name="connsiteX26" fmla="*/ 1163 w 5757"/>
                <a:gd name="connsiteY26" fmla="*/ 1266 h 1716"/>
                <a:gd name="connsiteX27" fmla="*/ 1213 w 5757"/>
                <a:gd name="connsiteY27" fmla="*/ 1294 h 1716"/>
                <a:gd name="connsiteX28" fmla="*/ 1265 w 5757"/>
                <a:gd name="connsiteY28" fmla="*/ 1320 h 1716"/>
                <a:gd name="connsiteX29" fmla="*/ 1317 w 5757"/>
                <a:gd name="connsiteY29" fmla="*/ 1346 h 1716"/>
                <a:gd name="connsiteX30" fmla="*/ 1370 w 5757"/>
                <a:gd name="connsiteY30" fmla="*/ 1370 h 1716"/>
                <a:gd name="connsiteX31" fmla="*/ 1425 w 5757"/>
                <a:gd name="connsiteY31" fmla="*/ 1392 h 1716"/>
                <a:gd name="connsiteX32" fmla="*/ 1481 w 5757"/>
                <a:gd name="connsiteY32" fmla="*/ 1413 h 1716"/>
                <a:gd name="connsiteX33" fmla="*/ 1537 w 5757"/>
                <a:gd name="connsiteY33" fmla="*/ 1433 h 1716"/>
                <a:gd name="connsiteX34" fmla="*/ 1594 w 5757"/>
                <a:gd name="connsiteY34" fmla="*/ 1451 h 1716"/>
                <a:gd name="connsiteX35" fmla="*/ 1653 w 5757"/>
                <a:gd name="connsiteY35" fmla="*/ 1468 h 1716"/>
                <a:gd name="connsiteX36" fmla="*/ 1713 w 5757"/>
                <a:gd name="connsiteY36" fmla="*/ 1483 h 1716"/>
                <a:gd name="connsiteX37" fmla="*/ 1774 w 5757"/>
                <a:gd name="connsiteY37" fmla="*/ 1495 h 1716"/>
                <a:gd name="connsiteX38" fmla="*/ 1836 w 5757"/>
                <a:gd name="connsiteY38" fmla="*/ 1508 h 1716"/>
                <a:gd name="connsiteX39" fmla="*/ 1899 w 5757"/>
                <a:gd name="connsiteY39" fmla="*/ 1516 h 1716"/>
                <a:gd name="connsiteX40" fmla="*/ 1963 w 5757"/>
                <a:gd name="connsiteY40" fmla="*/ 1525 h 1716"/>
                <a:gd name="connsiteX41" fmla="*/ 2029 w 5757"/>
                <a:gd name="connsiteY41" fmla="*/ 1530 h 1716"/>
                <a:gd name="connsiteX42" fmla="*/ 2094 w 5757"/>
                <a:gd name="connsiteY42" fmla="*/ 1533 h 1716"/>
                <a:gd name="connsiteX43" fmla="*/ 2161 w 5757"/>
                <a:gd name="connsiteY43" fmla="*/ 1535 h 1716"/>
                <a:gd name="connsiteX44" fmla="*/ 2161 w 5757"/>
                <a:gd name="connsiteY44" fmla="*/ 1535 h 1716"/>
                <a:gd name="connsiteX45" fmla="*/ 2234 w 5757"/>
                <a:gd name="connsiteY45" fmla="*/ 1533 h 1716"/>
                <a:gd name="connsiteX46" fmla="*/ 2304 w 5757"/>
                <a:gd name="connsiteY46" fmla="*/ 1530 h 1716"/>
                <a:gd name="connsiteX47" fmla="*/ 2375 w 5757"/>
                <a:gd name="connsiteY47" fmla="*/ 1525 h 1716"/>
                <a:gd name="connsiteX48" fmla="*/ 2446 w 5757"/>
                <a:gd name="connsiteY48" fmla="*/ 1516 h 1716"/>
                <a:gd name="connsiteX49" fmla="*/ 2513 w 5757"/>
                <a:gd name="connsiteY49" fmla="*/ 1506 h 1716"/>
                <a:gd name="connsiteX50" fmla="*/ 2582 w 5757"/>
                <a:gd name="connsiteY50" fmla="*/ 1494 h 1716"/>
                <a:gd name="connsiteX51" fmla="*/ 2649 w 5757"/>
                <a:gd name="connsiteY51" fmla="*/ 1478 h 1716"/>
                <a:gd name="connsiteX52" fmla="*/ 2715 w 5757"/>
                <a:gd name="connsiteY52" fmla="*/ 1463 h 1716"/>
                <a:gd name="connsiteX53" fmla="*/ 2780 w 5757"/>
                <a:gd name="connsiteY53" fmla="*/ 1446 h 1716"/>
                <a:gd name="connsiteX54" fmla="*/ 2846 w 5757"/>
                <a:gd name="connsiteY54" fmla="*/ 1425 h 1716"/>
                <a:gd name="connsiteX55" fmla="*/ 2909 w 5757"/>
                <a:gd name="connsiteY55" fmla="*/ 1404 h 1716"/>
                <a:gd name="connsiteX56" fmla="*/ 2973 w 5757"/>
                <a:gd name="connsiteY56" fmla="*/ 1380 h 1716"/>
                <a:gd name="connsiteX57" fmla="*/ 3035 w 5757"/>
                <a:gd name="connsiteY57" fmla="*/ 1356 h 1716"/>
                <a:gd name="connsiteX58" fmla="*/ 3097 w 5757"/>
                <a:gd name="connsiteY58" fmla="*/ 1330 h 1716"/>
                <a:gd name="connsiteX59" fmla="*/ 3159 w 5757"/>
                <a:gd name="connsiteY59" fmla="*/ 1303 h 1716"/>
                <a:gd name="connsiteX60" fmla="*/ 3220 w 5757"/>
                <a:gd name="connsiteY60" fmla="*/ 1275 h 1716"/>
                <a:gd name="connsiteX61" fmla="*/ 3280 w 5757"/>
                <a:gd name="connsiteY61" fmla="*/ 1246 h 1716"/>
                <a:gd name="connsiteX62" fmla="*/ 3340 w 5757"/>
                <a:gd name="connsiteY62" fmla="*/ 1215 h 1716"/>
                <a:gd name="connsiteX63" fmla="*/ 3399 w 5757"/>
                <a:gd name="connsiteY63" fmla="*/ 1184 h 1716"/>
                <a:gd name="connsiteX64" fmla="*/ 3457 w 5757"/>
                <a:gd name="connsiteY64" fmla="*/ 1151 h 1716"/>
                <a:gd name="connsiteX65" fmla="*/ 3573 w 5757"/>
                <a:gd name="connsiteY65" fmla="*/ 1084 h 1716"/>
                <a:gd name="connsiteX66" fmla="*/ 3687 w 5757"/>
                <a:gd name="connsiteY66" fmla="*/ 1013 h 1716"/>
                <a:gd name="connsiteX67" fmla="*/ 3799 w 5757"/>
                <a:gd name="connsiteY67" fmla="*/ 941 h 1716"/>
                <a:gd name="connsiteX68" fmla="*/ 3907 w 5757"/>
                <a:gd name="connsiteY68" fmla="*/ 868 h 1716"/>
                <a:gd name="connsiteX69" fmla="*/ 4123 w 5757"/>
                <a:gd name="connsiteY69" fmla="*/ 722 h 1716"/>
                <a:gd name="connsiteX70" fmla="*/ 4333 w 5757"/>
                <a:gd name="connsiteY70" fmla="*/ 577 h 1716"/>
                <a:gd name="connsiteX71" fmla="*/ 4436 w 5757"/>
                <a:gd name="connsiteY71" fmla="*/ 508 h 1716"/>
                <a:gd name="connsiteX72" fmla="*/ 4540 w 5757"/>
                <a:gd name="connsiteY72" fmla="*/ 443 h 1716"/>
                <a:gd name="connsiteX73" fmla="*/ 4641 w 5757"/>
                <a:gd name="connsiteY73" fmla="*/ 381 h 1716"/>
                <a:gd name="connsiteX74" fmla="*/ 4743 w 5757"/>
                <a:gd name="connsiteY74" fmla="*/ 322 h 1716"/>
                <a:gd name="connsiteX75" fmla="*/ 4793 w 5757"/>
                <a:gd name="connsiteY75" fmla="*/ 295 h 1716"/>
                <a:gd name="connsiteX76" fmla="*/ 4845 w 5757"/>
                <a:gd name="connsiteY76" fmla="*/ 269 h 1716"/>
                <a:gd name="connsiteX77" fmla="*/ 4895 w 5757"/>
                <a:gd name="connsiteY77" fmla="*/ 243 h 1716"/>
                <a:gd name="connsiteX78" fmla="*/ 4945 w 5757"/>
                <a:gd name="connsiteY78" fmla="*/ 221 h 1716"/>
                <a:gd name="connsiteX79" fmla="*/ 4995 w 5757"/>
                <a:gd name="connsiteY79" fmla="*/ 198 h 1716"/>
                <a:gd name="connsiteX80" fmla="*/ 5046 w 5757"/>
                <a:gd name="connsiteY80" fmla="*/ 179 h 1716"/>
                <a:gd name="connsiteX81" fmla="*/ 5096 w 5757"/>
                <a:gd name="connsiteY81" fmla="*/ 160 h 1716"/>
                <a:gd name="connsiteX82" fmla="*/ 5146 w 5757"/>
                <a:gd name="connsiteY82" fmla="*/ 143 h 1716"/>
                <a:gd name="connsiteX83" fmla="*/ 5196 w 5757"/>
                <a:gd name="connsiteY83" fmla="*/ 129 h 1716"/>
                <a:gd name="connsiteX84" fmla="*/ 5248 w 5757"/>
                <a:gd name="connsiteY84" fmla="*/ 117 h 1716"/>
                <a:gd name="connsiteX85" fmla="*/ 5298 w 5757"/>
                <a:gd name="connsiteY85" fmla="*/ 105 h 1716"/>
                <a:gd name="connsiteX86" fmla="*/ 5348 w 5757"/>
                <a:gd name="connsiteY86" fmla="*/ 96 h 1716"/>
                <a:gd name="connsiteX87" fmla="*/ 5400 w 5757"/>
                <a:gd name="connsiteY87" fmla="*/ 91 h 1716"/>
                <a:gd name="connsiteX88" fmla="*/ 5450 w 5757"/>
                <a:gd name="connsiteY88" fmla="*/ 88 h 1716"/>
                <a:gd name="connsiteX89" fmla="*/ 5501 w 5757"/>
                <a:gd name="connsiteY89" fmla="*/ 86 h 1716"/>
                <a:gd name="connsiteX90" fmla="*/ 5553 w 5757"/>
                <a:gd name="connsiteY90" fmla="*/ 86 h 1716"/>
                <a:gd name="connsiteX91" fmla="*/ 5605 w 5757"/>
                <a:gd name="connsiteY91" fmla="*/ 90 h 1716"/>
                <a:gd name="connsiteX92" fmla="*/ 5657 w 5757"/>
                <a:gd name="connsiteY92" fmla="*/ 96 h 1716"/>
                <a:gd name="connsiteX93" fmla="*/ 5708 w 5757"/>
                <a:gd name="connsiteY93" fmla="*/ 105 h 1716"/>
                <a:gd name="connsiteX94" fmla="*/ 5757 w 5757"/>
                <a:gd name="connsiteY94" fmla="*/ 896 h 1716"/>
                <a:gd name="connsiteX95" fmla="*/ 5757 w 5757"/>
                <a:gd name="connsiteY95" fmla="*/ 896 h 1716"/>
                <a:gd name="connsiteX96" fmla="*/ 5722 w 5757"/>
                <a:gd name="connsiteY96" fmla="*/ 874 h 1716"/>
                <a:gd name="connsiteX97" fmla="*/ 5681 w 5757"/>
                <a:gd name="connsiteY97" fmla="*/ 849 h 1716"/>
                <a:gd name="connsiteX98" fmla="*/ 5653 w 5757"/>
                <a:gd name="connsiteY98" fmla="*/ 837 h 1716"/>
                <a:gd name="connsiteX99" fmla="*/ 5622 w 5757"/>
                <a:gd name="connsiteY99" fmla="*/ 822 h 1716"/>
                <a:gd name="connsiteX100" fmla="*/ 5586 w 5757"/>
                <a:gd name="connsiteY100" fmla="*/ 808 h 1716"/>
                <a:gd name="connsiteX101" fmla="*/ 5546 w 5757"/>
                <a:gd name="connsiteY101" fmla="*/ 794 h 1716"/>
                <a:gd name="connsiteX102" fmla="*/ 5503 w 5757"/>
                <a:gd name="connsiteY102" fmla="*/ 780 h 1716"/>
                <a:gd name="connsiteX103" fmla="*/ 5453 w 5757"/>
                <a:gd name="connsiteY103" fmla="*/ 767 h 1716"/>
                <a:gd name="connsiteX104" fmla="*/ 5402 w 5757"/>
                <a:gd name="connsiteY104" fmla="*/ 755 h 1716"/>
                <a:gd name="connsiteX105" fmla="*/ 5343 w 5757"/>
                <a:gd name="connsiteY105" fmla="*/ 743 h 1716"/>
                <a:gd name="connsiteX106" fmla="*/ 5283 w 5757"/>
                <a:gd name="connsiteY106" fmla="*/ 734 h 1716"/>
                <a:gd name="connsiteX107" fmla="*/ 5215 w 5757"/>
                <a:gd name="connsiteY107" fmla="*/ 727 h 1716"/>
                <a:gd name="connsiteX108" fmla="*/ 5145 w 5757"/>
                <a:gd name="connsiteY108" fmla="*/ 724 h 1716"/>
                <a:gd name="connsiteX109" fmla="*/ 5071 w 5757"/>
                <a:gd name="connsiteY109" fmla="*/ 722 h 1716"/>
                <a:gd name="connsiteX110" fmla="*/ 4991 w 5757"/>
                <a:gd name="connsiteY110" fmla="*/ 724 h 1716"/>
                <a:gd name="connsiteX111" fmla="*/ 4907 w 5757"/>
                <a:gd name="connsiteY111" fmla="*/ 729 h 1716"/>
                <a:gd name="connsiteX112" fmla="*/ 4819 w 5757"/>
                <a:gd name="connsiteY112" fmla="*/ 739 h 1716"/>
                <a:gd name="connsiteX113" fmla="*/ 4726 w 5757"/>
                <a:gd name="connsiteY113" fmla="*/ 753 h 1716"/>
                <a:gd name="connsiteX114" fmla="*/ 4629 w 5757"/>
                <a:gd name="connsiteY114" fmla="*/ 770 h 1716"/>
                <a:gd name="connsiteX115" fmla="*/ 4528 w 5757"/>
                <a:gd name="connsiteY115" fmla="*/ 794 h 1716"/>
                <a:gd name="connsiteX116" fmla="*/ 4474 w 5757"/>
                <a:gd name="connsiteY116" fmla="*/ 808 h 1716"/>
                <a:gd name="connsiteX117" fmla="*/ 4421 w 5757"/>
                <a:gd name="connsiteY117" fmla="*/ 824 h 1716"/>
                <a:gd name="connsiteX118" fmla="*/ 4366 w 5757"/>
                <a:gd name="connsiteY118" fmla="*/ 839 h 1716"/>
                <a:gd name="connsiteX119" fmla="*/ 4311 w 5757"/>
                <a:gd name="connsiteY119" fmla="*/ 858 h 1716"/>
                <a:gd name="connsiteX120" fmla="*/ 4254 w 5757"/>
                <a:gd name="connsiteY120" fmla="*/ 877 h 1716"/>
                <a:gd name="connsiteX121" fmla="*/ 4195 w 5757"/>
                <a:gd name="connsiteY121" fmla="*/ 898 h 1716"/>
                <a:gd name="connsiteX122" fmla="*/ 4135 w 5757"/>
                <a:gd name="connsiteY122" fmla="*/ 920 h 1716"/>
                <a:gd name="connsiteX123" fmla="*/ 4074 w 5757"/>
                <a:gd name="connsiteY123" fmla="*/ 946 h 1716"/>
                <a:gd name="connsiteX124" fmla="*/ 4012 w 5757"/>
                <a:gd name="connsiteY124" fmla="*/ 972 h 1716"/>
                <a:gd name="connsiteX125" fmla="*/ 3950 w 5757"/>
                <a:gd name="connsiteY125" fmla="*/ 999 h 1716"/>
                <a:gd name="connsiteX126" fmla="*/ 3887 w 5757"/>
                <a:gd name="connsiteY126" fmla="*/ 1029 h 1716"/>
                <a:gd name="connsiteX127" fmla="*/ 3821 w 5757"/>
                <a:gd name="connsiteY127" fmla="*/ 1061 h 1716"/>
                <a:gd name="connsiteX128" fmla="*/ 3754 w 5757"/>
                <a:gd name="connsiteY128" fmla="*/ 1094 h 1716"/>
                <a:gd name="connsiteX129" fmla="*/ 3687 w 5757"/>
                <a:gd name="connsiteY129" fmla="*/ 1128 h 1716"/>
                <a:gd name="connsiteX130" fmla="*/ 3618 w 5757"/>
                <a:gd name="connsiteY130" fmla="*/ 1166 h 1716"/>
                <a:gd name="connsiteX131" fmla="*/ 3549 w 5757"/>
                <a:gd name="connsiteY131" fmla="*/ 1206 h 1716"/>
                <a:gd name="connsiteX132" fmla="*/ 3549 w 5757"/>
                <a:gd name="connsiteY132" fmla="*/ 1206 h 1716"/>
                <a:gd name="connsiteX133" fmla="*/ 3435 w 5757"/>
                <a:gd name="connsiteY133" fmla="*/ 1270 h 1716"/>
                <a:gd name="connsiteX134" fmla="*/ 3319 w 5757"/>
                <a:gd name="connsiteY134" fmla="*/ 1330 h 1716"/>
                <a:gd name="connsiteX135" fmla="*/ 3206 w 5757"/>
                <a:gd name="connsiteY135" fmla="*/ 1385 h 1716"/>
                <a:gd name="connsiteX136" fmla="*/ 3092 w 5757"/>
                <a:gd name="connsiteY136" fmla="*/ 1439 h 1716"/>
                <a:gd name="connsiteX137" fmla="*/ 2978 w 5757"/>
                <a:gd name="connsiteY137" fmla="*/ 1487 h 1716"/>
                <a:gd name="connsiteX138" fmla="*/ 2864 w 5757"/>
                <a:gd name="connsiteY138" fmla="*/ 1532 h 1716"/>
                <a:gd name="connsiteX139" fmla="*/ 2808 w 5757"/>
                <a:gd name="connsiteY139" fmla="*/ 1552 h 1716"/>
                <a:gd name="connsiteX140" fmla="*/ 2751 w 5757"/>
                <a:gd name="connsiteY140" fmla="*/ 1571 h 1716"/>
                <a:gd name="connsiteX141" fmla="*/ 2692 w 5757"/>
                <a:gd name="connsiteY141" fmla="*/ 1590 h 1716"/>
                <a:gd name="connsiteX142" fmla="*/ 2635 w 5757"/>
                <a:gd name="connsiteY142" fmla="*/ 1607 h 1716"/>
                <a:gd name="connsiteX143" fmla="*/ 2578 w 5757"/>
                <a:gd name="connsiteY143" fmla="*/ 1623 h 1716"/>
                <a:gd name="connsiteX144" fmla="*/ 2522 w 5757"/>
                <a:gd name="connsiteY144" fmla="*/ 1638 h 1716"/>
                <a:gd name="connsiteX145" fmla="*/ 2465 w 5757"/>
                <a:gd name="connsiteY145" fmla="*/ 1652 h 1716"/>
                <a:gd name="connsiteX146" fmla="*/ 2408 w 5757"/>
                <a:gd name="connsiteY146" fmla="*/ 1664 h 1716"/>
                <a:gd name="connsiteX147" fmla="*/ 2351 w 5757"/>
                <a:gd name="connsiteY147" fmla="*/ 1676 h 1716"/>
                <a:gd name="connsiteX148" fmla="*/ 2296 w 5757"/>
                <a:gd name="connsiteY148" fmla="*/ 1685 h 1716"/>
                <a:gd name="connsiteX149" fmla="*/ 2239 w 5757"/>
                <a:gd name="connsiteY149" fmla="*/ 1694 h 1716"/>
                <a:gd name="connsiteX150" fmla="*/ 2182 w 5757"/>
                <a:gd name="connsiteY150" fmla="*/ 1700 h 1716"/>
                <a:gd name="connsiteX151" fmla="*/ 2125 w 5757"/>
                <a:gd name="connsiteY151" fmla="*/ 1707 h 1716"/>
                <a:gd name="connsiteX152" fmla="*/ 2068 w 5757"/>
                <a:gd name="connsiteY152" fmla="*/ 1711 h 1716"/>
                <a:gd name="connsiteX153" fmla="*/ 2011 w 5757"/>
                <a:gd name="connsiteY153" fmla="*/ 1714 h 1716"/>
                <a:gd name="connsiteX154" fmla="*/ 1956 w 5757"/>
                <a:gd name="connsiteY154" fmla="*/ 1716 h 1716"/>
                <a:gd name="connsiteX155" fmla="*/ 1899 w 5757"/>
                <a:gd name="connsiteY155" fmla="*/ 1716 h 1716"/>
                <a:gd name="connsiteX156" fmla="*/ 1842 w 5757"/>
                <a:gd name="connsiteY156" fmla="*/ 1716 h 1716"/>
                <a:gd name="connsiteX157" fmla="*/ 1787 w 5757"/>
                <a:gd name="connsiteY157" fmla="*/ 1713 h 1716"/>
                <a:gd name="connsiteX158" fmla="*/ 1730 w 5757"/>
                <a:gd name="connsiteY158" fmla="*/ 1707 h 1716"/>
                <a:gd name="connsiteX159" fmla="*/ 1675 w 5757"/>
                <a:gd name="connsiteY159" fmla="*/ 1702 h 1716"/>
                <a:gd name="connsiteX160" fmla="*/ 1618 w 5757"/>
                <a:gd name="connsiteY160" fmla="*/ 1695 h 1716"/>
                <a:gd name="connsiteX161" fmla="*/ 1563 w 5757"/>
                <a:gd name="connsiteY161" fmla="*/ 1687 h 1716"/>
                <a:gd name="connsiteX162" fmla="*/ 1506 w 5757"/>
                <a:gd name="connsiteY162" fmla="*/ 1675 h 1716"/>
                <a:gd name="connsiteX163" fmla="*/ 1451 w 5757"/>
                <a:gd name="connsiteY163" fmla="*/ 1663 h 1716"/>
                <a:gd name="connsiteX164" fmla="*/ 1396 w 5757"/>
                <a:gd name="connsiteY164" fmla="*/ 1649 h 1716"/>
                <a:gd name="connsiteX165" fmla="*/ 1341 w 5757"/>
                <a:gd name="connsiteY165" fmla="*/ 1633 h 1716"/>
                <a:gd name="connsiteX166" fmla="*/ 1286 w 5757"/>
                <a:gd name="connsiteY166" fmla="*/ 1616 h 1716"/>
                <a:gd name="connsiteX167" fmla="*/ 1231 w 5757"/>
                <a:gd name="connsiteY167" fmla="*/ 1597 h 1716"/>
                <a:gd name="connsiteX168" fmla="*/ 1175 w 5757"/>
                <a:gd name="connsiteY168" fmla="*/ 1576 h 1716"/>
                <a:gd name="connsiteX169" fmla="*/ 1120 w 5757"/>
                <a:gd name="connsiteY169" fmla="*/ 1554 h 1716"/>
                <a:gd name="connsiteX170" fmla="*/ 1065 w 5757"/>
                <a:gd name="connsiteY170" fmla="*/ 1530 h 1716"/>
                <a:gd name="connsiteX171" fmla="*/ 1010 w 5757"/>
                <a:gd name="connsiteY171" fmla="*/ 1504 h 1716"/>
                <a:gd name="connsiteX172" fmla="*/ 957 w 5757"/>
                <a:gd name="connsiteY172" fmla="*/ 1477 h 1716"/>
                <a:gd name="connsiteX173" fmla="*/ 901 w 5757"/>
                <a:gd name="connsiteY173" fmla="*/ 1447 h 1716"/>
                <a:gd name="connsiteX174" fmla="*/ 846 w 5757"/>
                <a:gd name="connsiteY174" fmla="*/ 1416 h 1716"/>
                <a:gd name="connsiteX175" fmla="*/ 793 w 5757"/>
                <a:gd name="connsiteY175" fmla="*/ 1382 h 1716"/>
                <a:gd name="connsiteX176" fmla="*/ 739 w 5757"/>
                <a:gd name="connsiteY176" fmla="*/ 1347 h 1716"/>
                <a:gd name="connsiteX177" fmla="*/ 684 w 5757"/>
                <a:gd name="connsiteY177" fmla="*/ 1309 h 1716"/>
                <a:gd name="connsiteX178" fmla="*/ 631 w 5757"/>
                <a:gd name="connsiteY178" fmla="*/ 1270 h 1716"/>
                <a:gd name="connsiteX179" fmla="*/ 577 w 5757"/>
                <a:gd name="connsiteY179" fmla="*/ 1228 h 1716"/>
                <a:gd name="connsiteX180" fmla="*/ 524 w 5757"/>
                <a:gd name="connsiteY180" fmla="*/ 1185 h 1716"/>
                <a:gd name="connsiteX181" fmla="*/ 471 w 5757"/>
                <a:gd name="connsiteY181" fmla="*/ 1141 h 1716"/>
                <a:gd name="connsiteX182" fmla="*/ 419 w 5757"/>
                <a:gd name="connsiteY182" fmla="*/ 1092 h 1716"/>
                <a:gd name="connsiteX183" fmla="*/ 365 w 5757"/>
                <a:gd name="connsiteY183" fmla="*/ 1044 h 1716"/>
                <a:gd name="connsiteX184" fmla="*/ 312 w 5757"/>
                <a:gd name="connsiteY184" fmla="*/ 992 h 1716"/>
                <a:gd name="connsiteX185" fmla="*/ 260 w 5757"/>
                <a:gd name="connsiteY185" fmla="*/ 937 h 1716"/>
                <a:gd name="connsiteX186" fmla="*/ 209 w 5757"/>
                <a:gd name="connsiteY186" fmla="*/ 882 h 1716"/>
                <a:gd name="connsiteX187" fmla="*/ 155 w 5757"/>
                <a:gd name="connsiteY187" fmla="*/ 824 h 1716"/>
                <a:gd name="connsiteX188" fmla="*/ 103 w 5757"/>
                <a:gd name="connsiteY188" fmla="*/ 763 h 1716"/>
                <a:gd name="connsiteX189" fmla="*/ 52 w 5757"/>
                <a:gd name="connsiteY189" fmla="*/ 701 h 1716"/>
                <a:gd name="connsiteX190" fmla="*/ 0 w 5757"/>
                <a:gd name="connsiteY190" fmla="*/ 637 h 1716"/>
                <a:gd name="connsiteX191" fmla="*/ 5 w 5757"/>
                <a:gd name="connsiteY191" fmla="*/ 0 h 1716"/>
                <a:gd name="connsiteX0" fmla="*/ 5 w 5757"/>
                <a:gd name="connsiteY0" fmla="*/ 0 h 1716"/>
                <a:gd name="connsiteX1" fmla="*/ 5 w 5757"/>
                <a:gd name="connsiteY1" fmla="*/ 0 h 1716"/>
                <a:gd name="connsiteX2" fmla="*/ 14 w 5757"/>
                <a:gd name="connsiteY2" fmla="*/ 17 h 1716"/>
                <a:gd name="connsiteX3" fmla="*/ 38 w 5757"/>
                <a:gd name="connsiteY3" fmla="*/ 67 h 1716"/>
                <a:gd name="connsiteX4" fmla="*/ 79 w 5757"/>
                <a:gd name="connsiteY4" fmla="*/ 141 h 1716"/>
                <a:gd name="connsiteX5" fmla="*/ 107 w 5757"/>
                <a:gd name="connsiteY5" fmla="*/ 188 h 1716"/>
                <a:gd name="connsiteX6" fmla="*/ 138 w 5757"/>
                <a:gd name="connsiteY6" fmla="*/ 239 h 1716"/>
                <a:gd name="connsiteX7" fmla="*/ 174 w 5757"/>
                <a:gd name="connsiteY7" fmla="*/ 296 h 1716"/>
                <a:gd name="connsiteX8" fmla="*/ 214 w 5757"/>
                <a:gd name="connsiteY8" fmla="*/ 357 h 1716"/>
                <a:gd name="connsiteX9" fmla="*/ 257 w 5757"/>
                <a:gd name="connsiteY9" fmla="*/ 419 h 1716"/>
                <a:gd name="connsiteX10" fmla="*/ 305 w 5757"/>
                <a:gd name="connsiteY10" fmla="*/ 486 h 1716"/>
                <a:gd name="connsiteX11" fmla="*/ 358 w 5757"/>
                <a:gd name="connsiteY11" fmla="*/ 553 h 1716"/>
                <a:gd name="connsiteX12" fmla="*/ 414 w 5757"/>
                <a:gd name="connsiteY12" fmla="*/ 624 h 1716"/>
                <a:gd name="connsiteX13" fmla="*/ 476 w 5757"/>
                <a:gd name="connsiteY13" fmla="*/ 694 h 1716"/>
                <a:gd name="connsiteX14" fmla="*/ 539 w 5757"/>
                <a:gd name="connsiteY14" fmla="*/ 767 h 1716"/>
                <a:gd name="connsiteX15" fmla="*/ 610 w 5757"/>
                <a:gd name="connsiteY15" fmla="*/ 839 h 1716"/>
                <a:gd name="connsiteX16" fmla="*/ 683 w 5757"/>
                <a:gd name="connsiteY16" fmla="*/ 910 h 1716"/>
                <a:gd name="connsiteX17" fmla="*/ 760 w 5757"/>
                <a:gd name="connsiteY17" fmla="*/ 979 h 1716"/>
                <a:gd name="connsiteX18" fmla="*/ 801 w 5757"/>
                <a:gd name="connsiteY18" fmla="*/ 1013 h 1716"/>
                <a:gd name="connsiteX19" fmla="*/ 843 w 5757"/>
                <a:gd name="connsiteY19" fmla="*/ 1048 h 1716"/>
                <a:gd name="connsiteX20" fmla="*/ 886 w 5757"/>
                <a:gd name="connsiteY20" fmla="*/ 1082 h 1716"/>
                <a:gd name="connsiteX21" fmla="*/ 929 w 5757"/>
                <a:gd name="connsiteY21" fmla="*/ 1115 h 1716"/>
                <a:gd name="connsiteX22" fmla="*/ 974 w 5757"/>
                <a:gd name="connsiteY22" fmla="*/ 1146 h 1716"/>
                <a:gd name="connsiteX23" fmla="*/ 1020 w 5757"/>
                <a:gd name="connsiteY23" fmla="*/ 1177 h 1716"/>
                <a:gd name="connsiteX24" fmla="*/ 1067 w 5757"/>
                <a:gd name="connsiteY24" fmla="*/ 1208 h 1716"/>
                <a:gd name="connsiteX25" fmla="*/ 1115 w 5757"/>
                <a:gd name="connsiteY25" fmla="*/ 1237 h 1716"/>
                <a:gd name="connsiteX26" fmla="*/ 1163 w 5757"/>
                <a:gd name="connsiteY26" fmla="*/ 1266 h 1716"/>
                <a:gd name="connsiteX27" fmla="*/ 1213 w 5757"/>
                <a:gd name="connsiteY27" fmla="*/ 1294 h 1716"/>
                <a:gd name="connsiteX28" fmla="*/ 1265 w 5757"/>
                <a:gd name="connsiteY28" fmla="*/ 1320 h 1716"/>
                <a:gd name="connsiteX29" fmla="*/ 1317 w 5757"/>
                <a:gd name="connsiteY29" fmla="*/ 1346 h 1716"/>
                <a:gd name="connsiteX30" fmla="*/ 1370 w 5757"/>
                <a:gd name="connsiteY30" fmla="*/ 1370 h 1716"/>
                <a:gd name="connsiteX31" fmla="*/ 1425 w 5757"/>
                <a:gd name="connsiteY31" fmla="*/ 1392 h 1716"/>
                <a:gd name="connsiteX32" fmla="*/ 1481 w 5757"/>
                <a:gd name="connsiteY32" fmla="*/ 1413 h 1716"/>
                <a:gd name="connsiteX33" fmla="*/ 1537 w 5757"/>
                <a:gd name="connsiteY33" fmla="*/ 1433 h 1716"/>
                <a:gd name="connsiteX34" fmla="*/ 1594 w 5757"/>
                <a:gd name="connsiteY34" fmla="*/ 1451 h 1716"/>
                <a:gd name="connsiteX35" fmla="*/ 1653 w 5757"/>
                <a:gd name="connsiteY35" fmla="*/ 1468 h 1716"/>
                <a:gd name="connsiteX36" fmla="*/ 1713 w 5757"/>
                <a:gd name="connsiteY36" fmla="*/ 1483 h 1716"/>
                <a:gd name="connsiteX37" fmla="*/ 1774 w 5757"/>
                <a:gd name="connsiteY37" fmla="*/ 1495 h 1716"/>
                <a:gd name="connsiteX38" fmla="*/ 1836 w 5757"/>
                <a:gd name="connsiteY38" fmla="*/ 1508 h 1716"/>
                <a:gd name="connsiteX39" fmla="*/ 1899 w 5757"/>
                <a:gd name="connsiteY39" fmla="*/ 1516 h 1716"/>
                <a:gd name="connsiteX40" fmla="*/ 1963 w 5757"/>
                <a:gd name="connsiteY40" fmla="*/ 1525 h 1716"/>
                <a:gd name="connsiteX41" fmla="*/ 2029 w 5757"/>
                <a:gd name="connsiteY41" fmla="*/ 1530 h 1716"/>
                <a:gd name="connsiteX42" fmla="*/ 2094 w 5757"/>
                <a:gd name="connsiteY42" fmla="*/ 1533 h 1716"/>
                <a:gd name="connsiteX43" fmla="*/ 2161 w 5757"/>
                <a:gd name="connsiteY43" fmla="*/ 1535 h 1716"/>
                <a:gd name="connsiteX44" fmla="*/ 2161 w 5757"/>
                <a:gd name="connsiteY44" fmla="*/ 1535 h 1716"/>
                <a:gd name="connsiteX45" fmla="*/ 2234 w 5757"/>
                <a:gd name="connsiteY45" fmla="*/ 1533 h 1716"/>
                <a:gd name="connsiteX46" fmla="*/ 2304 w 5757"/>
                <a:gd name="connsiteY46" fmla="*/ 1530 h 1716"/>
                <a:gd name="connsiteX47" fmla="*/ 2375 w 5757"/>
                <a:gd name="connsiteY47" fmla="*/ 1525 h 1716"/>
                <a:gd name="connsiteX48" fmla="*/ 2446 w 5757"/>
                <a:gd name="connsiteY48" fmla="*/ 1516 h 1716"/>
                <a:gd name="connsiteX49" fmla="*/ 2513 w 5757"/>
                <a:gd name="connsiteY49" fmla="*/ 1506 h 1716"/>
                <a:gd name="connsiteX50" fmla="*/ 2582 w 5757"/>
                <a:gd name="connsiteY50" fmla="*/ 1494 h 1716"/>
                <a:gd name="connsiteX51" fmla="*/ 2649 w 5757"/>
                <a:gd name="connsiteY51" fmla="*/ 1478 h 1716"/>
                <a:gd name="connsiteX52" fmla="*/ 2715 w 5757"/>
                <a:gd name="connsiteY52" fmla="*/ 1463 h 1716"/>
                <a:gd name="connsiteX53" fmla="*/ 2780 w 5757"/>
                <a:gd name="connsiteY53" fmla="*/ 1446 h 1716"/>
                <a:gd name="connsiteX54" fmla="*/ 2846 w 5757"/>
                <a:gd name="connsiteY54" fmla="*/ 1425 h 1716"/>
                <a:gd name="connsiteX55" fmla="*/ 2909 w 5757"/>
                <a:gd name="connsiteY55" fmla="*/ 1404 h 1716"/>
                <a:gd name="connsiteX56" fmla="*/ 2973 w 5757"/>
                <a:gd name="connsiteY56" fmla="*/ 1380 h 1716"/>
                <a:gd name="connsiteX57" fmla="*/ 3035 w 5757"/>
                <a:gd name="connsiteY57" fmla="*/ 1356 h 1716"/>
                <a:gd name="connsiteX58" fmla="*/ 3097 w 5757"/>
                <a:gd name="connsiteY58" fmla="*/ 1330 h 1716"/>
                <a:gd name="connsiteX59" fmla="*/ 3159 w 5757"/>
                <a:gd name="connsiteY59" fmla="*/ 1303 h 1716"/>
                <a:gd name="connsiteX60" fmla="*/ 3220 w 5757"/>
                <a:gd name="connsiteY60" fmla="*/ 1275 h 1716"/>
                <a:gd name="connsiteX61" fmla="*/ 3280 w 5757"/>
                <a:gd name="connsiteY61" fmla="*/ 1246 h 1716"/>
                <a:gd name="connsiteX62" fmla="*/ 3340 w 5757"/>
                <a:gd name="connsiteY62" fmla="*/ 1215 h 1716"/>
                <a:gd name="connsiteX63" fmla="*/ 3399 w 5757"/>
                <a:gd name="connsiteY63" fmla="*/ 1184 h 1716"/>
                <a:gd name="connsiteX64" fmla="*/ 3457 w 5757"/>
                <a:gd name="connsiteY64" fmla="*/ 1151 h 1716"/>
                <a:gd name="connsiteX65" fmla="*/ 3573 w 5757"/>
                <a:gd name="connsiteY65" fmla="*/ 1084 h 1716"/>
                <a:gd name="connsiteX66" fmla="*/ 3687 w 5757"/>
                <a:gd name="connsiteY66" fmla="*/ 1013 h 1716"/>
                <a:gd name="connsiteX67" fmla="*/ 3799 w 5757"/>
                <a:gd name="connsiteY67" fmla="*/ 941 h 1716"/>
                <a:gd name="connsiteX68" fmla="*/ 3907 w 5757"/>
                <a:gd name="connsiteY68" fmla="*/ 868 h 1716"/>
                <a:gd name="connsiteX69" fmla="*/ 4123 w 5757"/>
                <a:gd name="connsiteY69" fmla="*/ 722 h 1716"/>
                <a:gd name="connsiteX70" fmla="*/ 4333 w 5757"/>
                <a:gd name="connsiteY70" fmla="*/ 577 h 1716"/>
                <a:gd name="connsiteX71" fmla="*/ 4436 w 5757"/>
                <a:gd name="connsiteY71" fmla="*/ 508 h 1716"/>
                <a:gd name="connsiteX72" fmla="*/ 4540 w 5757"/>
                <a:gd name="connsiteY72" fmla="*/ 443 h 1716"/>
                <a:gd name="connsiteX73" fmla="*/ 4641 w 5757"/>
                <a:gd name="connsiteY73" fmla="*/ 381 h 1716"/>
                <a:gd name="connsiteX74" fmla="*/ 4743 w 5757"/>
                <a:gd name="connsiteY74" fmla="*/ 322 h 1716"/>
                <a:gd name="connsiteX75" fmla="*/ 4793 w 5757"/>
                <a:gd name="connsiteY75" fmla="*/ 295 h 1716"/>
                <a:gd name="connsiteX76" fmla="*/ 4845 w 5757"/>
                <a:gd name="connsiteY76" fmla="*/ 269 h 1716"/>
                <a:gd name="connsiteX77" fmla="*/ 4895 w 5757"/>
                <a:gd name="connsiteY77" fmla="*/ 243 h 1716"/>
                <a:gd name="connsiteX78" fmla="*/ 4945 w 5757"/>
                <a:gd name="connsiteY78" fmla="*/ 221 h 1716"/>
                <a:gd name="connsiteX79" fmla="*/ 4995 w 5757"/>
                <a:gd name="connsiteY79" fmla="*/ 198 h 1716"/>
                <a:gd name="connsiteX80" fmla="*/ 5046 w 5757"/>
                <a:gd name="connsiteY80" fmla="*/ 179 h 1716"/>
                <a:gd name="connsiteX81" fmla="*/ 5096 w 5757"/>
                <a:gd name="connsiteY81" fmla="*/ 160 h 1716"/>
                <a:gd name="connsiteX82" fmla="*/ 5146 w 5757"/>
                <a:gd name="connsiteY82" fmla="*/ 143 h 1716"/>
                <a:gd name="connsiteX83" fmla="*/ 5196 w 5757"/>
                <a:gd name="connsiteY83" fmla="*/ 129 h 1716"/>
                <a:gd name="connsiteX84" fmla="*/ 5248 w 5757"/>
                <a:gd name="connsiteY84" fmla="*/ 117 h 1716"/>
                <a:gd name="connsiteX85" fmla="*/ 5298 w 5757"/>
                <a:gd name="connsiteY85" fmla="*/ 105 h 1716"/>
                <a:gd name="connsiteX86" fmla="*/ 5348 w 5757"/>
                <a:gd name="connsiteY86" fmla="*/ 96 h 1716"/>
                <a:gd name="connsiteX87" fmla="*/ 5400 w 5757"/>
                <a:gd name="connsiteY87" fmla="*/ 91 h 1716"/>
                <a:gd name="connsiteX88" fmla="*/ 5450 w 5757"/>
                <a:gd name="connsiteY88" fmla="*/ 88 h 1716"/>
                <a:gd name="connsiteX89" fmla="*/ 5501 w 5757"/>
                <a:gd name="connsiteY89" fmla="*/ 86 h 1716"/>
                <a:gd name="connsiteX90" fmla="*/ 5553 w 5757"/>
                <a:gd name="connsiteY90" fmla="*/ 86 h 1716"/>
                <a:gd name="connsiteX91" fmla="*/ 5605 w 5757"/>
                <a:gd name="connsiteY91" fmla="*/ 90 h 1716"/>
                <a:gd name="connsiteX92" fmla="*/ 5657 w 5757"/>
                <a:gd name="connsiteY92" fmla="*/ 96 h 1716"/>
                <a:gd name="connsiteX93" fmla="*/ 5708 w 5757"/>
                <a:gd name="connsiteY93" fmla="*/ 105 h 1716"/>
                <a:gd name="connsiteX94" fmla="*/ 5757 w 5757"/>
                <a:gd name="connsiteY94" fmla="*/ 896 h 1716"/>
                <a:gd name="connsiteX95" fmla="*/ 5722 w 5757"/>
                <a:gd name="connsiteY95" fmla="*/ 874 h 1716"/>
                <a:gd name="connsiteX96" fmla="*/ 5681 w 5757"/>
                <a:gd name="connsiteY96" fmla="*/ 849 h 1716"/>
                <a:gd name="connsiteX97" fmla="*/ 5653 w 5757"/>
                <a:gd name="connsiteY97" fmla="*/ 837 h 1716"/>
                <a:gd name="connsiteX98" fmla="*/ 5622 w 5757"/>
                <a:gd name="connsiteY98" fmla="*/ 822 h 1716"/>
                <a:gd name="connsiteX99" fmla="*/ 5586 w 5757"/>
                <a:gd name="connsiteY99" fmla="*/ 808 h 1716"/>
                <a:gd name="connsiteX100" fmla="*/ 5546 w 5757"/>
                <a:gd name="connsiteY100" fmla="*/ 794 h 1716"/>
                <a:gd name="connsiteX101" fmla="*/ 5503 w 5757"/>
                <a:gd name="connsiteY101" fmla="*/ 780 h 1716"/>
                <a:gd name="connsiteX102" fmla="*/ 5453 w 5757"/>
                <a:gd name="connsiteY102" fmla="*/ 767 h 1716"/>
                <a:gd name="connsiteX103" fmla="*/ 5402 w 5757"/>
                <a:gd name="connsiteY103" fmla="*/ 755 h 1716"/>
                <a:gd name="connsiteX104" fmla="*/ 5343 w 5757"/>
                <a:gd name="connsiteY104" fmla="*/ 743 h 1716"/>
                <a:gd name="connsiteX105" fmla="*/ 5283 w 5757"/>
                <a:gd name="connsiteY105" fmla="*/ 734 h 1716"/>
                <a:gd name="connsiteX106" fmla="*/ 5215 w 5757"/>
                <a:gd name="connsiteY106" fmla="*/ 727 h 1716"/>
                <a:gd name="connsiteX107" fmla="*/ 5145 w 5757"/>
                <a:gd name="connsiteY107" fmla="*/ 724 h 1716"/>
                <a:gd name="connsiteX108" fmla="*/ 5071 w 5757"/>
                <a:gd name="connsiteY108" fmla="*/ 722 h 1716"/>
                <a:gd name="connsiteX109" fmla="*/ 4991 w 5757"/>
                <a:gd name="connsiteY109" fmla="*/ 724 h 1716"/>
                <a:gd name="connsiteX110" fmla="*/ 4907 w 5757"/>
                <a:gd name="connsiteY110" fmla="*/ 729 h 1716"/>
                <a:gd name="connsiteX111" fmla="*/ 4819 w 5757"/>
                <a:gd name="connsiteY111" fmla="*/ 739 h 1716"/>
                <a:gd name="connsiteX112" fmla="*/ 4726 w 5757"/>
                <a:gd name="connsiteY112" fmla="*/ 753 h 1716"/>
                <a:gd name="connsiteX113" fmla="*/ 4629 w 5757"/>
                <a:gd name="connsiteY113" fmla="*/ 770 h 1716"/>
                <a:gd name="connsiteX114" fmla="*/ 4528 w 5757"/>
                <a:gd name="connsiteY114" fmla="*/ 794 h 1716"/>
                <a:gd name="connsiteX115" fmla="*/ 4474 w 5757"/>
                <a:gd name="connsiteY115" fmla="*/ 808 h 1716"/>
                <a:gd name="connsiteX116" fmla="*/ 4421 w 5757"/>
                <a:gd name="connsiteY116" fmla="*/ 824 h 1716"/>
                <a:gd name="connsiteX117" fmla="*/ 4366 w 5757"/>
                <a:gd name="connsiteY117" fmla="*/ 839 h 1716"/>
                <a:gd name="connsiteX118" fmla="*/ 4311 w 5757"/>
                <a:gd name="connsiteY118" fmla="*/ 858 h 1716"/>
                <a:gd name="connsiteX119" fmla="*/ 4254 w 5757"/>
                <a:gd name="connsiteY119" fmla="*/ 877 h 1716"/>
                <a:gd name="connsiteX120" fmla="*/ 4195 w 5757"/>
                <a:gd name="connsiteY120" fmla="*/ 898 h 1716"/>
                <a:gd name="connsiteX121" fmla="*/ 4135 w 5757"/>
                <a:gd name="connsiteY121" fmla="*/ 920 h 1716"/>
                <a:gd name="connsiteX122" fmla="*/ 4074 w 5757"/>
                <a:gd name="connsiteY122" fmla="*/ 946 h 1716"/>
                <a:gd name="connsiteX123" fmla="*/ 4012 w 5757"/>
                <a:gd name="connsiteY123" fmla="*/ 972 h 1716"/>
                <a:gd name="connsiteX124" fmla="*/ 3950 w 5757"/>
                <a:gd name="connsiteY124" fmla="*/ 999 h 1716"/>
                <a:gd name="connsiteX125" fmla="*/ 3887 w 5757"/>
                <a:gd name="connsiteY125" fmla="*/ 1029 h 1716"/>
                <a:gd name="connsiteX126" fmla="*/ 3821 w 5757"/>
                <a:gd name="connsiteY126" fmla="*/ 1061 h 1716"/>
                <a:gd name="connsiteX127" fmla="*/ 3754 w 5757"/>
                <a:gd name="connsiteY127" fmla="*/ 1094 h 1716"/>
                <a:gd name="connsiteX128" fmla="*/ 3687 w 5757"/>
                <a:gd name="connsiteY128" fmla="*/ 1128 h 1716"/>
                <a:gd name="connsiteX129" fmla="*/ 3618 w 5757"/>
                <a:gd name="connsiteY129" fmla="*/ 1166 h 1716"/>
                <a:gd name="connsiteX130" fmla="*/ 3549 w 5757"/>
                <a:gd name="connsiteY130" fmla="*/ 1206 h 1716"/>
                <a:gd name="connsiteX131" fmla="*/ 3549 w 5757"/>
                <a:gd name="connsiteY131" fmla="*/ 1206 h 1716"/>
                <a:gd name="connsiteX132" fmla="*/ 3435 w 5757"/>
                <a:gd name="connsiteY132" fmla="*/ 1270 h 1716"/>
                <a:gd name="connsiteX133" fmla="*/ 3319 w 5757"/>
                <a:gd name="connsiteY133" fmla="*/ 1330 h 1716"/>
                <a:gd name="connsiteX134" fmla="*/ 3206 w 5757"/>
                <a:gd name="connsiteY134" fmla="*/ 1385 h 1716"/>
                <a:gd name="connsiteX135" fmla="*/ 3092 w 5757"/>
                <a:gd name="connsiteY135" fmla="*/ 1439 h 1716"/>
                <a:gd name="connsiteX136" fmla="*/ 2978 w 5757"/>
                <a:gd name="connsiteY136" fmla="*/ 1487 h 1716"/>
                <a:gd name="connsiteX137" fmla="*/ 2864 w 5757"/>
                <a:gd name="connsiteY137" fmla="*/ 1532 h 1716"/>
                <a:gd name="connsiteX138" fmla="*/ 2808 w 5757"/>
                <a:gd name="connsiteY138" fmla="*/ 1552 h 1716"/>
                <a:gd name="connsiteX139" fmla="*/ 2751 w 5757"/>
                <a:gd name="connsiteY139" fmla="*/ 1571 h 1716"/>
                <a:gd name="connsiteX140" fmla="*/ 2692 w 5757"/>
                <a:gd name="connsiteY140" fmla="*/ 1590 h 1716"/>
                <a:gd name="connsiteX141" fmla="*/ 2635 w 5757"/>
                <a:gd name="connsiteY141" fmla="*/ 1607 h 1716"/>
                <a:gd name="connsiteX142" fmla="*/ 2578 w 5757"/>
                <a:gd name="connsiteY142" fmla="*/ 1623 h 1716"/>
                <a:gd name="connsiteX143" fmla="*/ 2522 w 5757"/>
                <a:gd name="connsiteY143" fmla="*/ 1638 h 1716"/>
                <a:gd name="connsiteX144" fmla="*/ 2465 w 5757"/>
                <a:gd name="connsiteY144" fmla="*/ 1652 h 1716"/>
                <a:gd name="connsiteX145" fmla="*/ 2408 w 5757"/>
                <a:gd name="connsiteY145" fmla="*/ 1664 h 1716"/>
                <a:gd name="connsiteX146" fmla="*/ 2351 w 5757"/>
                <a:gd name="connsiteY146" fmla="*/ 1676 h 1716"/>
                <a:gd name="connsiteX147" fmla="*/ 2296 w 5757"/>
                <a:gd name="connsiteY147" fmla="*/ 1685 h 1716"/>
                <a:gd name="connsiteX148" fmla="*/ 2239 w 5757"/>
                <a:gd name="connsiteY148" fmla="*/ 1694 h 1716"/>
                <a:gd name="connsiteX149" fmla="*/ 2182 w 5757"/>
                <a:gd name="connsiteY149" fmla="*/ 1700 h 1716"/>
                <a:gd name="connsiteX150" fmla="*/ 2125 w 5757"/>
                <a:gd name="connsiteY150" fmla="*/ 1707 h 1716"/>
                <a:gd name="connsiteX151" fmla="*/ 2068 w 5757"/>
                <a:gd name="connsiteY151" fmla="*/ 1711 h 1716"/>
                <a:gd name="connsiteX152" fmla="*/ 2011 w 5757"/>
                <a:gd name="connsiteY152" fmla="*/ 1714 h 1716"/>
                <a:gd name="connsiteX153" fmla="*/ 1956 w 5757"/>
                <a:gd name="connsiteY153" fmla="*/ 1716 h 1716"/>
                <a:gd name="connsiteX154" fmla="*/ 1899 w 5757"/>
                <a:gd name="connsiteY154" fmla="*/ 1716 h 1716"/>
                <a:gd name="connsiteX155" fmla="*/ 1842 w 5757"/>
                <a:gd name="connsiteY155" fmla="*/ 1716 h 1716"/>
                <a:gd name="connsiteX156" fmla="*/ 1787 w 5757"/>
                <a:gd name="connsiteY156" fmla="*/ 1713 h 1716"/>
                <a:gd name="connsiteX157" fmla="*/ 1730 w 5757"/>
                <a:gd name="connsiteY157" fmla="*/ 1707 h 1716"/>
                <a:gd name="connsiteX158" fmla="*/ 1675 w 5757"/>
                <a:gd name="connsiteY158" fmla="*/ 1702 h 1716"/>
                <a:gd name="connsiteX159" fmla="*/ 1618 w 5757"/>
                <a:gd name="connsiteY159" fmla="*/ 1695 h 1716"/>
                <a:gd name="connsiteX160" fmla="*/ 1563 w 5757"/>
                <a:gd name="connsiteY160" fmla="*/ 1687 h 1716"/>
                <a:gd name="connsiteX161" fmla="*/ 1506 w 5757"/>
                <a:gd name="connsiteY161" fmla="*/ 1675 h 1716"/>
                <a:gd name="connsiteX162" fmla="*/ 1451 w 5757"/>
                <a:gd name="connsiteY162" fmla="*/ 1663 h 1716"/>
                <a:gd name="connsiteX163" fmla="*/ 1396 w 5757"/>
                <a:gd name="connsiteY163" fmla="*/ 1649 h 1716"/>
                <a:gd name="connsiteX164" fmla="*/ 1341 w 5757"/>
                <a:gd name="connsiteY164" fmla="*/ 1633 h 1716"/>
                <a:gd name="connsiteX165" fmla="*/ 1286 w 5757"/>
                <a:gd name="connsiteY165" fmla="*/ 1616 h 1716"/>
                <a:gd name="connsiteX166" fmla="*/ 1231 w 5757"/>
                <a:gd name="connsiteY166" fmla="*/ 1597 h 1716"/>
                <a:gd name="connsiteX167" fmla="*/ 1175 w 5757"/>
                <a:gd name="connsiteY167" fmla="*/ 1576 h 1716"/>
                <a:gd name="connsiteX168" fmla="*/ 1120 w 5757"/>
                <a:gd name="connsiteY168" fmla="*/ 1554 h 1716"/>
                <a:gd name="connsiteX169" fmla="*/ 1065 w 5757"/>
                <a:gd name="connsiteY169" fmla="*/ 1530 h 1716"/>
                <a:gd name="connsiteX170" fmla="*/ 1010 w 5757"/>
                <a:gd name="connsiteY170" fmla="*/ 1504 h 1716"/>
                <a:gd name="connsiteX171" fmla="*/ 957 w 5757"/>
                <a:gd name="connsiteY171" fmla="*/ 1477 h 1716"/>
                <a:gd name="connsiteX172" fmla="*/ 901 w 5757"/>
                <a:gd name="connsiteY172" fmla="*/ 1447 h 1716"/>
                <a:gd name="connsiteX173" fmla="*/ 846 w 5757"/>
                <a:gd name="connsiteY173" fmla="*/ 1416 h 1716"/>
                <a:gd name="connsiteX174" fmla="*/ 793 w 5757"/>
                <a:gd name="connsiteY174" fmla="*/ 1382 h 1716"/>
                <a:gd name="connsiteX175" fmla="*/ 739 w 5757"/>
                <a:gd name="connsiteY175" fmla="*/ 1347 h 1716"/>
                <a:gd name="connsiteX176" fmla="*/ 684 w 5757"/>
                <a:gd name="connsiteY176" fmla="*/ 1309 h 1716"/>
                <a:gd name="connsiteX177" fmla="*/ 631 w 5757"/>
                <a:gd name="connsiteY177" fmla="*/ 1270 h 1716"/>
                <a:gd name="connsiteX178" fmla="*/ 577 w 5757"/>
                <a:gd name="connsiteY178" fmla="*/ 1228 h 1716"/>
                <a:gd name="connsiteX179" fmla="*/ 524 w 5757"/>
                <a:gd name="connsiteY179" fmla="*/ 1185 h 1716"/>
                <a:gd name="connsiteX180" fmla="*/ 471 w 5757"/>
                <a:gd name="connsiteY180" fmla="*/ 1141 h 1716"/>
                <a:gd name="connsiteX181" fmla="*/ 419 w 5757"/>
                <a:gd name="connsiteY181" fmla="*/ 1092 h 1716"/>
                <a:gd name="connsiteX182" fmla="*/ 365 w 5757"/>
                <a:gd name="connsiteY182" fmla="*/ 1044 h 1716"/>
                <a:gd name="connsiteX183" fmla="*/ 312 w 5757"/>
                <a:gd name="connsiteY183" fmla="*/ 992 h 1716"/>
                <a:gd name="connsiteX184" fmla="*/ 260 w 5757"/>
                <a:gd name="connsiteY184" fmla="*/ 937 h 1716"/>
                <a:gd name="connsiteX185" fmla="*/ 209 w 5757"/>
                <a:gd name="connsiteY185" fmla="*/ 882 h 1716"/>
                <a:gd name="connsiteX186" fmla="*/ 155 w 5757"/>
                <a:gd name="connsiteY186" fmla="*/ 824 h 1716"/>
                <a:gd name="connsiteX187" fmla="*/ 103 w 5757"/>
                <a:gd name="connsiteY187" fmla="*/ 763 h 1716"/>
                <a:gd name="connsiteX188" fmla="*/ 52 w 5757"/>
                <a:gd name="connsiteY188" fmla="*/ 701 h 1716"/>
                <a:gd name="connsiteX189" fmla="*/ 0 w 5757"/>
                <a:gd name="connsiteY189" fmla="*/ 637 h 1716"/>
                <a:gd name="connsiteX190" fmla="*/ 5 w 5757"/>
                <a:gd name="connsiteY190" fmla="*/ 0 h 1716"/>
                <a:gd name="connsiteX0" fmla="*/ 5 w 5727"/>
                <a:gd name="connsiteY0" fmla="*/ 0 h 1716"/>
                <a:gd name="connsiteX1" fmla="*/ 5 w 5727"/>
                <a:gd name="connsiteY1" fmla="*/ 0 h 1716"/>
                <a:gd name="connsiteX2" fmla="*/ 14 w 5727"/>
                <a:gd name="connsiteY2" fmla="*/ 17 h 1716"/>
                <a:gd name="connsiteX3" fmla="*/ 38 w 5727"/>
                <a:gd name="connsiteY3" fmla="*/ 67 h 1716"/>
                <a:gd name="connsiteX4" fmla="*/ 79 w 5727"/>
                <a:gd name="connsiteY4" fmla="*/ 141 h 1716"/>
                <a:gd name="connsiteX5" fmla="*/ 107 w 5727"/>
                <a:gd name="connsiteY5" fmla="*/ 188 h 1716"/>
                <a:gd name="connsiteX6" fmla="*/ 138 w 5727"/>
                <a:gd name="connsiteY6" fmla="*/ 239 h 1716"/>
                <a:gd name="connsiteX7" fmla="*/ 174 w 5727"/>
                <a:gd name="connsiteY7" fmla="*/ 296 h 1716"/>
                <a:gd name="connsiteX8" fmla="*/ 214 w 5727"/>
                <a:gd name="connsiteY8" fmla="*/ 357 h 1716"/>
                <a:gd name="connsiteX9" fmla="*/ 257 w 5727"/>
                <a:gd name="connsiteY9" fmla="*/ 419 h 1716"/>
                <a:gd name="connsiteX10" fmla="*/ 305 w 5727"/>
                <a:gd name="connsiteY10" fmla="*/ 486 h 1716"/>
                <a:gd name="connsiteX11" fmla="*/ 358 w 5727"/>
                <a:gd name="connsiteY11" fmla="*/ 553 h 1716"/>
                <a:gd name="connsiteX12" fmla="*/ 414 w 5727"/>
                <a:gd name="connsiteY12" fmla="*/ 624 h 1716"/>
                <a:gd name="connsiteX13" fmla="*/ 476 w 5727"/>
                <a:gd name="connsiteY13" fmla="*/ 694 h 1716"/>
                <a:gd name="connsiteX14" fmla="*/ 539 w 5727"/>
                <a:gd name="connsiteY14" fmla="*/ 767 h 1716"/>
                <a:gd name="connsiteX15" fmla="*/ 610 w 5727"/>
                <a:gd name="connsiteY15" fmla="*/ 839 h 1716"/>
                <a:gd name="connsiteX16" fmla="*/ 683 w 5727"/>
                <a:gd name="connsiteY16" fmla="*/ 910 h 1716"/>
                <a:gd name="connsiteX17" fmla="*/ 760 w 5727"/>
                <a:gd name="connsiteY17" fmla="*/ 979 h 1716"/>
                <a:gd name="connsiteX18" fmla="*/ 801 w 5727"/>
                <a:gd name="connsiteY18" fmla="*/ 1013 h 1716"/>
                <a:gd name="connsiteX19" fmla="*/ 843 w 5727"/>
                <a:gd name="connsiteY19" fmla="*/ 1048 h 1716"/>
                <a:gd name="connsiteX20" fmla="*/ 886 w 5727"/>
                <a:gd name="connsiteY20" fmla="*/ 1082 h 1716"/>
                <a:gd name="connsiteX21" fmla="*/ 929 w 5727"/>
                <a:gd name="connsiteY21" fmla="*/ 1115 h 1716"/>
                <a:gd name="connsiteX22" fmla="*/ 974 w 5727"/>
                <a:gd name="connsiteY22" fmla="*/ 1146 h 1716"/>
                <a:gd name="connsiteX23" fmla="*/ 1020 w 5727"/>
                <a:gd name="connsiteY23" fmla="*/ 1177 h 1716"/>
                <a:gd name="connsiteX24" fmla="*/ 1067 w 5727"/>
                <a:gd name="connsiteY24" fmla="*/ 1208 h 1716"/>
                <a:gd name="connsiteX25" fmla="*/ 1115 w 5727"/>
                <a:gd name="connsiteY25" fmla="*/ 1237 h 1716"/>
                <a:gd name="connsiteX26" fmla="*/ 1163 w 5727"/>
                <a:gd name="connsiteY26" fmla="*/ 1266 h 1716"/>
                <a:gd name="connsiteX27" fmla="*/ 1213 w 5727"/>
                <a:gd name="connsiteY27" fmla="*/ 1294 h 1716"/>
                <a:gd name="connsiteX28" fmla="*/ 1265 w 5727"/>
                <a:gd name="connsiteY28" fmla="*/ 1320 h 1716"/>
                <a:gd name="connsiteX29" fmla="*/ 1317 w 5727"/>
                <a:gd name="connsiteY29" fmla="*/ 1346 h 1716"/>
                <a:gd name="connsiteX30" fmla="*/ 1370 w 5727"/>
                <a:gd name="connsiteY30" fmla="*/ 1370 h 1716"/>
                <a:gd name="connsiteX31" fmla="*/ 1425 w 5727"/>
                <a:gd name="connsiteY31" fmla="*/ 1392 h 1716"/>
                <a:gd name="connsiteX32" fmla="*/ 1481 w 5727"/>
                <a:gd name="connsiteY32" fmla="*/ 1413 h 1716"/>
                <a:gd name="connsiteX33" fmla="*/ 1537 w 5727"/>
                <a:gd name="connsiteY33" fmla="*/ 1433 h 1716"/>
                <a:gd name="connsiteX34" fmla="*/ 1594 w 5727"/>
                <a:gd name="connsiteY34" fmla="*/ 1451 h 1716"/>
                <a:gd name="connsiteX35" fmla="*/ 1653 w 5727"/>
                <a:gd name="connsiteY35" fmla="*/ 1468 h 1716"/>
                <a:gd name="connsiteX36" fmla="*/ 1713 w 5727"/>
                <a:gd name="connsiteY36" fmla="*/ 1483 h 1716"/>
                <a:gd name="connsiteX37" fmla="*/ 1774 w 5727"/>
                <a:gd name="connsiteY37" fmla="*/ 1495 h 1716"/>
                <a:gd name="connsiteX38" fmla="*/ 1836 w 5727"/>
                <a:gd name="connsiteY38" fmla="*/ 1508 h 1716"/>
                <a:gd name="connsiteX39" fmla="*/ 1899 w 5727"/>
                <a:gd name="connsiteY39" fmla="*/ 1516 h 1716"/>
                <a:gd name="connsiteX40" fmla="*/ 1963 w 5727"/>
                <a:gd name="connsiteY40" fmla="*/ 1525 h 1716"/>
                <a:gd name="connsiteX41" fmla="*/ 2029 w 5727"/>
                <a:gd name="connsiteY41" fmla="*/ 1530 h 1716"/>
                <a:gd name="connsiteX42" fmla="*/ 2094 w 5727"/>
                <a:gd name="connsiteY42" fmla="*/ 1533 h 1716"/>
                <a:gd name="connsiteX43" fmla="*/ 2161 w 5727"/>
                <a:gd name="connsiteY43" fmla="*/ 1535 h 1716"/>
                <a:gd name="connsiteX44" fmla="*/ 2161 w 5727"/>
                <a:gd name="connsiteY44" fmla="*/ 1535 h 1716"/>
                <a:gd name="connsiteX45" fmla="*/ 2234 w 5727"/>
                <a:gd name="connsiteY45" fmla="*/ 1533 h 1716"/>
                <a:gd name="connsiteX46" fmla="*/ 2304 w 5727"/>
                <a:gd name="connsiteY46" fmla="*/ 1530 h 1716"/>
                <a:gd name="connsiteX47" fmla="*/ 2375 w 5727"/>
                <a:gd name="connsiteY47" fmla="*/ 1525 h 1716"/>
                <a:gd name="connsiteX48" fmla="*/ 2446 w 5727"/>
                <a:gd name="connsiteY48" fmla="*/ 1516 h 1716"/>
                <a:gd name="connsiteX49" fmla="*/ 2513 w 5727"/>
                <a:gd name="connsiteY49" fmla="*/ 1506 h 1716"/>
                <a:gd name="connsiteX50" fmla="*/ 2582 w 5727"/>
                <a:gd name="connsiteY50" fmla="*/ 1494 h 1716"/>
                <a:gd name="connsiteX51" fmla="*/ 2649 w 5727"/>
                <a:gd name="connsiteY51" fmla="*/ 1478 h 1716"/>
                <a:gd name="connsiteX52" fmla="*/ 2715 w 5727"/>
                <a:gd name="connsiteY52" fmla="*/ 1463 h 1716"/>
                <a:gd name="connsiteX53" fmla="*/ 2780 w 5727"/>
                <a:gd name="connsiteY53" fmla="*/ 1446 h 1716"/>
                <a:gd name="connsiteX54" fmla="*/ 2846 w 5727"/>
                <a:gd name="connsiteY54" fmla="*/ 1425 h 1716"/>
                <a:gd name="connsiteX55" fmla="*/ 2909 w 5727"/>
                <a:gd name="connsiteY55" fmla="*/ 1404 h 1716"/>
                <a:gd name="connsiteX56" fmla="*/ 2973 w 5727"/>
                <a:gd name="connsiteY56" fmla="*/ 1380 h 1716"/>
                <a:gd name="connsiteX57" fmla="*/ 3035 w 5727"/>
                <a:gd name="connsiteY57" fmla="*/ 1356 h 1716"/>
                <a:gd name="connsiteX58" fmla="*/ 3097 w 5727"/>
                <a:gd name="connsiteY58" fmla="*/ 1330 h 1716"/>
                <a:gd name="connsiteX59" fmla="*/ 3159 w 5727"/>
                <a:gd name="connsiteY59" fmla="*/ 1303 h 1716"/>
                <a:gd name="connsiteX60" fmla="*/ 3220 w 5727"/>
                <a:gd name="connsiteY60" fmla="*/ 1275 h 1716"/>
                <a:gd name="connsiteX61" fmla="*/ 3280 w 5727"/>
                <a:gd name="connsiteY61" fmla="*/ 1246 h 1716"/>
                <a:gd name="connsiteX62" fmla="*/ 3340 w 5727"/>
                <a:gd name="connsiteY62" fmla="*/ 1215 h 1716"/>
                <a:gd name="connsiteX63" fmla="*/ 3399 w 5727"/>
                <a:gd name="connsiteY63" fmla="*/ 1184 h 1716"/>
                <a:gd name="connsiteX64" fmla="*/ 3457 w 5727"/>
                <a:gd name="connsiteY64" fmla="*/ 1151 h 1716"/>
                <a:gd name="connsiteX65" fmla="*/ 3573 w 5727"/>
                <a:gd name="connsiteY65" fmla="*/ 1084 h 1716"/>
                <a:gd name="connsiteX66" fmla="*/ 3687 w 5727"/>
                <a:gd name="connsiteY66" fmla="*/ 1013 h 1716"/>
                <a:gd name="connsiteX67" fmla="*/ 3799 w 5727"/>
                <a:gd name="connsiteY67" fmla="*/ 941 h 1716"/>
                <a:gd name="connsiteX68" fmla="*/ 3907 w 5727"/>
                <a:gd name="connsiteY68" fmla="*/ 868 h 1716"/>
                <a:gd name="connsiteX69" fmla="*/ 4123 w 5727"/>
                <a:gd name="connsiteY69" fmla="*/ 722 h 1716"/>
                <a:gd name="connsiteX70" fmla="*/ 4333 w 5727"/>
                <a:gd name="connsiteY70" fmla="*/ 577 h 1716"/>
                <a:gd name="connsiteX71" fmla="*/ 4436 w 5727"/>
                <a:gd name="connsiteY71" fmla="*/ 508 h 1716"/>
                <a:gd name="connsiteX72" fmla="*/ 4540 w 5727"/>
                <a:gd name="connsiteY72" fmla="*/ 443 h 1716"/>
                <a:gd name="connsiteX73" fmla="*/ 4641 w 5727"/>
                <a:gd name="connsiteY73" fmla="*/ 381 h 1716"/>
                <a:gd name="connsiteX74" fmla="*/ 4743 w 5727"/>
                <a:gd name="connsiteY74" fmla="*/ 322 h 1716"/>
                <a:gd name="connsiteX75" fmla="*/ 4793 w 5727"/>
                <a:gd name="connsiteY75" fmla="*/ 295 h 1716"/>
                <a:gd name="connsiteX76" fmla="*/ 4845 w 5727"/>
                <a:gd name="connsiteY76" fmla="*/ 269 h 1716"/>
                <a:gd name="connsiteX77" fmla="*/ 4895 w 5727"/>
                <a:gd name="connsiteY77" fmla="*/ 243 h 1716"/>
                <a:gd name="connsiteX78" fmla="*/ 4945 w 5727"/>
                <a:gd name="connsiteY78" fmla="*/ 221 h 1716"/>
                <a:gd name="connsiteX79" fmla="*/ 4995 w 5727"/>
                <a:gd name="connsiteY79" fmla="*/ 198 h 1716"/>
                <a:gd name="connsiteX80" fmla="*/ 5046 w 5727"/>
                <a:gd name="connsiteY80" fmla="*/ 179 h 1716"/>
                <a:gd name="connsiteX81" fmla="*/ 5096 w 5727"/>
                <a:gd name="connsiteY81" fmla="*/ 160 h 1716"/>
                <a:gd name="connsiteX82" fmla="*/ 5146 w 5727"/>
                <a:gd name="connsiteY82" fmla="*/ 143 h 1716"/>
                <a:gd name="connsiteX83" fmla="*/ 5196 w 5727"/>
                <a:gd name="connsiteY83" fmla="*/ 129 h 1716"/>
                <a:gd name="connsiteX84" fmla="*/ 5248 w 5727"/>
                <a:gd name="connsiteY84" fmla="*/ 117 h 1716"/>
                <a:gd name="connsiteX85" fmla="*/ 5298 w 5727"/>
                <a:gd name="connsiteY85" fmla="*/ 105 h 1716"/>
                <a:gd name="connsiteX86" fmla="*/ 5348 w 5727"/>
                <a:gd name="connsiteY86" fmla="*/ 96 h 1716"/>
                <a:gd name="connsiteX87" fmla="*/ 5400 w 5727"/>
                <a:gd name="connsiteY87" fmla="*/ 91 h 1716"/>
                <a:gd name="connsiteX88" fmla="*/ 5450 w 5727"/>
                <a:gd name="connsiteY88" fmla="*/ 88 h 1716"/>
                <a:gd name="connsiteX89" fmla="*/ 5501 w 5727"/>
                <a:gd name="connsiteY89" fmla="*/ 86 h 1716"/>
                <a:gd name="connsiteX90" fmla="*/ 5553 w 5727"/>
                <a:gd name="connsiteY90" fmla="*/ 86 h 1716"/>
                <a:gd name="connsiteX91" fmla="*/ 5605 w 5727"/>
                <a:gd name="connsiteY91" fmla="*/ 90 h 1716"/>
                <a:gd name="connsiteX92" fmla="*/ 5657 w 5727"/>
                <a:gd name="connsiteY92" fmla="*/ 96 h 1716"/>
                <a:gd name="connsiteX93" fmla="*/ 5708 w 5727"/>
                <a:gd name="connsiteY93" fmla="*/ 105 h 1716"/>
                <a:gd name="connsiteX94" fmla="*/ 5722 w 5727"/>
                <a:gd name="connsiteY94" fmla="*/ 874 h 1716"/>
                <a:gd name="connsiteX95" fmla="*/ 5681 w 5727"/>
                <a:gd name="connsiteY95" fmla="*/ 849 h 1716"/>
                <a:gd name="connsiteX96" fmla="*/ 5653 w 5727"/>
                <a:gd name="connsiteY96" fmla="*/ 837 h 1716"/>
                <a:gd name="connsiteX97" fmla="*/ 5622 w 5727"/>
                <a:gd name="connsiteY97" fmla="*/ 822 h 1716"/>
                <a:gd name="connsiteX98" fmla="*/ 5586 w 5727"/>
                <a:gd name="connsiteY98" fmla="*/ 808 h 1716"/>
                <a:gd name="connsiteX99" fmla="*/ 5546 w 5727"/>
                <a:gd name="connsiteY99" fmla="*/ 794 h 1716"/>
                <a:gd name="connsiteX100" fmla="*/ 5503 w 5727"/>
                <a:gd name="connsiteY100" fmla="*/ 780 h 1716"/>
                <a:gd name="connsiteX101" fmla="*/ 5453 w 5727"/>
                <a:gd name="connsiteY101" fmla="*/ 767 h 1716"/>
                <a:gd name="connsiteX102" fmla="*/ 5402 w 5727"/>
                <a:gd name="connsiteY102" fmla="*/ 755 h 1716"/>
                <a:gd name="connsiteX103" fmla="*/ 5343 w 5727"/>
                <a:gd name="connsiteY103" fmla="*/ 743 h 1716"/>
                <a:gd name="connsiteX104" fmla="*/ 5283 w 5727"/>
                <a:gd name="connsiteY104" fmla="*/ 734 h 1716"/>
                <a:gd name="connsiteX105" fmla="*/ 5215 w 5727"/>
                <a:gd name="connsiteY105" fmla="*/ 727 h 1716"/>
                <a:gd name="connsiteX106" fmla="*/ 5145 w 5727"/>
                <a:gd name="connsiteY106" fmla="*/ 724 h 1716"/>
                <a:gd name="connsiteX107" fmla="*/ 5071 w 5727"/>
                <a:gd name="connsiteY107" fmla="*/ 722 h 1716"/>
                <a:gd name="connsiteX108" fmla="*/ 4991 w 5727"/>
                <a:gd name="connsiteY108" fmla="*/ 724 h 1716"/>
                <a:gd name="connsiteX109" fmla="*/ 4907 w 5727"/>
                <a:gd name="connsiteY109" fmla="*/ 729 h 1716"/>
                <a:gd name="connsiteX110" fmla="*/ 4819 w 5727"/>
                <a:gd name="connsiteY110" fmla="*/ 739 h 1716"/>
                <a:gd name="connsiteX111" fmla="*/ 4726 w 5727"/>
                <a:gd name="connsiteY111" fmla="*/ 753 h 1716"/>
                <a:gd name="connsiteX112" fmla="*/ 4629 w 5727"/>
                <a:gd name="connsiteY112" fmla="*/ 770 h 1716"/>
                <a:gd name="connsiteX113" fmla="*/ 4528 w 5727"/>
                <a:gd name="connsiteY113" fmla="*/ 794 h 1716"/>
                <a:gd name="connsiteX114" fmla="*/ 4474 w 5727"/>
                <a:gd name="connsiteY114" fmla="*/ 808 h 1716"/>
                <a:gd name="connsiteX115" fmla="*/ 4421 w 5727"/>
                <a:gd name="connsiteY115" fmla="*/ 824 h 1716"/>
                <a:gd name="connsiteX116" fmla="*/ 4366 w 5727"/>
                <a:gd name="connsiteY116" fmla="*/ 839 h 1716"/>
                <a:gd name="connsiteX117" fmla="*/ 4311 w 5727"/>
                <a:gd name="connsiteY117" fmla="*/ 858 h 1716"/>
                <a:gd name="connsiteX118" fmla="*/ 4254 w 5727"/>
                <a:gd name="connsiteY118" fmla="*/ 877 h 1716"/>
                <a:gd name="connsiteX119" fmla="*/ 4195 w 5727"/>
                <a:gd name="connsiteY119" fmla="*/ 898 h 1716"/>
                <a:gd name="connsiteX120" fmla="*/ 4135 w 5727"/>
                <a:gd name="connsiteY120" fmla="*/ 920 h 1716"/>
                <a:gd name="connsiteX121" fmla="*/ 4074 w 5727"/>
                <a:gd name="connsiteY121" fmla="*/ 946 h 1716"/>
                <a:gd name="connsiteX122" fmla="*/ 4012 w 5727"/>
                <a:gd name="connsiteY122" fmla="*/ 972 h 1716"/>
                <a:gd name="connsiteX123" fmla="*/ 3950 w 5727"/>
                <a:gd name="connsiteY123" fmla="*/ 999 h 1716"/>
                <a:gd name="connsiteX124" fmla="*/ 3887 w 5727"/>
                <a:gd name="connsiteY124" fmla="*/ 1029 h 1716"/>
                <a:gd name="connsiteX125" fmla="*/ 3821 w 5727"/>
                <a:gd name="connsiteY125" fmla="*/ 1061 h 1716"/>
                <a:gd name="connsiteX126" fmla="*/ 3754 w 5727"/>
                <a:gd name="connsiteY126" fmla="*/ 1094 h 1716"/>
                <a:gd name="connsiteX127" fmla="*/ 3687 w 5727"/>
                <a:gd name="connsiteY127" fmla="*/ 1128 h 1716"/>
                <a:gd name="connsiteX128" fmla="*/ 3618 w 5727"/>
                <a:gd name="connsiteY128" fmla="*/ 1166 h 1716"/>
                <a:gd name="connsiteX129" fmla="*/ 3549 w 5727"/>
                <a:gd name="connsiteY129" fmla="*/ 1206 h 1716"/>
                <a:gd name="connsiteX130" fmla="*/ 3549 w 5727"/>
                <a:gd name="connsiteY130" fmla="*/ 1206 h 1716"/>
                <a:gd name="connsiteX131" fmla="*/ 3435 w 5727"/>
                <a:gd name="connsiteY131" fmla="*/ 1270 h 1716"/>
                <a:gd name="connsiteX132" fmla="*/ 3319 w 5727"/>
                <a:gd name="connsiteY132" fmla="*/ 1330 h 1716"/>
                <a:gd name="connsiteX133" fmla="*/ 3206 w 5727"/>
                <a:gd name="connsiteY133" fmla="*/ 1385 h 1716"/>
                <a:gd name="connsiteX134" fmla="*/ 3092 w 5727"/>
                <a:gd name="connsiteY134" fmla="*/ 1439 h 1716"/>
                <a:gd name="connsiteX135" fmla="*/ 2978 w 5727"/>
                <a:gd name="connsiteY135" fmla="*/ 1487 h 1716"/>
                <a:gd name="connsiteX136" fmla="*/ 2864 w 5727"/>
                <a:gd name="connsiteY136" fmla="*/ 1532 h 1716"/>
                <a:gd name="connsiteX137" fmla="*/ 2808 w 5727"/>
                <a:gd name="connsiteY137" fmla="*/ 1552 h 1716"/>
                <a:gd name="connsiteX138" fmla="*/ 2751 w 5727"/>
                <a:gd name="connsiteY138" fmla="*/ 1571 h 1716"/>
                <a:gd name="connsiteX139" fmla="*/ 2692 w 5727"/>
                <a:gd name="connsiteY139" fmla="*/ 1590 h 1716"/>
                <a:gd name="connsiteX140" fmla="*/ 2635 w 5727"/>
                <a:gd name="connsiteY140" fmla="*/ 1607 h 1716"/>
                <a:gd name="connsiteX141" fmla="*/ 2578 w 5727"/>
                <a:gd name="connsiteY141" fmla="*/ 1623 h 1716"/>
                <a:gd name="connsiteX142" fmla="*/ 2522 w 5727"/>
                <a:gd name="connsiteY142" fmla="*/ 1638 h 1716"/>
                <a:gd name="connsiteX143" fmla="*/ 2465 w 5727"/>
                <a:gd name="connsiteY143" fmla="*/ 1652 h 1716"/>
                <a:gd name="connsiteX144" fmla="*/ 2408 w 5727"/>
                <a:gd name="connsiteY144" fmla="*/ 1664 h 1716"/>
                <a:gd name="connsiteX145" fmla="*/ 2351 w 5727"/>
                <a:gd name="connsiteY145" fmla="*/ 1676 h 1716"/>
                <a:gd name="connsiteX146" fmla="*/ 2296 w 5727"/>
                <a:gd name="connsiteY146" fmla="*/ 1685 h 1716"/>
                <a:gd name="connsiteX147" fmla="*/ 2239 w 5727"/>
                <a:gd name="connsiteY147" fmla="*/ 1694 h 1716"/>
                <a:gd name="connsiteX148" fmla="*/ 2182 w 5727"/>
                <a:gd name="connsiteY148" fmla="*/ 1700 h 1716"/>
                <a:gd name="connsiteX149" fmla="*/ 2125 w 5727"/>
                <a:gd name="connsiteY149" fmla="*/ 1707 h 1716"/>
                <a:gd name="connsiteX150" fmla="*/ 2068 w 5727"/>
                <a:gd name="connsiteY150" fmla="*/ 1711 h 1716"/>
                <a:gd name="connsiteX151" fmla="*/ 2011 w 5727"/>
                <a:gd name="connsiteY151" fmla="*/ 1714 h 1716"/>
                <a:gd name="connsiteX152" fmla="*/ 1956 w 5727"/>
                <a:gd name="connsiteY152" fmla="*/ 1716 h 1716"/>
                <a:gd name="connsiteX153" fmla="*/ 1899 w 5727"/>
                <a:gd name="connsiteY153" fmla="*/ 1716 h 1716"/>
                <a:gd name="connsiteX154" fmla="*/ 1842 w 5727"/>
                <a:gd name="connsiteY154" fmla="*/ 1716 h 1716"/>
                <a:gd name="connsiteX155" fmla="*/ 1787 w 5727"/>
                <a:gd name="connsiteY155" fmla="*/ 1713 h 1716"/>
                <a:gd name="connsiteX156" fmla="*/ 1730 w 5727"/>
                <a:gd name="connsiteY156" fmla="*/ 1707 h 1716"/>
                <a:gd name="connsiteX157" fmla="*/ 1675 w 5727"/>
                <a:gd name="connsiteY157" fmla="*/ 1702 h 1716"/>
                <a:gd name="connsiteX158" fmla="*/ 1618 w 5727"/>
                <a:gd name="connsiteY158" fmla="*/ 1695 h 1716"/>
                <a:gd name="connsiteX159" fmla="*/ 1563 w 5727"/>
                <a:gd name="connsiteY159" fmla="*/ 1687 h 1716"/>
                <a:gd name="connsiteX160" fmla="*/ 1506 w 5727"/>
                <a:gd name="connsiteY160" fmla="*/ 1675 h 1716"/>
                <a:gd name="connsiteX161" fmla="*/ 1451 w 5727"/>
                <a:gd name="connsiteY161" fmla="*/ 1663 h 1716"/>
                <a:gd name="connsiteX162" fmla="*/ 1396 w 5727"/>
                <a:gd name="connsiteY162" fmla="*/ 1649 h 1716"/>
                <a:gd name="connsiteX163" fmla="*/ 1341 w 5727"/>
                <a:gd name="connsiteY163" fmla="*/ 1633 h 1716"/>
                <a:gd name="connsiteX164" fmla="*/ 1286 w 5727"/>
                <a:gd name="connsiteY164" fmla="*/ 1616 h 1716"/>
                <a:gd name="connsiteX165" fmla="*/ 1231 w 5727"/>
                <a:gd name="connsiteY165" fmla="*/ 1597 h 1716"/>
                <a:gd name="connsiteX166" fmla="*/ 1175 w 5727"/>
                <a:gd name="connsiteY166" fmla="*/ 1576 h 1716"/>
                <a:gd name="connsiteX167" fmla="*/ 1120 w 5727"/>
                <a:gd name="connsiteY167" fmla="*/ 1554 h 1716"/>
                <a:gd name="connsiteX168" fmla="*/ 1065 w 5727"/>
                <a:gd name="connsiteY168" fmla="*/ 1530 h 1716"/>
                <a:gd name="connsiteX169" fmla="*/ 1010 w 5727"/>
                <a:gd name="connsiteY169" fmla="*/ 1504 h 1716"/>
                <a:gd name="connsiteX170" fmla="*/ 957 w 5727"/>
                <a:gd name="connsiteY170" fmla="*/ 1477 h 1716"/>
                <a:gd name="connsiteX171" fmla="*/ 901 w 5727"/>
                <a:gd name="connsiteY171" fmla="*/ 1447 h 1716"/>
                <a:gd name="connsiteX172" fmla="*/ 846 w 5727"/>
                <a:gd name="connsiteY172" fmla="*/ 1416 h 1716"/>
                <a:gd name="connsiteX173" fmla="*/ 793 w 5727"/>
                <a:gd name="connsiteY173" fmla="*/ 1382 h 1716"/>
                <a:gd name="connsiteX174" fmla="*/ 739 w 5727"/>
                <a:gd name="connsiteY174" fmla="*/ 1347 h 1716"/>
                <a:gd name="connsiteX175" fmla="*/ 684 w 5727"/>
                <a:gd name="connsiteY175" fmla="*/ 1309 h 1716"/>
                <a:gd name="connsiteX176" fmla="*/ 631 w 5727"/>
                <a:gd name="connsiteY176" fmla="*/ 1270 h 1716"/>
                <a:gd name="connsiteX177" fmla="*/ 577 w 5727"/>
                <a:gd name="connsiteY177" fmla="*/ 1228 h 1716"/>
                <a:gd name="connsiteX178" fmla="*/ 524 w 5727"/>
                <a:gd name="connsiteY178" fmla="*/ 1185 h 1716"/>
                <a:gd name="connsiteX179" fmla="*/ 471 w 5727"/>
                <a:gd name="connsiteY179" fmla="*/ 1141 h 1716"/>
                <a:gd name="connsiteX180" fmla="*/ 419 w 5727"/>
                <a:gd name="connsiteY180" fmla="*/ 1092 h 1716"/>
                <a:gd name="connsiteX181" fmla="*/ 365 w 5727"/>
                <a:gd name="connsiteY181" fmla="*/ 1044 h 1716"/>
                <a:gd name="connsiteX182" fmla="*/ 312 w 5727"/>
                <a:gd name="connsiteY182" fmla="*/ 992 h 1716"/>
                <a:gd name="connsiteX183" fmla="*/ 260 w 5727"/>
                <a:gd name="connsiteY183" fmla="*/ 937 h 1716"/>
                <a:gd name="connsiteX184" fmla="*/ 209 w 5727"/>
                <a:gd name="connsiteY184" fmla="*/ 882 h 1716"/>
                <a:gd name="connsiteX185" fmla="*/ 155 w 5727"/>
                <a:gd name="connsiteY185" fmla="*/ 824 h 1716"/>
                <a:gd name="connsiteX186" fmla="*/ 103 w 5727"/>
                <a:gd name="connsiteY186" fmla="*/ 763 h 1716"/>
                <a:gd name="connsiteX187" fmla="*/ 52 w 5727"/>
                <a:gd name="connsiteY187" fmla="*/ 701 h 1716"/>
                <a:gd name="connsiteX188" fmla="*/ 0 w 5727"/>
                <a:gd name="connsiteY188" fmla="*/ 637 h 1716"/>
                <a:gd name="connsiteX189" fmla="*/ 5 w 5727"/>
                <a:gd name="connsiteY189" fmla="*/ 0 h 1716"/>
                <a:gd name="connsiteX0" fmla="*/ 5 w 5740"/>
                <a:gd name="connsiteY0" fmla="*/ 0 h 1716"/>
                <a:gd name="connsiteX1" fmla="*/ 5 w 5740"/>
                <a:gd name="connsiteY1" fmla="*/ 0 h 1716"/>
                <a:gd name="connsiteX2" fmla="*/ 14 w 5740"/>
                <a:gd name="connsiteY2" fmla="*/ 17 h 1716"/>
                <a:gd name="connsiteX3" fmla="*/ 38 w 5740"/>
                <a:gd name="connsiteY3" fmla="*/ 67 h 1716"/>
                <a:gd name="connsiteX4" fmla="*/ 79 w 5740"/>
                <a:gd name="connsiteY4" fmla="*/ 141 h 1716"/>
                <a:gd name="connsiteX5" fmla="*/ 107 w 5740"/>
                <a:gd name="connsiteY5" fmla="*/ 188 h 1716"/>
                <a:gd name="connsiteX6" fmla="*/ 138 w 5740"/>
                <a:gd name="connsiteY6" fmla="*/ 239 h 1716"/>
                <a:gd name="connsiteX7" fmla="*/ 174 w 5740"/>
                <a:gd name="connsiteY7" fmla="*/ 296 h 1716"/>
                <a:gd name="connsiteX8" fmla="*/ 214 w 5740"/>
                <a:gd name="connsiteY8" fmla="*/ 357 h 1716"/>
                <a:gd name="connsiteX9" fmla="*/ 257 w 5740"/>
                <a:gd name="connsiteY9" fmla="*/ 419 h 1716"/>
                <a:gd name="connsiteX10" fmla="*/ 305 w 5740"/>
                <a:gd name="connsiteY10" fmla="*/ 486 h 1716"/>
                <a:gd name="connsiteX11" fmla="*/ 358 w 5740"/>
                <a:gd name="connsiteY11" fmla="*/ 553 h 1716"/>
                <a:gd name="connsiteX12" fmla="*/ 414 w 5740"/>
                <a:gd name="connsiteY12" fmla="*/ 624 h 1716"/>
                <a:gd name="connsiteX13" fmla="*/ 476 w 5740"/>
                <a:gd name="connsiteY13" fmla="*/ 694 h 1716"/>
                <a:gd name="connsiteX14" fmla="*/ 539 w 5740"/>
                <a:gd name="connsiteY14" fmla="*/ 767 h 1716"/>
                <a:gd name="connsiteX15" fmla="*/ 610 w 5740"/>
                <a:gd name="connsiteY15" fmla="*/ 839 h 1716"/>
                <a:gd name="connsiteX16" fmla="*/ 683 w 5740"/>
                <a:gd name="connsiteY16" fmla="*/ 910 h 1716"/>
                <a:gd name="connsiteX17" fmla="*/ 760 w 5740"/>
                <a:gd name="connsiteY17" fmla="*/ 979 h 1716"/>
                <a:gd name="connsiteX18" fmla="*/ 801 w 5740"/>
                <a:gd name="connsiteY18" fmla="*/ 1013 h 1716"/>
                <a:gd name="connsiteX19" fmla="*/ 843 w 5740"/>
                <a:gd name="connsiteY19" fmla="*/ 1048 h 1716"/>
                <a:gd name="connsiteX20" fmla="*/ 886 w 5740"/>
                <a:gd name="connsiteY20" fmla="*/ 1082 h 1716"/>
                <a:gd name="connsiteX21" fmla="*/ 929 w 5740"/>
                <a:gd name="connsiteY21" fmla="*/ 1115 h 1716"/>
                <a:gd name="connsiteX22" fmla="*/ 974 w 5740"/>
                <a:gd name="connsiteY22" fmla="*/ 1146 h 1716"/>
                <a:gd name="connsiteX23" fmla="*/ 1020 w 5740"/>
                <a:gd name="connsiteY23" fmla="*/ 1177 h 1716"/>
                <a:gd name="connsiteX24" fmla="*/ 1067 w 5740"/>
                <a:gd name="connsiteY24" fmla="*/ 1208 h 1716"/>
                <a:gd name="connsiteX25" fmla="*/ 1115 w 5740"/>
                <a:gd name="connsiteY25" fmla="*/ 1237 h 1716"/>
                <a:gd name="connsiteX26" fmla="*/ 1163 w 5740"/>
                <a:gd name="connsiteY26" fmla="*/ 1266 h 1716"/>
                <a:gd name="connsiteX27" fmla="*/ 1213 w 5740"/>
                <a:gd name="connsiteY27" fmla="*/ 1294 h 1716"/>
                <a:gd name="connsiteX28" fmla="*/ 1265 w 5740"/>
                <a:gd name="connsiteY28" fmla="*/ 1320 h 1716"/>
                <a:gd name="connsiteX29" fmla="*/ 1317 w 5740"/>
                <a:gd name="connsiteY29" fmla="*/ 1346 h 1716"/>
                <a:gd name="connsiteX30" fmla="*/ 1370 w 5740"/>
                <a:gd name="connsiteY30" fmla="*/ 1370 h 1716"/>
                <a:gd name="connsiteX31" fmla="*/ 1425 w 5740"/>
                <a:gd name="connsiteY31" fmla="*/ 1392 h 1716"/>
                <a:gd name="connsiteX32" fmla="*/ 1481 w 5740"/>
                <a:gd name="connsiteY32" fmla="*/ 1413 h 1716"/>
                <a:gd name="connsiteX33" fmla="*/ 1537 w 5740"/>
                <a:gd name="connsiteY33" fmla="*/ 1433 h 1716"/>
                <a:gd name="connsiteX34" fmla="*/ 1594 w 5740"/>
                <a:gd name="connsiteY34" fmla="*/ 1451 h 1716"/>
                <a:gd name="connsiteX35" fmla="*/ 1653 w 5740"/>
                <a:gd name="connsiteY35" fmla="*/ 1468 h 1716"/>
                <a:gd name="connsiteX36" fmla="*/ 1713 w 5740"/>
                <a:gd name="connsiteY36" fmla="*/ 1483 h 1716"/>
                <a:gd name="connsiteX37" fmla="*/ 1774 w 5740"/>
                <a:gd name="connsiteY37" fmla="*/ 1495 h 1716"/>
                <a:gd name="connsiteX38" fmla="*/ 1836 w 5740"/>
                <a:gd name="connsiteY38" fmla="*/ 1508 h 1716"/>
                <a:gd name="connsiteX39" fmla="*/ 1899 w 5740"/>
                <a:gd name="connsiteY39" fmla="*/ 1516 h 1716"/>
                <a:gd name="connsiteX40" fmla="*/ 1963 w 5740"/>
                <a:gd name="connsiteY40" fmla="*/ 1525 h 1716"/>
                <a:gd name="connsiteX41" fmla="*/ 2029 w 5740"/>
                <a:gd name="connsiteY41" fmla="*/ 1530 h 1716"/>
                <a:gd name="connsiteX42" fmla="*/ 2094 w 5740"/>
                <a:gd name="connsiteY42" fmla="*/ 1533 h 1716"/>
                <a:gd name="connsiteX43" fmla="*/ 2161 w 5740"/>
                <a:gd name="connsiteY43" fmla="*/ 1535 h 1716"/>
                <a:gd name="connsiteX44" fmla="*/ 2161 w 5740"/>
                <a:gd name="connsiteY44" fmla="*/ 1535 h 1716"/>
                <a:gd name="connsiteX45" fmla="*/ 2234 w 5740"/>
                <a:gd name="connsiteY45" fmla="*/ 1533 h 1716"/>
                <a:gd name="connsiteX46" fmla="*/ 2304 w 5740"/>
                <a:gd name="connsiteY46" fmla="*/ 1530 h 1716"/>
                <a:gd name="connsiteX47" fmla="*/ 2375 w 5740"/>
                <a:gd name="connsiteY47" fmla="*/ 1525 h 1716"/>
                <a:gd name="connsiteX48" fmla="*/ 2446 w 5740"/>
                <a:gd name="connsiteY48" fmla="*/ 1516 h 1716"/>
                <a:gd name="connsiteX49" fmla="*/ 2513 w 5740"/>
                <a:gd name="connsiteY49" fmla="*/ 1506 h 1716"/>
                <a:gd name="connsiteX50" fmla="*/ 2582 w 5740"/>
                <a:gd name="connsiteY50" fmla="*/ 1494 h 1716"/>
                <a:gd name="connsiteX51" fmla="*/ 2649 w 5740"/>
                <a:gd name="connsiteY51" fmla="*/ 1478 h 1716"/>
                <a:gd name="connsiteX52" fmla="*/ 2715 w 5740"/>
                <a:gd name="connsiteY52" fmla="*/ 1463 h 1716"/>
                <a:gd name="connsiteX53" fmla="*/ 2780 w 5740"/>
                <a:gd name="connsiteY53" fmla="*/ 1446 h 1716"/>
                <a:gd name="connsiteX54" fmla="*/ 2846 w 5740"/>
                <a:gd name="connsiteY54" fmla="*/ 1425 h 1716"/>
                <a:gd name="connsiteX55" fmla="*/ 2909 w 5740"/>
                <a:gd name="connsiteY55" fmla="*/ 1404 h 1716"/>
                <a:gd name="connsiteX56" fmla="*/ 2973 w 5740"/>
                <a:gd name="connsiteY56" fmla="*/ 1380 h 1716"/>
                <a:gd name="connsiteX57" fmla="*/ 3035 w 5740"/>
                <a:gd name="connsiteY57" fmla="*/ 1356 h 1716"/>
                <a:gd name="connsiteX58" fmla="*/ 3097 w 5740"/>
                <a:gd name="connsiteY58" fmla="*/ 1330 h 1716"/>
                <a:gd name="connsiteX59" fmla="*/ 3159 w 5740"/>
                <a:gd name="connsiteY59" fmla="*/ 1303 h 1716"/>
                <a:gd name="connsiteX60" fmla="*/ 3220 w 5740"/>
                <a:gd name="connsiteY60" fmla="*/ 1275 h 1716"/>
                <a:gd name="connsiteX61" fmla="*/ 3280 w 5740"/>
                <a:gd name="connsiteY61" fmla="*/ 1246 h 1716"/>
                <a:gd name="connsiteX62" fmla="*/ 3340 w 5740"/>
                <a:gd name="connsiteY62" fmla="*/ 1215 h 1716"/>
                <a:gd name="connsiteX63" fmla="*/ 3399 w 5740"/>
                <a:gd name="connsiteY63" fmla="*/ 1184 h 1716"/>
                <a:gd name="connsiteX64" fmla="*/ 3457 w 5740"/>
                <a:gd name="connsiteY64" fmla="*/ 1151 h 1716"/>
                <a:gd name="connsiteX65" fmla="*/ 3573 w 5740"/>
                <a:gd name="connsiteY65" fmla="*/ 1084 h 1716"/>
                <a:gd name="connsiteX66" fmla="*/ 3687 w 5740"/>
                <a:gd name="connsiteY66" fmla="*/ 1013 h 1716"/>
                <a:gd name="connsiteX67" fmla="*/ 3799 w 5740"/>
                <a:gd name="connsiteY67" fmla="*/ 941 h 1716"/>
                <a:gd name="connsiteX68" fmla="*/ 3907 w 5740"/>
                <a:gd name="connsiteY68" fmla="*/ 868 h 1716"/>
                <a:gd name="connsiteX69" fmla="*/ 4123 w 5740"/>
                <a:gd name="connsiteY69" fmla="*/ 722 h 1716"/>
                <a:gd name="connsiteX70" fmla="*/ 4333 w 5740"/>
                <a:gd name="connsiteY70" fmla="*/ 577 h 1716"/>
                <a:gd name="connsiteX71" fmla="*/ 4436 w 5740"/>
                <a:gd name="connsiteY71" fmla="*/ 508 h 1716"/>
                <a:gd name="connsiteX72" fmla="*/ 4540 w 5740"/>
                <a:gd name="connsiteY72" fmla="*/ 443 h 1716"/>
                <a:gd name="connsiteX73" fmla="*/ 4641 w 5740"/>
                <a:gd name="connsiteY73" fmla="*/ 381 h 1716"/>
                <a:gd name="connsiteX74" fmla="*/ 4743 w 5740"/>
                <a:gd name="connsiteY74" fmla="*/ 322 h 1716"/>
                <a:gd name="connsiteX75" fmla="*/ 4793 w 5740"/>
                <a:gd name="connsiteY75" fmla="*/ 295 h 1716"/>
                <a:gd name="connsiteX76" fmla="*/ 4845 w 5740"/>
                <a:gd name="connsiteY76" fmla="*/ 269 h 1716"/>
                <a:gd name="connsiteX77" fmla="*/ 4895 w 5740"/>
                <a:gd name="connsiteY77" fmla="*/ 243 h 1716"/>
                <a:gd name="connsiteX78" fmla="*/ 4945 w 5740"/>
                <a:gd name="connsiteY78" fmla="*/ 221 h 1716"/>
                <a:gd name="connsiteX79" fmla="*/ 4995 w 5740"/>
                <a:gd name="connsiteY79" fmla="*/ 198 h 1716"/>
                <a:gd name="connsiteX80" fmla="*/ 5046 w 5740"/>
                <a:gd name="connsiteY80" fmla="*/ 179 h 1716"/>
                <a:gd name="connsiteX81" fmla="*/ 5096 w 5740"/>
                <a:gd name="connsiteY81" fmla="*/ 160 h 1716"/>
                <a:gd name="connsiteX82" fmla="*/ 5146 w 5740"/>
                <a:gd name="connsiteY82" fmla="*/ 143 h 1716"/>
                <a:gd name="connsiteX83" fmla="*/ 5196 w 5740"/>
                <a:gd name="connsiteY83" fmla="*/ 129 h 1716"/>
                <a:gd name="connsiteX84" fmla="*/ 5248 w 5740"/>
                <a:gd name="connsiteY84" fmla="*/ 117 h 1716"/>
                <a:gd name="connsiteX85" fmla="*/ 5298 w 5740"/>
                <a:gd name="connsiteY85" fmla="*/ 105 h 1716"/>
                <a:gd name="connsiteX86" fmla="*/ 5348 w 5740"/>
                <a:gd name="connsiteY86" fmla="*/ 96 h 1716"/>
                <a:gd name="connsiteX87" fmla="*/ 5400 w 5740"/>
                <a:gd name="connsiteY87" fmla="*/ 91 h 1716"/>
                <a:gd name="connsiteX88" fmla="*/ 5450 w 5740"/>
                <a:gd name="connsiteY88" fmla="*/ 88 h 1716"/>
                <a:gd name="connsiteX89" fmla="*/ 5501 w 5740"/>
                <a:gd name="connsiteY89" fmla="*/ 86 h 1716"/>
                <a:gd name="connsiteX90" fmla="*/ 5553 w 5740"/>
                <a:gd name="connsiteY90" fmla="*/ 86 h 1716"/>
                <a:gd name="connsiteX91" fmla="*/ 5605 w 5740"/>
                <a:gd name="connsiteY91" fmla="*/ 90 h 1716"/>
                <a:gd name="connsiteX92" fmla="*/ 5657 w 5740"/>
                <a:gd name="connsiteY92" fmla="*/ 96 h 1716"/>
                <a:gd name="connsiteX93" fmla="*/ 5729 w 5740"/>
                <a:gd name="connsiteY93" fmla="*/ 97 h 1716"/>
                <a:gd name="connsiteX94" fmla="*/ 5722 w 5740"/>
                <a:gd name="connsiteY94" fmla="*/ 874 h 1716"/>
                <a:gd name="connsiteX95" fmla="*/ 5681 w 5740"/>
                <a:gd name="connsiteY95" fmla="*/ 849 h 1716"/>
                <a:gd name="connsiteX96" fmla="*/ 5653 w 5740"/>
                <a:gd name="connsiteY96" fmla="*/ 837 h 1716"/>
                <a:gd name="connsiteX97" fmla="*/ 5622 w 5740"/>
                <a:gd name="connsiteY97" fmla="*/ 822 h 1716"/>
                <a:gd name="connsiteX98" fmla="*/ 5586 w 5740"/>
                <a:gd name="connsiteY98" fmla="*/ 808 h 1716"/>
                <a:gd name="connsiteX99" fmla="*/ 5546 w 5740"/>
                <a:gd name="connsiteY99" fmla="*/ 794 h 1716"/>
                <a:gd name="connsiteX100" fmla="*/ 5503 w 5740"/>
                <a:gd name="connsiteY100" fmla="*/ 780 h 1716"/>
                <a:gd name="connsiteX101" fmla="*/ 5453 w 5740"/>
                <a:gd name="connsiteY101" fmla="*/ 767 h 1716"/>
                <a:gd name="connsiteX102" fmla="*/ 5402 w 5740"/>
                <a:gd name="connsiteY102" fmla="*/ 755 h 1716"/>
                <a:gd name="connsiteX103" fmla="*/ 5343 w 5740"/>
                <a:gd name="connsiteY103" fmla="*/ 743 h 1716"/>
                <a:gd name="connsiteX104" fmla="*/ 5283 w 5740"/>
                <a:gd name="connsiteY104" fmla="*/ 734 h 1716"/>
                <a:gd name="connsiteX105" fmla="*/ 5215 w 5740"/>
                <a:gd name="connsiteY105" fmla="*/ 727 h 1716"/>
                <a:gd name="connsiteX106" fmla="*/ 5145 w 5740"/>
                <a:gd name="connsiteY106" fmla="*/ 724 h 1716"/>
                <a:gd name="connsiteX107" fmla="*/ 5071 w 5740"/>
                <a:gd name="connsiteY107" fmla="*/ 722 h 1716"/>
                <a:gd name="connsiteX108" fmla="*/ 4991 w 5740"/>
                <a:gd name="connsiteY108" fmla="*/ 724 h 1716"/>
                <a:gd name="connsiteX109" fmla="*/ 4907 w 5740"/>
                <a:gd name="connsiteY109" fmla="*/ 729 h 1716"/>
                <a:gd name="connsiteX110" fmla="*/ 4819 w 5740"/>
                <a:gd name="connsiteY110" fmla="*/ 739 h 1716"/>
                <a:gd name="connsiteX111" fmla="*/ 4726 w 5740"/>
                <a:gd name="connsiteY111" fmla="*/ 753 h 1716"/>
                <a:gd name="connsiteX112" fmla="*/ 4629 w 5740"/>
                <a:gd name="connsiteY112" fmla="*/ 770 h 1716"/>
                <a:gd name="connsiteX113" fmla="*/ 4528 w 5740"/>
                <a:gd name="connsiteY113" fmla="*/ 794 h 1716"/>
                <a:gd name="connsiteX114" fmla="*/ 4474 w 5740"/>
                <a:gd name="connsiteY114" fmla="*/ 808 h 1716"/>
                <a:gd name="connsiteX115" fmla="*/ 4421 w 5740"/>
                <a:gd name="connsiteY115" fmla="*/ 824 h 1716"/>
                <a:gd name="connsiteX116" fmla="*/ 4366 w 5740"/>
                <a:gd name="connsiteY116" fmla="*/ 839 h 1716"/>
                <a:gd name="connsiteX117" fmla="*/ 4311 w 5740"/>
                <a:gd name="connsiteY117" fmla="*/ 858 h 1716"/>
                <a:gd name="connsiteX118" fmla="*/ 4254 w 5740"/>
                <a:gd name="connsiteY118" fmla="*/ 877 h 1716"/>
                <a:gd name="connsiteX119" fmla="*/ 4195 w 5740"/>
                <a:gd name="connsiteY119" fmla="*/ 898 h 1716"/>
                <a:gd name="connsiteX120" fmla="*/ 4135 w 5740"/>
                <a:gd name="connsiteY120" fmla="*/ 920 h 1716"/>
                <a:gd name="connsiteX121" fmla="*/ 4074 w 5740"/>
                <a:gd name="connsiteY121" fmla="*/ 946 h 1716"/>
                <a:gd name="connsiteX122" fmla="*/ 4012 w 5740"/>
                <a:gd name="connsiteY122" fmla="*/ 972 h 1716"/>
                <a:gd name="connsiteX123" fmla="*/ 3950 w 5740"/>
                <a:gd name="connsiteY123" fmla="*/ 999 h 1716"/>
                <a:gd name="connsiteX124" fmla="*/ 3887 w 5740"/>
                <a:gd name="connsiteY124" fmla="*/ 1029 h 1716"/>
                <a:gd name="connsiteX125" fmla="*/ 3821 w 5740"/>
                <a:gd name="connsiteY125" fmla="*/ 1061 h 1716"/>
                <a:gd name="connsiteX126" fmla="*/ 3754 w 5740"/>
                <a:gd name="connsiteY126" fmla="*/ 1094 h 1716"/>
                <a:gd name="connsiteX127" fmla="*/ 3687 w 5740"/>
                <a:gd name="connsiteY127" fmla="*/ 1128 h 1716"/>
                <a:gd name="connsiteX128" fmla="*/ 3618 w 5740"/>
                <a:gd name="connsiteY128" fmla="*/ 1166 h 1716"/>
                <a:gd name="connsiteX129" fmla="*/ 3549 w 5740"/>
                <a:gd name="connsiteY129" fmla="*/ 1206 h 1716"/>
                <a:gd name="connsiteX130" fmla="*/ 3549 w 5740"/>
                <a:gd name="connsiteY130" fmla="*/ 1206 h 1716"/>
                <a:gd name="connsiteX131" fmla="*/ 3435 w 5740"/>
                <a:gd name="connsiteY131" fmla="*/ 1270 h 1716"/>
                <a:gd name="connsiteX132" fmla="*/ 3319 w 5740"/>
                <a:gd name="connsiteY132" fmla="*/ 1330 h 1716"/>
                <a:gd name="connsiteX133" fmla="*/ 3206 w 5740"/>
                <a:gd name="connsiteY133" fmla="*/ 1385 h 1716"/>
                <a:gd name="connsiteX134" fmla="*/ 3092 w 5740"/>
                <a:gd name="connsiteY134" fmla="*/ 1439 h 1716"/>
                <a:gd name="connsiteX135" fmla="*/ 2978 w 5740"/>
                <a:gd name="connsiteY135" fmla="*/ 1487 h 1716"/>
                <a:gd name="connsiteX136" fmla="*/ 2864 w 5740"/>
                <a:gd name="connsiteY136" fmla="*/ 1532 h 1716"/>
                <a:gd name="connsiteX137" fmla="*/ 2808 w 5740"/>
                <a:gd name="connsiteY137" fmla="*/ 1552 h 1716"/>
                <a:gd name="connsiteX138" fmla="*/ 2751 w 5740"/>
                <a:gd name="connsiteY138" fmla="*/ 1571 h 1716"/>
                <a:gd name="connsiteX139" fmla="*/ 2692 w 5740"/>
                <a:gd name="connsiteY139" fmla="*/ 1590 h 1716"/>
                <a:gd name="connsiteX140" fmla="*/ 2635 w 5740"/>
                <a:gd name="connsiteY140" fmla="*/ 1607 h 1716"/>
                <a:gd name="connsiteX141" fmla="*/ 2578 w 5740"/>
                <a:gd name="connsiteY141" fmla="*/ 1623 h 1716"/>
                <a:gd name="connsiteX142" fmla="*/ 2522 w 5740"/>
                <a:gd name="connsiteY142" fmla="*/ 1638 h 1716"/>
                <a:gd name="connsiteX143" fmla="*/ 2465 w 5740"/>
                <a:gd name="connsiteY143" fmla="*/ 1652 h 1716"/>
                <a:gd name="connsiteX144" fmla="*/ 2408 w 5740"/>
                <a:gd name="connsiteY144" fmla="*/ 1664 h 1716"/>
                <a:gd name="connsiteX145" fmla="*/ 2351 w 5740"/>
                <a:gd name="connsiteY145" fmla="*/ 1676 h 1716"/>
                <a:gd name="connsiteX146" fmla="*/ 2296 w 5740"/>
                <a:gd name="connsiteY146" fmla="*/ 1685 h 1716"/>
                <a:gd name="connsiteX147" fmla="*/ 2239 w 5740"/>
                <a:gd name="connsiteY147" fmla="*/ 1694 h 1716"/>
                <a:gd name="connsiteX148" fmla="*/ 2182 w 5740"/>
                <a:gd name="connsiteY148" fmla="*/ 1700 h 1716"/>
                <a:gd name="connsiteX149" fmla="*/ 2125 w 5740"/>
                <a:gd name="connsiteY149" fmla="*/ 1707 h 1716"/>
                <a:gd name="connsiteX150" fmla="*/ 2068 w 5740"/>
                <a:gd name="connsiteY150" fmla="*/ 1711 h 1716"/>
                <a:gd name="connsiteX151" fmla="*/ 2011 w 5740"/>
                <a:gd name="connsiteY151" fmla="*/ 1714 h 1716"/>
                <a:gd name="connsiteX152" fmla="*/ 1956 w 5740"/>
                <a:gd name="connsiteY152" fmla="*/ 1716 h 1716"/>
                <a:gd name="connsiteX153" fmla="*/ 1899 w 5740"/>
                <a:gd name="connsiteY153" fmla="*/ 1716 h 1716"/>
                <a:gd name="connsiteX154" fmla="*/ 1842 w 5740"/>
                <a:gd name="connsiteY154" fmla="*/ 1716 h 1716"/>
                <a:gd name="connsiteX155" fmla="*/ 1787 w 5740"/>
                <a:gd name="connsiteY155" fmla="*/ 1713 h 1716"/>
                <a:gd name="connsiteX156" fmla="*/ 1730 w 5740"/>
                <a:gd name="connsiteY156" fmla="*/ 1707 h 1716"/>
                <a:gd name="connsiteX157" fmla="*/ 1675 w 5740"/>
                <a:gd name="connsiteY157" fmla="*/ 1702 h 1716"/>
                <a:gd name="connsiteX158" fmla="*/ 1618 w 5740"/>
                <a:gd name="connsiteY158" fmla="*/ 1695 h 1716"/>
                <a:gd name="connsiteX159" fmla="*/ 1563 w 5740"/>
                <a:gd name="connsiteY159" fmla="*/ 1687 h 1716"/>
                <a:gd name="connsiteX160" fmla="*/ 1506 w 5740"/>
                <a:gd name="connsiteY160" fmla="*/ 1675 h 1716"/>
                <a:gd name="connsiteX161" fmla="*/ 1451 w 5740"/>
                <a:gd name="connsiteY161" fmla="*/ 1663 h 1716"/>
                <a:gd name="connsiteX162" fmla="*/ 1396 w 5740"/>
                <a:gd name="connsiteY162" fmla="*/ 1649 h 1716"/>
                <a:gd name="connsiteX163" fmla="*/ 1341 w 5740"/>
                <a:gd name="connsiteY163" fmla="*/ 1633 h 1716"/>
                <a:gd name="connsiteX164" fmla="*/ 1286 w 5740"/>
                <a:gd name="connsiteY164" fmla="*/ 1616 h 1716"/>
                <a:gd name="connsiteX165" fmla="*/ 1231 w 5740"/>
                <a:gd name="connsiteY165" fmla="*/ 1597 h 1716"/>
                <a:gd name="connsiteX166" fmla="*/ 1175 w 5740"/>
                <a:gd name="connsiteY166" fmla="*/ 1576 h 1716"/>
                <a:gd name="connsiteX167" fmla="*/ 1120 w 5740"/>
                <a:gd name="connsiteY167" fmla="*/ 1554 h 1716"/>
                <a:gd name="connsiteX168" fmla="*/ 1065 w 5740"/>
                <a:gd name="connsiteY168" fmla="*/ 1530 h 1716"/>
                <a:gd name="connsiteX169" fmla="*/ 1010 w 5740"/>
                <a:gd name="connsiteY169" fmla="*/ 1504 h 1716"/>
                <a:gd name="connsiteX170" fmla="*/ 957 w 5740"/>
                <a:gd name="connsiteY170" fmla="*/ 1477 h 1716"/>
                <a:gd name="connsiteX171" fmla="*/ 901 w 5740"/>
                <a:gd name="connsiteY171" fmla="*/ 1447 h 1716"/>
                <a:gd name="connsiteX172" fmla="*/ 846 w 5740"/>
                <a:gd name="connsiteY172" fmla="*/ 1416 h 1716"/>
                <a:gd name="connsiteX173" fmla="*/ 793 w 5740"/>
                <a:gd name="connsiteY173" fmla="*/ 1382 h 1716"/>
                <a:gd name="connsiteX174" fmla="*/ 739 w 5740"/>
                <a:gd name="connsiteY174" fmla="*/ 1347 h 1716"/>
                <a:gd name="connsiteX175" fmla="*/ 684 w 5740"/>
                <a:gd name="connsiteY175" fmla="*/ 1309 h 1716"/>
                <a:gd name="connsiteX176" fmla="*/ 631 w 5740"/>
                <a:gd name="connsiteY176" fmla="*/ 1270 h 1716"/>
                <a:gd name="connsiteX177" fmla="*/ 577 w 5740"/>
                <a:gd name="connsiteY177" fmla="*/ 1228 h 1716"/>
                <a:gd name="connsiteX178" fmla="*/ 524 w 5740"/>
                <a:gd name="connsiteY178" fmla="*/ 1185 h 1716"/>
                <a:gd name="connsiteX179" fmla="*/ 471 w 5740"/>
                <a:gd name="connsiteY179" fmla="*/ 1141 h 1716"/>
                <a:gd name="connsiteX180" fmla="*/ 419 w 5740"/>
                <a:gd name="connsiteY180" fmla="*/ 1092 h 1716"/>
                <a:gd name="connsiteX181" fmla="*/ 365 w 5740"/>
                <a:gd name="connsiteY181" fmla="*/ 1044 h 1716"/>
                <a:gd name="connsiteX182" fmla="*/ 312 w 5740"/>
                <a:gd name="connsiteY182" fmla="*/ 992 h 1716"/>
                <a:gd name="connsiteX183" fmla="*/ 260 w 5740"/>
                <a:gd name="connsiteY183" fmla="*/ 937 h 1716"/>
                <a:gd name="connsiteX184" fmla="*/ 209 w 5740"/>
                <a:gd name="connsiteY184" fmla="*/ 882 h 1716"/>
                <a:gd name="connsiteX185" fmla="*/ 155 w 5740"/>
                <a:gd name="connsiteY185" fmla="*/ 824 h 1716"/>
                <a:gd name="connsiteX186" fmla="*/ 103 w 5740"/>
                <a:gd name="connsiteY186" fmla="*/ 763 h 1716"/>
                <a:gd name="connsiteX187" fmla="*/ 52 w 5740"/>
                <a:gd name="connsiteY187" fmla="*/ 701 h 1716"/>
                <a:gd name="connsiteX188" fmla="*/ 0 w 5740"/>
                <a:gd name="connsiteY188" fmla="*/ 637 h 1716"/>
                <a:gd name="connsiteX189" fmla="*/ 5 w 5740"/>
                <a:gd name="connsiteY189" fmla="*/ 0 h 1716"/>
                <a:gd name="connsiteX0" fmla="*/ 5 w 5729"/>
                <a:gd name="connsiteY0" fmla="*/ 0 h 1716"/>
                <a:gd name="connsiteX1" fmla="*/ 5 w 5729"/>
                <a:gd name="connsiteY1" fmla="*/ 0 h 1716"/>
                <a:gd name="connsiteX2" fmla="*/ 14 w 5729"/>
                <a:gd name="connsiteY2" fmla="*/ 17 h 1716"/>
                <a:gd name="connsiteX3" fmla="*/ 38 w 5729"/>
                <a:gd name="connsiteY3" fmla="*/ 67 h 1716"/>
                <a:gd name="connsiteX4" fmla="*/ 79 w 5729"/>
                <a:gd name="connsiteY4" fmla="*/ 141 h 1716"/>
                <a:gd name="connsiteX5" fmla="*/ 107 w 5729"/>
                <a:gd name="connsiteY5" fmla="*/ 188 h 1716"/>
                <a:gd name="connsiteX6" fmla="*/ 138 w 5729"/>
                <a:gd name="connsiteY6" fmla="*/ 239 h 1716"/>
                <a:gd name="connsiteX7" fmla="*/ 174 w 5729"/>
                <a:gd name="connsiteY7" fmla="*/ 296 h 1716"/>
                <a:gd name="connsiteX8" fmla="*/ 214 w 5729"/>
                <a:gd name="connsiteY8" fmla="*/ 357 h 1716"/>
                <a:gd name="connsiteX9" fmla="*/ 257 w 5729"/>
                <a:gd name="connsiteY9" fmla="*/ 419 h 1716"/>
                <a:gd name="connsiteX10" fmla="*/ 305 w 5729"/>
                <a:gd name="connsiteY10" fmla="*/ 486 h 1716"/>
                <a:gd name="connsiteX11" fmla="*/ 358 w 5729"/>
                <a:gd name="connsiteY11" fmla="*/ 553 h 1716"/>
                <a:gd name="connsiteX12" fmla="*/ 414 w 5729"/>
                <a:gd name="connsiteY12" fmla="*/ 624 h 1716"/>
                <a:gd name="connsiteX13" fmla="*/ 476 w 5729"/>
                <a:gd name="connsiteY13" fmla="*/ 694 h 1716"/>
                <a:gd name="connsiteX14" fmla="*/ 539 w 5729"/>
                <a:gd name="connsiteY14" fmla="*/ 767 h 1716"/>
                <a:gd name="connsiteX15" fmla="*/ 610 w 5729"/>
                <a:gd name="connsiteY15" fmla="*/ 839 h 1716"/>
                <a:gd name="connsiteX16" fmla="*/ 683 w 5729"/>
                <a:gd name="connsiteY16" fmla="*/ 910 h 1716"/>
                <a:gd name="connsiteX17" fmla="*/ 760 w 5729"/>
                <a:gd name="connsiteY17" fmla="*/ 979 h 1716"/>
                <a:gd name="connsiteX18" fmla="*/ 801 w 5729"/>
                <a:gd name="connsiteY18" fmla="*/ 1013 h 1716"/>
                <a:gd name="connsiteX19" fmla="*/ 843 w 5729"/>
                <a:gd name="connsiteY19" fmla="*/ 1048 h 1716"/>
                <a:gd name="connsiteX20" fmla="*/ 886 w 5729"/>
                <a:gd name="connsiteY20" fmla="*/ 1082 h 1716"/>
                <a:gd name="connsiteX21" fmla="*/ 929 w 5729"/>
                <a:gd name="connsiteY21" fmla="*/ 1115 h 1716"/>
                <a:gd name="connsiteX22" fmla="*/ 974 w 5729"/>
                <a:gd name="connsiteY22" fmla="*/ 1146 h 1716"/>
                <a:gd name="connsiteX23" fmla="*/ 1020 w 5729"/>
                <a:gd name="connsiteY23" fmla="*/ 1177 h 1716"/>
                <a:gd name="connsiteX24" fmla="*/ 1067 w 5729"/>
                <a:gd name="connsiteY24" fmla="*/ 1208 h 1716"/>
                <a:gd name="connsiteX25" fmla="*/ 1115 w 5729"/>
                <a:gd name="connsiteY25" fmla="*/ 1237 h 1716"/>
                <a:gd name="connsiteX26" fmla="*/ 1163 w 5729"/>
                <a:gd name="connsiteY26" fmla="*/ 1266 h 1716"/>
                <a:gd name="connsiteX27" fmla="*/ 1213 w 5729"/>
                <a:gd name="connsiteY27" fmla="*/ 1294 h 1716"/>
                <a:gd name="connsiteX28" fmla="*/ 1265 w 5729"/>
                <a:gd name="connsiteY28" fmla="*/ 1320 h 1716"/>
                <a:gd name="connsiteX29" fmla="*/ 1317 w 5729"/>
                <a:gd name="connsiteY29" fmla="*/ 1346 h 1716"/>
                <a:gd name="connsiteX30" fmla="*/ 1370 w 5729"/>
                <a:gd name="connsiteY30" fmla="*/ 1370 h 1716"/>
                <a:gd name="connsiteX31" fmla="*/ 1425 w 5729"/>
                <a:gd name="connsiteY31" fmla="*/ 1392 h 1716"/>
                <a:gd name="connsiteX32" fmla="*/ 1481 w 5729"/>
                <a:gd name="connsiteY32" fmla="*/ 1413 h 1716"/>
                <a:gd name="connsiteX33" fmla="*/ 1537 w 5729"/>
                <a:gd name="connsiteY33" fmla="*/ 1433 h 1716"/>
                <a:gd name="connsiteX34" fmla="*/ 1594 w 5729"/>
                <a:gd name="connsiteY34" fmla="*/ 1451 h 1716"/>
                <a:gd name="connsiteX35" fmla="*/ 1653 w 5729"/>
                <a:gd name="connsiteY35" fmla="*/ 1468 h 1716"/>
                <a:gd name="connsiteX36" fmla="*/ 1713 w 5729"/>
                <a:gd name="connsiteY36" fmla="*/ 1483 h 1716"/>
                <a:gd name="connsiteX37" fmla="*/ 1774 w 5729"/>
                <a:gd name="connsiteY37" fmla="*/ 1495 h 1716"/>
                <a:gd name="connsiteX38" fmla="*/ 1836 w 5729"/>
                <a:gd name="connsiteY38" fmla="*/ 1508 h 1716"/>
                <a:gd name="connsiteX39" fmla="*/ 1899 w 5729"/>
                <a:gd name="connsiteY39" fmla="*/ 1516 h 1716"/>
                <a:gd name="connsiteX40" fmla="*/ 1963 w 5729"/>
                <a:gd name="connsiteY40" fmla="*/ 1525 h 1716"/>
                <a:gd name="connsiteX41" fmla="*/ 2029 w 5729"/>
                <a:gd name="connsiteY41" fmla="*/ 1530 h 1716"/>
                <a:gd name="connsiteX42" fmla="*/ 2094 w 5729"/>
                <a:gd name="connsiteY42" fmla="*/ 1533 h 1716"/>
                <a:gd name="connsiteX43" fmla="*/ 2161 w 5729"/>
                <a:gd name="connsiteY43" fmla="*/ 1535 h 1716"/>
                <a:gd name="connsiteX44" fmla="*/ 2161 w 5729"/>
                <a:gd name="connsiteY44" fmla="*/ 1535 h 1716"/>
                <a:gd name="connsiteX45" fmla="*/ 2234 w 5729"/>
                <a:gd name="connsiteY45" fmla="*/ 1533 h 1716"/>
                <a:gd name="connsiteX46" fmla="*/ 2304 w 5729"/>
                <a:gd name="connsiteY46" fmla="*/ 1530 h 1716"/>
                <a:gd name="connsiteX47" fmla="*/ 2375 w 5729"/>
                <a:gd name="connsiteY47" fmla="*/ 1525 h 1716"/>
                <a:gd name="connsiteX48" fmla="*/ 2446 w 5729"/>
                <a:gd name="connsiteY48" fmla="*/ 1516 h 1716"/>
                <a:gd name="connsiteX49" fmla="*/ 2513 w 5729"/>
                <a:gd name="connsiteY49" fmla="*/ 1506 h 1716"/>
                <a:gd name="connsiteX50" fmla="*/ 2582 w 5729"/>
                <a:gd name="connsiteY50" fmla="*/ 1494 h 1716"/>
                <a:gd name="connsiteX51" fmla="*/ 2649 w 5729"/>
                <a:gd name="connsiteY51" fmla="*/ 1478 h 1716"/>
                <a:gd name="connsiteX52" fmla="*/ 2715 w 5729"/>
                <a:gd name="connsiteY52" fmla="*/ 1463 h 1716"/>
                <a:gd name="connsiteX53" fmla="*/ 2780 w 5729"/>
                <a:gd name="connsiteY53" fmla="*/ 1446 h 1716"/>
                <a:gd name="connsiteX54" fmla="*/ 2846 w 5729"/>
                <a:gd name="connsiteY54" fmla="*/ 1425 h 1716"/>
                <a:gd name="connsiteX55" fmla="*/ 2909 w 5729"/>
                <a:gd name="connsiteY55" fmla="*/ 1404 h 1716"/>
                <a:gd name="connsiteX56" fmla="*/ 2973 w 5729"/>
                <a:gd name="connsiteY56" fmla="*/ 1380 h 1716"/>
                <a:gd name="connsiteX57" fmla="*/ 3035 w 5729"/>
                <a:gd name="connsiteY57" fmla="*/ 1356 h 1716"/>
                <a:gd name="connsiteX58" fmla="*/ 3097 w 5729"/>
                <a:gd name="connsiteY58" fmla="*/ 1330 h 1716"/>
                <a:gd name="connsiteX59" fmla="*/ 3159 w 5729"/>
                <a:gd name="connsiteY59" fmla="*/ 1303 h 1716"/>
                <a:gd name="connsiteX60" fmla="*/ 3220 w 5729"/>
                <a:gd name="connsiteY60" fmla="*/ 1275 h 1716"/>
                <a:gd name="connsiteX61" fmla="*/ 3280 w 5729"/>
                <a:gd name="connsiteY61" fmla="*/ 1246 h 1716"/>
                <a:gd name="connsiteX62" fmla="*/ 3340 w 5729"/>
                <a:gd name="connsiteY62" fmla="*/ 1215 h 1716"/>
                <a:gd name="connsiteX63" fmla="*/ 3399 w 5729"/>
                <a:gd name="connsiteY63" fmla="*/ 1184 h 1716"/>
                <a:gd name="connsiteX64" fmla="*/ 3457 w 5729"/>
                <a:gd name="connsiteY64" fmla="*/ 1151 h 1716"/>
                <a:gd name="connsiteX65" fmla="*/ 3573 w 5729"/>
                <a:gd name="connsiteY65" fmla="*/ 1084 h 1716"/>
                <a:gd name="connsiteX66" fmla="*/ 3687 w 5729"/>
                <a:gd name="connsiteY66" fmla="*/ 1013 h 1716"/>
                <a:gd name="connsiteX67" fmla="*/ 3799 w 5729"/>
                <a:gd name="connsiteY67" fmla="*/ 941 h 1716"/>
                <a:gd name="connsiteX68" fmla="*/ 3907 w 5729"/>
                <a:gd name="connsiteY68" fmla="*/ 868 h 1716"/>
                <a:gd name="connsiteX69" fmla="*/ 4123 w 5729"/>
                <a:gd name="connsiteY69" fmla="*/ 722 h 1716"/>
                <a:gd name="connsiteX70" fmla="*/ 4333 w 5729"/>
                <a:gd name="connsiteY70" fmla="*/ 577 h 1716"/>
                <a:gd name="connsiteX71" fmla="*/ 4436 w 5729"/>
                <a:gd name="connsiteY71" fmla="*/ 508 h 1716"/>
                <a:gd name="connsiteX72" fmla="*/ 4540 w 5729"/>
                <a:gd name="connsiteY72" fmla="*/ 443 h 1716"/>
                <a:gd name="connsiteX73" fmla="*/ 4641 w 5729"/>
                <a:gd name="connsiteY73" fmla="*/ 381 h 1716"/>
                <a:gd name="connsiteX74" fmla="*/ 4743 w 5729"/>
                <a:gd name="connsiteY74" fmla="*/ 322 h 1716"/>
                <a:gd name="connsiteX75" fmla="*/ 4793 w 5729"/>
                <a:gd name="connsiteY75" fmla="*/ 295 h 1716"/>
                <a:gd name="connsiteX76" fmla="*/ 4845 w 5729"/>
                <a:gd name="connsiteY76" fmla="*/ 269 h 1716"/>
                <a:gd name="connsiteX77" fmla="*/ 4895 w 5729"/>
                <a:gd name="connsiteY77" fmla="*/ 243 h 1716"/>
                <a:gd name="connsiteX78" fmla="*/ 4945 w 5729"/>
                <a:gd name="connsiteY78" fmla="*/ 221 h 1716"/>
                <a:gd name="connsiteX79" fmla="*/ 4995 w 5729"/>
                <a:gd name="connsiteY79" fmla="*/ 198 h 1716"/>
                <a:gd name="connsiteX80" fmla="*/ 5046 w 5729"/>
                <a:gd name="connsiteY80" fmla="*/ 179 h 1716"/>
                <a:gd name="connsiteX81" fmla="*/ 5096 w 5729"/>
                <a:gd name="connsiteY81" fmla="*/ 160 h 1716"/>
                <a:gd name="connsiteX82" fmla="*/ 5146 w 5729"/>
                <a:gd name="connsiteY82" fmla="*/ 143 h 1716"/>
                <a:gd name="connsiteX83" fmla="*/ 5196 w 5729"/>
                <a:gd name="connsiteY83" fmla="*/ 129 h 1716"/>
                <a:gd name="connsiteX84" fmla="*/ 5248 w 5729"/>
                <a:gd name="connsiteY84" fmla="*/ 117 h 1716"/>
                <a:gd name="connsiteX85" fmla="*/ 5298 w 5729"/>
                <a:gd name="connsiteY85" fmla="*/ 105 h 1716"/>
                <a:gd name="connsiteX86" fmla="*/ 5348 w 5729"/>
                <a:gd name="connsiteY86" fmla="*/ 96 h 1716"/>
                <a:gd name="connsiteX87" fmla="*/ 5400 w 5729"/>
                <a:gd name="connsiteY87" fmla="*/ 91 h 1716"/>
                <a:gd name="connsiteX88" fmla="*/ 5450 w 5729"/>
                <a:gd name="connsiteY88" fmla="*/ 88 h 1716"/>
                <a:gd name="connsiteX89" fmla="*/ 5501 w 5729"/>
                <a:gd name="connsiteY89" fmla="*/ 86 h 1716"/>
                <a:gd name="connsiteX90" fmla="*/ 5553 w 5729"/>
                <a:gd name="connsiteY90" fmla="*/ 86 h 1716"/>
                <a:gd name="connsiteX91" fmla="*/ 5605 w 5729"/>
                <a:gd name="connsiteY91" fmla="*/ 90 h 1716"/>
                <a:gd name="connsiteX92" fmla="*/ 5657 w 5729"/>
                <a:gd name="connsiteY92" fmla="*/ 96 h 1716"/>
                <a:gd name="connsiteX93" fmla="*/ 5729 w 5729"/>
                <a:gd name="connsiteY93" fmla="*/ 97 h 1716"/>
                <a:gd name="connsiteX94" fmla="*/ 5722 w 5729"/>
                <a:gd name="connsiteY94" fmla="*/ 874 h 1716"/>
                <a:gd name="connsiteX95" fmla="*/ 5681 w 5729"/>
                <a:gd name="connsiteY95" fmla="*/ 849 h 1716"/>
                <a:gd name="connsiteX96" fmla="*/ 5653 w 5729"/>
                <a:gd name="connsiteY96" fmla="*/ 837 h 1716"/>
                <a:gd name="connsiteX97" fmla="*/ 5622 w 5729"/>
                <a:gd name="connsiteY97" fmla="*/ 822 h 1716"/>
                <a:gd name="connsiteX98" fmla="*/ 5586 w 5729"/>
                <a:gd name="connsiteY98" fmla="*/ 808 h 1716"/>
                <a:gd name="connsiteX99" fmla="*/ 5546 w 5729"/>
                <a:gd name="connsiteY99" fmla="*/ 794 h 1716"/>
                <a:gd name="connsiteX100" fmla="*/ 5503 w 5729"/>
                <a:gd name="connsiteY100" fmla="*/ 780 h 1716"/>
                <a:gd name="connsiteX101" fmla="*/ 5453 w 5729"/>
                <a:gd name="connsiteY101" fmla="*/ 767 h 1716"/>
                <a:gd name="connsiteX102" fmla="*/ 5402 w 5729"/>
                <a:gd name="connsiteY102" fmla="*/ 755 h 1716"/>
                <a:gd name="connsiteX103" fmla="*/ 5343 w 5729"/>
                <a:gd name="connsiteY103" fmla="*/ 743 h 1716"/>
                <a:gd name="connsiteX104" fmla="*/ 5283 w 5729"/>
                <a:gd name="connsiteY104" fmla="*/ 734 h 1716"/>
                <a:gd name="connsiteX105" fmla="*/ 5215 w 5729"/>
                <a:gd name="connsiteY105" fmla="*/ 727 h 1716"/>
                <a:gd name="connsiteX106" fmla="*/ 5145 w 5729"/>
                <a:gd name="connsiteY106" fmla="*/ 724 h 1716"/>
                <a:gd name="connsiteX107" fmla="*/ 5071 w 5729"/>
                <a:gd name="connsiteY107" fmla="*/ 722 h 1716"/>
                <a:gd name="connsiteX108" fmla="*/ 4991 w 5729"/>
                <a:gd name="connsiteY108" fmla="*/ 724 h 1716"/>
                <a:gd name="connsiteX109" fmla="*/ 4907 w 5729"/>
                <a:gd name="connsiteY109" fmla="*/ 729 h 1716"/>
                <a:gd name="connsiteX110" fmla="*/ 4819 w 5729"/>
                <a:gd name="connsiteY110" fmla="*/ 739 h 1716"/>
                <a:gd name="connsiteX111" fmla="*/ 4726 w 5729"/>
                <a:gd name="connsiteY111" fmla="*/ 753 h 1716"/>
                <a:gd name="connsiteX112" fmla="*/ 4629 w 5729"/>
                <a:gd name="connsiteY112" fmla="*/ 770 h 1716"/>
                <a:gd name="connsiteX113" fmla="*/ 4528 w 5729"/>
                <a:gd name="connsiteY113" fmla="*/ 794 h 1716"/>
                <a:gd name="connsiteX114" fmla="*/ 4474 w 5729"/>
                <a:gd name="connsiteY114" fmla="*/ 808 h 1716"/>
                <a:gd name="connsiteX115" fmla="*/ 4421 w 5729"/>
                <a:gd name="connsiteY115" fmla="*/ 824 h 1716"/>
                <a:gd name="connsiteX116" fmla="*/ 4366 w 5729"/>
                <a:gd name="connsiteY116" fmla="*/ 839 h 1716"/>
                <a:gd name="connsiteX117" fmla="*/ 4311 w 5729"/>
                <a:gd name="connsiteY117" fmla="*/ 858 h 1716"/>
                <a:gd name="connsiteX118" fmla="*/ 4254 w 5729"/>
                <a:gd name="connsiteY118" fmla="*/ 877 h 1716"/>
                <a:gd name="connsiteX119" fmla="*/ 4195 w 5729"/>
                <a:gd name="connsiteY119" fmla="*/ 898 h 1716"/>
                <a:gd name="connsiteX120" fmla="*/ 4135 w 5729"/>
                <a:gd name="connsiteY120" fmla="*/ 920 h 1716"/>
                <a:gd name="connsiteX121" fmla="*/ 4074 w 5729"/>
                <a:gd name="connsiteY121" fmla="*/ 946 h 1716"/>
                <a:gd name="connsiteX122" fmla="*/ 4012 w 5729"/>
                <a:gd name="connsiteY122" fmla="*/ 972 h 1716"/>
                <a:gd name="connsiteX123" fmla="*/ 3950 w 5729"/>
                <a:gd name="connsiteY123" fmla="*/ 999 h 1716"/>
                <a:gd name="connsiteX124" fmla="*/ 3887 w 5729"/>
                <a:gd name="connsiteY124" fmla="*/ 1029 h 1716"/>
                <a:gd name="connsiteX125" fmla="*/ 3821 w 5729"/>
                <a:gd name="connsiteY125" fmla="*/ 1061 h 1716"/>
                <a:gd name="connsiteX126" fmla="*/ 3754 w 5729"/>
                <a:gd name="connsiteY126" fmla="*/ 1094 h 1716"/>
                <a:gd name="connsiteX127" fmla="*/ 3687 w 5729"/>
                <a:gd name="connsiteY127" fmla="*/ 1128 h 1716"/>
                <a:gd name="connsiteX128" fmla="*/ 3618 w 5729"/>
                <a:gd name="connsiteY128" fmla="*/ 1166 h 1716"/>
                <a:gd name="connsiteX129" fmla="*/ 3549 w 5729"/>
                <a:gd name="connsiteY129" fmla="*/ 1206 h 1716"/>
                <a:gd name="connsiteX130" fmla="*/ 3549 w 5729"/>
                <a:gd name="connsiteY130" fmla="*/ 1206 h 1716"/>
                <a:gd name="connsiteX131" fmla="*/ 3435 w 5729"/>
                <a:gd name="connsiteY131" fmla="*/ 1270 h 1716"/>
                <a:gd name="connsiteX132" fmla="*/ 3319 w 5729"/>
                <a:gd name="connsiteY132" fmla="*/ 1330 h 1716"/>
                <a:gd name="connsiteX133" fmla="*/ 3206 w 5729"/>
                <a:gd name="connsiteY133" fmla="*/ 1385 h 1716"/>
                <a:gd name="connsiteX134" fmla="*/ 3092 w 5729"/>
                <a:gd name="connsiteY134" fmla="*/ 1439 h 1716"/>
                <a:gd name="connsiteX135" fmla="*/ 2978 w 5729"/>
                <a:gd name="connsiteY135" fmla="*/ 1487 h 1716"/>
                <a:gd name="connsiteX136" fmla="*/ 2864 w 5729"/>
                <a:gd name="connsiteY136" fmla="*/ 1532 h 1716"/>
                <a:gd name="connsiteX137" fmla="*/ 2808 w 5729"/>
                <a:gd name="connsiteY137" fmla="*/ 1552 h 1716"/>
                <a:gd name="connsiteX138" fmla="*/ 2751 w 5729"/>
                <a:gd name="connsiteY138" fmla="*/ 1571 h 1716"/>
                <a:gd name="connsiteX139" fmla="*/ 2692 w 5729"/>
                <a:gd name="connsiteY139" fmla="*/ 1590 h 1716"/>
                <a:gd name="connsiteX140" fmla="*/ 2635 w 5729"/>
                <a:gd name="connsiteY140" fmla="*/ 1607 h 1716"/>
                <a:gd name="connsiteX141" fmla="*/ 2578 w 5729"/>
                <a:gd name="connsiteY141" fmla="*/ 1623 h 1716"/>
                <a:gd name="connsiteX142" fmla="*/ 2522 w 5729"/>
                <a:gd name="connsiteY142" fmla="*/ 1638 h 1716"/>
                <a:gd name="connsiteX143" fmla="*/ 2465 w 5729"/>
                <a:gd name="connsiteY143" fmla="*/ 1652 h 1716"/>
                <a:gd name="connsiteX144" fmla="*/ 2408 w 5729"/>
                <a:gd name="connsiteY144" fmla="*/ 1664 h 1716"/>
                <a:gd name="connsiteX145" fmla="*/ 2351 w 5729"/>
                <a:gd name="connsiteY145" fmla="*/ 1676 h 1716"/>
                <a:gd name="connsiteX146" fmla="*/ 2296 w 5729"/>
                <a:gd name="connsiteY146" fmla="*/ 1685 h 1716"/>
                <a:gd name="connsiteX147" fmla="*/ 2239 w 5729"/>
                <a:gd name="connsiteY147" fmla="*/ 1694 h 1716"/>
                <a:gd name="connsiteX148" fmla="*/ 2182 w 5729"/>
                <a:gd name="connsiteY148" fmla="*/ 1700 h 1716"/>
                <a:gd name="connsiteX149" fmla="*/ 2125 w 5729"/>
                <a:gd name="connsiteY149" fmla="*/ 1707 h 1716"/>
                <a:gd name="connsiteX150" fmla="*/ 2068 w 5729"/>
                <a:gd name="connsiteY150" fmla="*/ 1711 h 1716"/>
                <a:gd name="connsiteX151" fmla="*/ 2011 w 5729"/>
                <a:gd name="connsiteY151" fmla="*/ 1714 h 1716"/>
                <a:gd name="connsiteX152" fmla="*/ 1956 w 5729"/>
                <a:gd name="connsiteY152" fmla="*/ 1716 h 1716"/>
                <a:gd name="connsiteX153" fmla="*/ 1899 w 5729"/>
                <a:gd name="connsiteY153" fmla="*/ 1716 h 1716"/>
                <a:gd name="connsiteX154" fmla="*/ 1842 w 5729"/>
                <a:gd name="connsiteY154" fmla="*/ 1716 h 1716"/>
                <a:gd name="connsiteX155" fmla="*/ 1787 w 5729"/>
                <a:gd name="connsiteY155" fmla="*/ 1713 h 1716"/>
                <a:gd name="connsiteX156" fmla="*/ 1730 w 5729"/>
                <a:gd name="connsiteY156" fmla="*/ 1707 h 1716"/>
                <a:gd name="connsiteX157" fmla="*/ 1675 w 5729"/>
                <a:gd name="connsiteY157" fmla="*/ 1702 h 1716"/>
                <a:gd name="connsiteX158" fmla="*/ 1618 w 5729"/>
                <a:gd name="connsiteY158" fmla="*/ 1695 h 1716"/>
                <a:gd name="connsiteX159" fmla="*/ 1563 w 5729"/>
                <a:gd name="connsiteY159" fmla="*/ 1687 h 1716"/>
                <a:gd name="connsiteX160" fmla="*/ 1506 w 5729"/>
                <a:gd name="connsiteY160" fmla="*/ 1675 h 1716"/>
                <a:gd name="connsiteX161" fmla="*/ 1451 w 5729"/>
                <a:gd name="connsiteY161" fmla="*/ 1663 h 1716"/>
                <a:gd name="connsiteX162" fmla="*/ 1396 w 5729"/>
                <a:gd name="connsiteY162" fmla="*/ 1649 h 1716"/>
                <a:gd name="connsiteX163" fmla="*/ 1341 w 5729"/>
                <a:gd name="connsiteY163" fmla="*/ 1633 h 1716"/>
                <a:gd name="connsiteX164" fmla="*/ 1286 w 5729"/>
                <a:gd name="connsiteY164" fmla="*/ 1616 h 1716"/>
                <a:gd name="connsiteX165" fmla="*/ 1231 w 5729"/>
                <a:gd name="connsiteY165" fmla="*/ 1597 h 1716"/>
                <a:gd name="connsiteX166" fmla="*/ 1175 w 5729"/>
                <a:gd name="connsiteY166" fmla="*/ 1576 h 1716"/>
                <a:gd name="connsiteX167" fmla="*/ 1120 w 5729"/>
                <a:gd name="connsiteY167" fmla="*/ 1554 h 1716"/>
                <a:gd name="connsiteX168" fmla="*/ 1065 w 5729"/>
                <a:gd name="connsiteY168" fmla="*/ 1530 h 1716"/>
                <a:gd name="connsiteX169" fmla="*/ 1010 w 5729"/>
                <a:gd name="connsiteY169" fmla="*/ 1504 h 1716"/>
                <a:gd name="connsiteX170" fmla="*/ 957 w 5729"/>
                <a:gd name="connsiteY170" fmla="*/ 1477 h 1716"/>
                <a:gd name="connsiteX171" fmla="*/ 901 w 5729"/>
                <a:gd name="connsiteY171" fmla="*/ 1447 h 1716"/>
                <a:gd name="connsiteX172" fmla="*/ 846 w 5729"/>
                <a:gd name="connsiteY172" fmla="*/ 1416 h 1716"/>
                <a:gd name="connsiteX173" fmla="*/ 793 w 5729"/>
                <a:gd name="connsiteY173" fmla="*/ 1382 h 1716"/>
                <a:gd name="connsiteX174" fmla="*/ 739 w 5729"/>
                <a:gd name="connsiteY174" fmla="*/ 1347 h 1716"/>
                <a:gd name="connsiteX175" fmla="*/ 684 w 5729"/>
                <a:gd name="connsiteY175" fmla="*/ 1309 h 1716"/>
                <a:gd name="connsiteX176" fmla="*/ 631 w 5729"/>
                <a:gd name="connsiteY176" fmla="*/ 1270 h 1716"/>
                <a:gd name="connsiteX177" fmla="*/ 577 w 5729"/>
                <a:gd name="connsiteY177" fmla="*/ 1228 h 1716"/>
                <a:gd name="connsiteX178" fmla="*/ 524 w 5729"/>
                <a:gd name="connsiteY178" fmla="*/ 1185 h 1716"/>
                <a:gd name="connsiteX179" fmla="*/ 471 w 5729"/>
                <a:gd name="connsiteY179" fmla="*/ 1141 h 1716"/>
                <a:gd name="connsiteX180" fmla="*/ 419 w 5729"/>
                <a:gd name="connsiteY180" fmla="*/ 1092 h 1716"/>
                <a:gd name="connsiteX181" fmla="*/ 365 w 5729"/>
                <a:gd name="connsiteY181" fmla="*/ 1044 h 1716"/>
                <a:gd name="connsiteX182" fmla="*/ 312 w 5729"/>
                <a:gd name="connsiteY182" fmla="*/ 992 h 1716"/>
                <a:gd name="connsiteX183" fmla="*/ 260 w 5729"/>
                <a:gd name="connsiteY183" fmla="*/ 937 h 1716"/>
                <a:gd name="connsiteX184" fmla="*/ 209 w 5729"/>
                <a:gd name="connsiteY184" fmla="*/ 882 h 1716"/>
                <a:gd name="connsiteX185" fmla="*/ 155 w 5729"/>
                <a:gd name="connsiteY185" fmla="*/ 824 h 1716"/>
                <a:gd name="connsiteX186" fmla="*/ 103 w 5729"/>
                <a:gd name="connsiteY186" fmla="*/ 763 h 1716"/>
                <a:gd name="connsiteX187" fmla="*/ 52 w 5729"/>
                <a:gd name="connsiteY187" fmla="*/ 701 h 1716"/>
                <a:gd name="connsiteX188" fmla="*/ 0 w 5729"/>
                <a:gd name="connsiteY188" fmla="*/ 637 h 1716"/>
                <a:gd name="connsiteX189" fmla="*/ 5 w 5729"/>
                <a:gd name="connsiteY189" fmla="*/ 0 h 1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</a:cxnLst>
              <a:rect l="l" t="t" r="r" b="b"/>
              <a:pathLst>
                <a:path w="5729" h="1716">
                  <a:moveTo>
                    <a:pt x="5" y="0"/>
                  </a:moveTo>
                  <a:lnTo>
                    <a:pt x="5" y="0"/>
                  </a:lnTo>
                  <a:cubicBezTo>
                    <a:pt x="8" y="6"/>
                    <a:pt x="11" y="11"/>
                    <a:pt x="14" y="17"/>
                  </a:cubicBezTo>
                  <a:cubicBezTo>
                    <a:pt x="22" y="34"/>
                    <a:pt x="30" y="50"/>
                    <a:pt x="38" y="67"/>
                  </a:cubicBezTo>
                  <a:cubicBezTo>
                    <a:pt x="52" y="92"/>
                    <a:pt x="65" y="116"/>
                    <a:pt x="79" y="141"/>
                  </a:cubicBezTo>
                  <a:cubicBezTo>
                    <a:pt x="88" y="157"/>
                    <a:pt x="98" y="172"/>
                    <a:pt x="107" y="188"/>
                  </a:cubicBezTo>
                  <a:cubicBezTo>
                    <a:pt x="117" y="205"/>
                    <a:pt x="128" y="222"/>
                    <a:pt x="138" y="239"/>
                  </a:cubicBezTo>
                  <a:lnTo>
                    <a:pt x="174" y="296"/>
                  </a:lnTo>
                  <a:cubicBezTo>
                    <a:pt x="187" y="316"/>
                    <a:pt x="201" y="337"/>
                    <a:pt x="214" y="357"/>
                  </a:cubicBezTo>
                  <a:cubicBezTo>
                    <a:pt x="228" y="378"/>
                    <a:pt x="243" y="398"/>
                    <a:pt x="257" y="419"/>
                  </a:cubicBezTo>
                  <a:cubicBezTo>
                    <a:pt x="273" y="441"/>
                    <a:pt x="289" y="464"/>
                    <a:pt x="305" y="486"/>
                  </a:cubicBezTo>
                  <a:cubicBezTo>
                    <a:pt x="323" y="508"/>
                    <a:pt x="340" y="531"/>
                    <a:pt x="358" y="553"/>
                  </a:cubicBezTo>
                  <a:lnTo>
                    <a:pt x="414" y="624"/>
                  </a:lnTo>
                  <a:cubicBezTo>
                    <a:pt x="435" y="647"/>
                    <a:pt x="455" y="671"/>
                    <a:pt x="476" y="694"/>
                  </a:cubicBezTo>
                  <a:cubicBezTo>
                    <a:pt x="497" y="718"/>
                    <a:pt x="518" y="743"/>
                    <a:pt x="539" y="767"/>
                  </a:cubicBezTo>
                  <a:cubicBezTo>
                    <a:pt x="563" y="791"/>
                    <a:pt x="586" y="815"/>
                    <a:pt x="610" y="839"/>
                  </a:cubicBezTo>
                  <a:cubicBezTo>
                    <a:pt x="634" y="863"/>
                    <a:pt x="659" y="886"/>
                    <a:pt x="683" y="910"/>
                  </a:cubicBezTo>
                  <a:cubicBezTo>
                    <a:pt x="709" y="933"/>
                    <a:pt x="734" y="956"/>
                    <a:pt x="760" y="979"/>
                  </a:cubicBezTo>
                  <a:cubicBezTo>
                    <a:pt x="774" y="990"/>
                    <a:pt x="787" y="1002"/>
                    <a:pt x="801" y="1013"/>
                  </a:cubicBezTo>
                  <a:cubicBezTo>
                    <a:pt x="815" y="1025"/>
                    <a:pt x="829" y="1036"/>
                    <a:pt x="843" y="1048"/>
                  </a:cubicBezTo>
                  <a:lnTo>
                    <a:pt x="886" y="1082"/>
                  </a:lnTo>
                  <a:cubicBezTo>
                    <a:pt x="900" y="1093"/>
                    <a:pt x="915" y="1104"/>
                    <a:pt x="929" y="1115"/>
                  </a:cubicBezTo>
                  <a:cubicBezTo>
                    <a:pt x="944" y="1125"/>
                    <a:pt x="959" y="1136"/>
                    <a:pt x="974" y="1146"/>
                  </a:cubicBezTo>
                  <a:lnTo>
                    <a:pt x="1020" y="1177"/>
                  </a:lnTo>
                  <a:cubicBezTo>
                    <a:pt x="1036" y="1187"/>
                    <a:pt x="1051" y="1198"/>
                    <a:pt x="1067" y="1208"/>
                  </a:cubicBezTo>
                  <a:cubicBezTo>
                    <a:pt x="1083" y="1218"/>
                    <a:pt x="1099" y="1227"/>
                    <a:pt x="1115" y="1237"/>
                  </a:cubicBezTo>
                  <a:cubicBezTo>
                    <a:pt x="1131" y="1247"/>
                    <a:pt x="1147" y="1256"/>
                    <a:pt x="1163" y="1266"/>
                  </a:cubicBezTo>
                  <a:cubicBezTo>
                    <a:pt x="1180" y="1275"/>
                    <a:pt x="1196" y="1285"/>
                    <a:pt x="1213" y="1294"/>
                  </a:cubicBezTo>
                  <a:cubicBezTo>
                    <a:pt x="1230" y="1303"/>
                    <a:pt x="1248" y="1311"/>
                    <a:pt x="1265" y="1320"/>
                  </a:cubicBezTo>
                  <a:cubicBezTo>
                    <a:pt x="1282" y="1329"/>
                    <a:pt x="1300" y="1337"/>
                    <a:pt x="1317" y="1346"/>
                  </a:cubicBezTo>
                  <a:lnTo>
                    <a:pt x="1370" y="1370"/>
                  </a:lnTo>
                  <a:cubicBezTo>
                    <a:pt x="1388" y="1377"/>
                    <a:pt x="1407" y="1385"/>
                    <a:pt x="1425" y="1392"/>
                  </a:cubicBezTo>
                  <a:lnTo>
                    <a:pt x="1481" y="1413"/>
                  </a:lnTo>
                  <a:cubicBezTo>
                    <a:pt x="1500" y="1420"/>
                    <a:pt x="1518" y="1426"/>
                    <a:pt x="1537" y="1433"/>
                  </a:cubicBezTo>
                  <a:lnTo>
                    <a:pt x="1594" y="1451"/>
                  </a:lnTo>
                  <a:cubicBezTo>
                    <a:pt x="1614" y="1457"/>
                    <a:pt x="1633" y="1462"/>
                    <a:pt x="1653" y="1468"/>
                  </a:cubicBezTo>
                  <a:lnTo>
                    <a:pt x="1713" y="1483"/>
                  </a:lnTo>
                  <a:lnTo>
                    <a:pt x="1774" y="1495"/>
                  </a:lnTo>
                  <a:cubicBezTo>
                    <a:pt x="1795" y="1499"/>
                    <a:pt x="1815" y="1504"/>
                    <a:pt x="1836" y="1508"/>
                  </a:cubicBezTo>
                  <a:cubicBezTo>
                    <a:pt x="1857" y="1511"/>
                    <a:pt x="1878" y="1513"/>
                    <a:pt x="1899" y="1516"/>
                  </a:cubicBezTo>
                  <a:lnTo>
                    <a:pt x="1963" y="1525"/>
                  </a:lnTo>
                  <a:cubicBezTo>
                    <a:pt x="1985" y="1527"/>
                    <a:pt x="2007" y="1528"/>
                    <a:pt x="2029" y="1530"/>
                  </a:cubicBezTo>
                  <a:lnTo>
                    <a:pt x="2094" y="1533"/>
                  </a:lnTo>
                  <a:cubicBezTo>
                    <a:pt x="2116" y="1534"/>
                    <a:pt x="2139" y="1534"/>
                    <a:pt x="2161" y="1535"/>
                  </a:cubicBezTo>
                  <a:lnTo>
                    <a:pt x="2161" y="1535"/>
                  </a:lnTo>
                  <a:cubicBezTo>
                    <a:pt x="2185" y="1534"/>
                    <a:pt x="2210" y="1534"/>
                    <a:pt x="2234" y="1533"/>
                  </a:cubicBezTo>
                  <a:lnTo>
                    <a:pt x="2304" y="1530"/>
                  </a:lnTo>
                  <a:cubicBezTo>
                    <a:pt x="2328" y="1528"/>
                    <a:pt x="2351" y="1527"/>
                    <a:pt x="2375" y="1525"/>
                  </a:cubicBezTo>
                  <a:lnTo>
                    <a:pt x="2446" y="1516"/>
                  </a:lnTo>
                  <a:cubicBezTo>
                    <a:pt x="2468" y="1513"/>
                    <a:pt x="2491" y="1509"/>
                    <a:pt x="2513" y="1506"/>
                  </a:cubicBezTo>
                  <a:lnTo>
                    <a:pt x="2582" y="1494"/>
                  </a:lnTo>
                  <a:cubicBezTo>
                    <a:pt x="2604" y="1489"/>
                    <a:pt x="2627" y="1483"/>
                    <a:pt x="2649" y="1478"/>
                  </a:cubicBezTo>
                  <a:lnTo>
                    <a:pt x="2715" y="1463"/>
                  </a:lnTo>
                  <a:cubicBezTo>
                    <a:pt x="2737" y="1457"/>
                    <a:pt x="2758" y="1452"/>
                    <a:pt x="2780" y="1446"/>
                  </a:cubicBezTo>
                  <a:lnTo>
                    <a:pt x="2846" y="1425"/>
                  </a:lnTo>
                  <a:lnTo>
                    <a:pt x="2909" y="1404"/>
                  </a:lnTo>
                  <a:lnTo>
                    <a:pt x="2973" y="1380"/>
                  </a:lnTo>
                  <a:lnTo>
                    <a:pt x="3035" y="1356"/>
                  </a:lnTo>
                  <a:lnTo>
                    <a:pt x="3097" y="1330"/>
                  </a:lnTo>
                  <a:lnTo>
                    <a:pt x="3159" y="1303"/>
                  </a:lnTo>
                  <a:lnTo>
                    <a:pt x="3220" y="1275"/>
                  </a:lnTo>
                  <a:cubicBezTo>
                    <a:pt x="3240" y="1265"/>
                    <a:pt x="3260" y="1256"/>
                    <a:pt x="3280" y="1246"/>
                  </a:cubicBezTo>
                  <a:cubicBezTo>
                    <a:pt x="3300" y="1236"/>
                    <a:pt x="3320" y="1225"/>
                    <a:pt x="3340" y="1215"/>
                  </a:cubicBezTo>
                  <a:cubicBezTo>
                    <a:pt x="3360" y="1205"/>
                    <a:pt x="3379" y="1194"/>
                    <a:pt x="3399" y="1184"/>
                  </a:cubicBezTo>
                  <a:lnTo>
                    <a:pt x="3457" y="1151"/>
                  </a:lnTo>
                  <a:cubicBezTo>
                    <a:pt x="3496" y="1129"/>
                    <a:pt x="3534" y="1106"/>
                    <a:pt x="3573" y="1084"/>
                  </a:cubicBezTo>
                  <a:lnTo>
                    <a:pt x="3687" y="1013"/>
                  </a:lnTo>
                  <a:lnTo>
                    <a:pt x="3799" y="941"/>
                  </a:lnTo>
                  <a:lnTo>
                    <a:pt x="3907" y="868"/>
                  </a:lnTo>
                  <a:lnTo>
                    <a:pt x="4123" y="722"/>
                  </a:lnTo>
                  <a:lnTo>
                    <a:pt x="4333" y="577"/>
                  </a:lnTo>
                  <a:lnTo>
                    <a:pt x="4436" y="508"/>
                  </a:lnTo>
                  <a:lnTo>
                    <a:pt x="4540" y="443"/>
                  </a:lnTo>
                  <a:lnTo>
                    <a:pt x="4641" y="381"/>
                  </a:lnTo>
                  <a:lnTo>
                    <a:pt x="4743" y="322"/>
                  </a:lnTo>
                  <a:cubicBezTo>
                    <a:pt x="4760" y="313"/>
                    <a:pt x="4776" y="304"/>
                    <a:pt x="4793" y="295"/>
                  </a:cubicBezTo>
                  <a:cubicBezTo>
                    <a:pt x="4810" y="286"/>
                    <a:pt x="4828" y="278"/>
                    <a:pt x="4845" y="269"/>
                  </a:cubicBezTo>
                  <a:lnTo>
                    <a:pt x="4895" y="243"/>
                  </a:lnTo>
                  <a:cubicBezTo>
                    <a:pt x="4912" y="236"/>
                    <a:pt x="4928" y="228"/>
                    <a:pt x="4945" y="221"/>
                  </a:cubicBezTo>
                  <a:cubicBezTo>
                    <a:pt x="4962" y="213"/>
                    <a:pt x="4978" y="206"/>
                    <a:pt x="4995" y="198"/>
                  </a:cubicBezTo>
                  <a:cubicBezTo>
                    <a:pt x="5012" y="192"/>
                    <a:pt x="5029" y="185"/>
                    <a:pt x="5046" y="179"/>
                  </a:cubicBezTo>
                  <a:cubicBezTo>
                    <a:pt x="5063" y="173"/>
                    <a:pt x="5079" y="166"/>
                    <a:pt x="5096" y="160"/>
                  </a:cubicBezTo>
                  <a:cubicBezTo>
                    <a:pt x="5113" y="154"/>
                    <a:pt x="5129" y="149"/>
                    <a:pt x="5146" y="143"/>
                  </a:cubicBezTo>
                  <a:cubicBezTo>
                    <a:pt x="5163" y="138"/>
                    <a:pt x="5179" y="134"/>
                    <a:pt x="5196" y="129"/>
                  </a:cubicBezTo>
                  <a:lnTo>
                    <a:pt x="5248" y="117"/>
                  </a:lnTo>
                  <a:lnTo>
                    <a:pt x="5298" y="105"/>
                  </a:lnTo>
                  <a:lnTo>
                    <a:pt x="5348" y="96"/>
                  </a:lnTo>
                  <a:cubicBezTo>
                    <a:pt x="5365" y="94"/>
                    <a:pt x="5383" y="93"/>
                    <a:pt x="5400" y="91"/>
                  </a:cubicBezTo>
                  <a:lnTo>
                    <a:pt x="5450" y="88"/>
                  </a:lnTo>
                  <a:cubicBezTo>
                    <a:pt x="5467" y="87"/>
                    <a:pt x="5484" y="87"/>
                    <a:pt x="5501" y="86"/>
                  </a:cubicBezTo>
                  <a:lnTo>
                    <a:pt x="5553" y="86"/>
                  </a:lnTo>
                  <a:cubicBezTo>
                    <a:pt x="5570" y="87"/>
                    <a:pt x="5588" y="89"/>
                    <a:pt x="5605" y="90"/>
                  </a:cubicBezTo>
                  <a:lnTo>
                    <a:pt x="5657" y="96"/>
                  </a:lnTo>
                  <a:cubicBezTo>
                    <a:pt x="5681" y="96"/>
                    <a:pt x="5705" y="97"/>
                    <a:pt x="5729" y="97"/>
                  </a:cubicBezTo>
                  <a:cubicBezTo>
                    <a:pt x="5728" y="263"/>
                    <a:pt x="5727" y="750"/>
                    <a:pt x="5722" y="874"/>
                  </a:cubicBezTo>
                  <a:cubicBezTo>
                    <a:pt x="5708" y="866"/>
                    <a:pt x="5695" y="857"/>
                    <a:pt x="5681" y="849"/>
                  </a:cubicBezTo>
                  <a:cubicBezTo>
                    <a:pt x="5672" y="845"/>
                    <a:pt x="5662" y="841"/>
                    <a:pt x="5653" y="837"/>
                  </a:cubicBezTo>
                  <a:cubicBezTo>
                    <a:pt x="5643" y="832"/>
                    <a:pt x="5632" y="827"/>
                    <a:pt x="5622" y="822"/>
                  </a:cubicBezTo>
                  <a:cubicBezTo>
                    <a:pt x="5610" y="817"/>
                    <a:pt x="5598" y="813"/>
                    <a:pt x="5586" y="808"/>
                  </a:cubicBezTo>
                  <a:cubicBezTo>
                    <a:pt x="5573" y="803"/>
                    <a:pt x="5559" y="799"/>
                    <a:pt x="5546" y="794"/>
                  </a:cubicBezTo>
                  <a:cubicBezTo>
                    <a:pt x="5532" y="789"/>
                    <a:pt x="5517" y="785"/>
                    <a:pt x="5503" y="780"/>
                  </a:cubicBezTo>
                  <a:cubicBezTo>
                    <a:pt x="5486" y="776"/>
                    <a:pt x="5470" y="771"/>
                    <a:pt x="5453" y="767"/>
                  </a:cubicBezTo>
                  <a:lnTo>
                    <a:pt x="5402" y="755"/>
                  </a:lnTo>
                  <a:lnTo>
                    <a:pt x="5343" y="743"/>
                  </a:lnTo>
                  <a:lnTo>
                    <a:pt x="5283" y="734"/>
                  </a:lnTo>
                  <a:cubicBezTo>
                    <a:pt x="5260" y="732"/>
                    <a:pt x="5238" y="729"/>
                    <a:pt x="5215" y="727"/>
                  </a:cubicBezTo>
                  <a:lnTo>
                    <a:pt x="5145" y="724"/>
                  </a:lnTo>
                  <a:cubicBezTo>
                    <a:pt x="5120" y="723"/>
                    <a:pt x="5096" y="723"/>
                    <a:pt x="5071" y="722"/>
                  </a:cubicBezTo>
                  <a:cubicBezTo>
                    <a:pt x="5044" y="723"/>
                    <a:pt x="5018" y="723"/>
                    <a:pt x="4991" y="724"/>
                  </a:cubicBezTo>
                  <a:cubicBezTo>
                    <a:pt x="4963" y="726"/>
                    <a:pt x="4935" y="727"/>
                    <a:pt x="4907" y="729"/>
                  </a:cubicBezTo>
                  <a:cubicBezTo>
                    <a:pt x="4878" y="732"/>
                    <a:pt x="4848" y="736"/>
                    <a:pt x="4819" y="739"/>
                  </a:cubicBezTo>
                  <a:cubicBezTo>
                    <a:pt x="4788" y="744"/>
                    <a:pt x="4757" y="748"/>
                    <a:pt x="4726" y="753"/>
                  </a:cubicBezTo>
                  <a:cubicBezTo>
                    <a:pt x="4694" y="759"/>
                    <a:pt x="4661" y="764"/>
                    <a:pt x="4629" y="770"/>
                  </a:cubicBezTo>
                  <a:lnTo>
                    <a:pt x="4528" y="794"/>
                  </a:lnTo>
                  <a:cubicBezTo>
                    <a:pt x="4510" y="799"/>
                    <a:pt x="4492" y="803"/>
                    <a:pt x="4474" y="808"/>
                  </a:cubicBezTo>
                  <a:cubicBezTo>
                    <a:pt x="4456" y="813"/>
                    <a:pt x="4439" y="819"/>
                    <a:pt x="4421" y="824"/>
                  </a:cubicBezTo>
                  <a:lnTo>
                    <a:pt x="4366" y="839"/>
                  </a:lnTo>
                  <a:cubicBezTo>
                    <a:pt x="4348" y="845"/>
                    <a:pt x="4329" y="852"/>
                    <a:pt x="4311" y="858"/>
                  </a:cubicBezTo>
                  <a:cubicBezTo>
                    <a:pt x="4292" y="864"/>
                    <a:pt x="4273" y="871"/>
                    <a:pt x="4254" y="877"/>
                  </a:cubicBezTo>
                  <a:lnTo>
                    <a:pt x="4195" y="898"/>
                  </a:lnTo>
                  <a:cubicBezTo>
                    <a:pt x="4175" y="905"/>
                    <a:pt x="4155" y="913"/>
                    <a:pt x="4135" y="920"/>
                  </a:cubicBezTo>
                  <a:cubicBezTo>
                    <a:pt x="4115" y="929"/>
                    <a:pt x="4094" y="937"/>
                    <a:pt x="4074" y="946"/>
                  </a:cubicBezTo>
                  <a:lnTo>
                    <a:pt x="4012" y="972"/>
                  </a:lnTo>
                  <a:lnTo>
                    <a:pt x="3950" y="999"/>
                  </a:lnTo>
                  <a:lnTo>
                    <a:pt x="3887" y="1029"/>
                  </a:lnTo>
                  <a:cubicBezTo>
                    <a:pt x="3865" y="1040"/>
                    <a:pt x="3843" y="1050"/>
                    <a:pt x="3821" y="1061"/>
                  </a:cubicBezTo>
                  <a:lnTo>
                    <a:pt x="3754" y="1094"/>
                  </a:lnTo>
                  <a:lnTo>
                    <a:pt x="3687" y="1128"/>
                  </a:lnTo>
                  <a:cubicBezTo>
                    <a:pt x="3664" y="1141"/>
                    <a:pt x="3641" y="1153"/>
                    <a:pt x="3618" y="1166"/>
                  </a:cubicBezTo>
                  <a:cubicBezTo>
                    <a:pt x="3595" y="1179"/>
                    <a:pt x="3572" y="1193"/>
                    <a:pt x="3549" y="1206"/>
                  </a:cubicBezTo>
                  <a:lnTo>
                    <a:pt x="3549" y="1206"/>
                  </a:lnTo>
                  <a:lnTo>
                    <a:pt x="3435" y="1270"/>
                  </a:lnTo>
                  <a:lnTo>
                    <a:pt x="3319" y="1330"/>
                  </a:lnTo>
                  <a:cubicBezTo>
                    <a:pt x="3281" y="1348"/>
                    <a:pt x="3244" y="1367"/>
                    <a:pt x="3206" y="1385"/>
                  </a:cubicBezTo>
                  <a:lnTo>
                    <a:pt x="3092" y="1439"/>
                  </a:lnTo>
                  <a:lnTo>
                    <a:pt x="2978" y="1487"/>
                  </a:lnTo>
                  <a:lnTo>
                    <a:pt x="2864" y="1532"/>
                  </a:lnTo>
                  <a:cubicBezTo>
                    <a:pt x="2845" y="1539"/>
                    <a:pt x="2827" y="1545"/>
                    <a:pt x="2808" y="1552"/>
                  </a:cubicBezTo>
                  <a:cubicBezTo>
                    <a:pt x="2789" y="1558"/>
                    <a:pt x="2770" y="1565"/>
                    <a:pt x="2751" y="1571"/>
                  </a:cubicBezTo>
                  <a:cubicBezTo>
                    <a:pt x="2731" y="1577"/>
                    <a:pt x="2712" y="1584"/>
                    <a:pt x="2692" y="1590"/>
                  </a:cubicBezTo>
                  <a:cubicBezTo>
                    <a:pt x="2673" y="1596"/>
                    <a:pt x="2654" y="1601"/>
                    <a:pt x="2635" y="1607"/>
                  </a:cubicBezTo>
                  <a:cubicBezTo>
                    <a:pt x="2616" y="1612"/>
                    <a:pt x="2597" y="1618"/>
                    <a:pt x="2578" y="1623"/>
                  </a:cubicBezTo>
                  <a:lnTo>
                    <a:pt x="2522" y="1638"/>
                  </a:lnTo>
                  <a:cubicBezTo>
                    <a:pt x="2503" y="1643"/>
                    <a:pt x="2484" y="1647"/>
                    <a:pt x="2465" y="1652"/>
                  </a:cubicBezTo>
                  <a:lnTo>
                    <a:pt x="2408" y="1664"/>
                  </a:lnTo>
                  <a:lnTo>
                    <a:pt x="2351" y="1676"/>
                  </a:lnTo>
                  <a:lnTo>
                    <a:pt x="2296" y="1685"/>
                  </a:lnTo>
                  <a:lnTo>
                    <a:pt x="2239" y="1694"/>
                  </a:lnTo>
                  <a:lnTo>
                    <a:pt x="2182" y="1700"/>
                  </a:lnTo>
                  <a:cubicBezTo>
                    <a:pt x="2163" y="1702"/>
                    <a:pt x="2144" y="1705"/>
                    <a:pt x="2125" y="1707"/>
                  </a:cubicBezTo>
                  <a:cubicBezTo>
                    <a:pt x="2106" y="1708"/>
                    <a:pt x="2087" y="1710"/>
                    <a:pt x="2068" y="1711"/>
                  </a:cubicBezTo>
                  <a:lnTo>
                    <a:pt x="2011" y="1714"/>
                  </a:lnTo>
                  <a:cubicBezTo>
                    <a:pt x="1993" y="1715"/>
                    <a:pt x="1974" y="1715"/>
                    <a:pt x="1956" y="1716"/>
                  </a:cubicBezTo>
                  <a:lnTo>
                    <a:pt x="1899" y="1716"/>
                  </a:lnTo>
                  <a:lnTo>
                    <a:pt x="1842" y="1716"/>
                  </a:lnTo>
                  <a:lnTo>
                    <a:pt x="1787" y="1713"/>
                  </a:lnTo>
                  <a:lnTo>
                    <a:pt x="1730" y="1707"/>
                  </a:lnTo>
                  <a:cubicBezTo>
                    <a:pt x="1712" y="1705"/>
                    <a:pt x="1693" y="1704"/>
                    <a:pt x="1675" y="1702"/>
                  </a:cubicBezTo>
                  <a:cubicBezTo>
                    <a:pt x="1656" y="1700"/>
                    <a:pt x="1637" y="1697"/>
                    <a:pt x="1618" y="1695"/>
                  </a:cubicBezTo>
                  <a:cubicBezTo>
                    <a:pt x="1600" y="1692"/>
                    <a:pt x="1581" y="1690"/>
                    <a:pt x="1563" y="1687"/>
                  </a:cubicBezTo>
                  <a:lnTo>
                    <a:pt x="1506" y="1675"/>
                  </a:lnTo>
                  <a:lnTo>
                    <a:pt x="1451" y="1663"/>
                  </a:lnTo>
                  <a:cubicBezTo>
                    <a:pt x="1433" y="1658"/>
                    <a:pt x="1414" y="1654"/>
                    <a:pt x="1396" y="1649"/>
                  </a:cubicBezTo>
                  <a:cubicBezTo>
                    <a:pt x="1378" y="1644"/>
                    <a:pt x="1359" y="1638"/>
                    <a:pt x="1341" y="1633"/>
                  </a:cubicBezTo>
                  <a:cubicBezTo>
                    <a:pt x="1323" y="1627"/>
                    <a:pt x="1304" y="1622"/>
                    <a:pt x="1286" y="1616"/>
                  </a:cubicBezTo>
                  <a:cubicBezTo>
                    <a:pt x="1268" y="1610"/>
                    <a:pt x="1249" y="1603"/>
                    <a:pt x="1231" y="1597"/>
                  </a:cubicBezTo>
                  <a:lnTo>
                    <a:pt x="1175" y="1576"/>
                  </a:lnTo>
                  <a:cubicBezTo>
                    <a:pt x="1157" y="1569"/>
                    <a:pt x="1138" y="1561"/>
                    <a:pt x="1120" y="1554"/>
                  </a:cubicBezTo>
                  <a:lnTo>
                    <a:pt x="1065" y="1530"/>
                  </a:lnTo>
                  <a:cubicBezTo>
                    <a:pt x="1047" y="1521"/>
                    <a:pt x="1028" y="1513"/>
                    <a:pt x="1010" y="1504"/>
                  </a:cubicBezTo>
                  <a:lnTo>
                    <a:pt x="957" y="1477"/>
                  </a:lnTo>
                  <a:lnTo>
                    <a:pt x="901" y="1447"/>
                  </a:lnTo>
                  <a:lnTo>
                    <a:pt x="846" y="1416"/>
                  </a:lnTo>
                  <a:cubicBezTo>
                    <a:pt x="828" y="1405"/>
                    <a:pt x="811" y="1393"/>
                    <a:pt x="793" y="1382"/>
                  </a:cubicBezTo>
                  <a:cubicBezTo>
                    <a:pt x="775" y="1370"/>
                    <a:pt x="757" y="1359"/>
                    <a:pt x="739" y="1347"/>
                  </a:cubicBezTo>
                  <a:cubicBezTo>
                    <a:pt x="721" y="1334"/>
                    <a:pt x="702" y="1322"/>
                    <a:pt x="684" y="1309"/>
                  </a:cubicBezTo>
                  <a:cubicBezTo>
                    <a:pt x="666" y="1296"/>
                    <a:pt x="649" y="1283"/>
                    <a:pt x="631" y="1270"/>
                  </a:cubicBezTo>
                  <a:lnTo>
                    <a:pt x="577" y="1228"/>
                  </a:lnTo>
                  <a:cubicBezTo>
                    <a:pt x="559" y="1214"/>
                    <a:pt x="542" y="1199"/>
                    <a:pt x="524" y="1185"/>
                  </a:cubicBezTo>
                  <a:lnTo>
                    <a:pt x="471" y="1141"/>
                  </a:lnTo>
                  <a:lnTo>
                    <a:pt x="419" y="1092"/>
                  </a:lnTo>
                  <a:lnTo>
                    <a:pt x="365" y="1044"/>
                  </a:lnTo>
                  <a:cubicBezTo>
                    <a:pt x="347" y="1027"/>
                    <a:pt x="330" y="1009"/>
                    <a:pt x="312" y="992"/>
                  </a:cubicBezTo>
                  <a:lnTo>
                    <a:pt x="260" y="937"/>
                  </a:lnTo>
                  <a:cubicBezTo>
                    <a:pt x="243" y="919"/>
                    <a:pt x="226" y="900"/>
                    <a:pt x="209" y="882"/>
                  </a:cubicBezTo>
                  <a:cubicBezTo>
                    <a:pt x="191" y="863"/>
                    <a:pt x="173" y="843"/>
                    <a:pt x="155" y="824"/>
                  </a:cubicBezTo>
                  <a:lnTo>
                    <a:pt x="103" y="763"/>
                  </a:lnTo>
                  <a:cubicBezTo>
                    <a:pt x="86" y="742"/>
                    <a:pt x="69" y="722"/>
                    <a:pt x="52" y="701"/>
                  </a:cubicBezTo>
                  <a:lnTo>
                    <a:pt x="0" y="637"/>
                  </a:lnTo>
                  <a:cubicBezTo>
                    <a:pt x="2" y="425"/>
                    <a:pt x="3" y="212"/>
                    <a:pt x="5" y="0"/>
                  </a:cubicBezTo>
                </a:path>
              </a:pathLst>
            </a:custGeom>
            <a:gradFill flip="none" rotWithShape="1">
              <a:gsLst>
                <a:gs pos="0">
                  <a:schemeClr val="bg1">
                    <a:alpha val="66000"/>
                  </a:schemeClr>
                </a:gs>
                <a:gs pos="50000">
                  <a:schemeClr val="accent3">
                    <a:lumMod val="40000"/>
                    <a:lumOff val="60000"/>
                  </a:schemeClr>
                </a:gs>
                <a:gs pos="100000">
                  <a:schemeClr val="accent2">
                    <a:lumMod val="75000"/>
                    <a:alpha val="37000"/>
                  </a:schemeClr>
                </a:gs>
              </a:gsLst>
              <a:lin ang="0" scaled="1"/>
              <a:tileRect/>
            </a:gradFill>
            <a:ln w="9525">
              <a:noFill/>
              <a:round/>
            </a:ln>
            <a:effectLst/>
          </p:spPr>
          <p:txBody>
            <a:bodyPr anchor="ctr"/>
            <a:lstStyle/>
            <a:p>
              <a:pPr algn="ctr">
                <a:defRPr lang="ko-KR" altLang="en-US"/>
              </a:pPr>
              <a:endParaRPr lang="ko-KR" altLang="en-US"/>
            </a:p>
          </p:txBody>
        </p:sp>
      </p:grp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877196" y="274638"/>
            <a:ext cx="1114404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7239000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C0F08AB1-2ACD-4718-8044-3C39ECF3FF76}" type="datetime1">
              <a:rPr lang="ko-KR" altLang="en-US"/>
              <a:pPr>
                <a:defRPr lang="ko-KR" altLang="en-US"/>
              </a:pPr>
              <a:t>2013-10-28</a:t>
            </a:fld>
            <a:endParaRPr lang="en-US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155700"/>
            <a:ext cx="8229600" cy="4970463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8756E564-C214-4589-97E6-932C4A11569E}" type="datetime1">
              <a:rPr lang="ko-KR" altLang="en-US"/>
              <a:pPr>
                <a:defRPr lang="ko-KR" altLang="en-US"/>
              </a:pPr>
              <a:t>2013-10-28</a:t>
            </a:fld>
            <a:endParaRPr lang="en-US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6D87EE7-6038-44C5-9418-6EEAEF18EC4C}" type="datetime1">
              <a:rPr lang="ko-KR" altLang="en-US"/>
              <a:pPr>
                <a:defRPr lang="ko-KR" altLang="en-US"/>
              </a:pPr>
              <a:t>2013-10-28</a:t>
            </a:fld>
            <a:endParaRPr lang="en-US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  <p:pic>
        <p:nvPicPr>
          <p:cNvPr id="7" name="그림 6" descr="001.png"/>
          <p:cNvPicPr>
            <a:picLocks noChangeAspect="1"/>
          </p:cNvPicPr>
          <p:nvPr/>
        </p:nvPicPr>
        <p:blipFill rotWithShape="1">
          <a:blip r:embed="rId2" cstate="print">
            <a:alphaModFix/>
            <a:lum/>
          </a:blip>
          <a:stretch>
            <a:fillRect/>
          </a:stretch>
        </p:blipFill>
        <p:spPr>
          <a:xfrm>
            <a:off x="0" y="58777"/>
            <a:ext cx="9144000" cy="329878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그림 28" descr="003.png"/>
          <p:cNvPicPr>
            <a:picLocks noChangeAspect="1"/>
          </p:cNvPicPr>
          <p:nvPr/>
        </p:nvPicPr>
        <p:blipFill rotWithShape="1">
          <a:blip r:embed="rId2" cstate="print">
            <a:alphaModFix/>
            <a:lum/>
          </a:blip>
          <a:stretch>
            <a:fillRect/>
          </a:stretch>
        </p:blipFill>
        <p:spPr>
          <a:xfrm>
            <a:off x="0" y="642918"/>
            <a:ext cx="9144000" cy="4857175"/>
          </a:xfrm>
          <a:prstGeom prst="rect">
            <a:avLst/>
          </a:prstGeom>
        </p:spPr>
      </p:pic>
      <p:sp>
        <p:nvSpPr>
          <p:cNvPr id="12" name="타원 11"/>
          <p:cNvSpPr/>
          <p:nvPr/>
        </p:nvSpPr>
        <p:spPr>
          <a:xfrm>
            <a:off x="228600" y="0"/>
            <a:ext cx="1333500" cy="1333500"/>
          </a:xfrm>
          <a:prstGeom prst="ellipse">
            <a:avLst/>
          </a:prstGeom>
          <a:solidFill>
            <a:schemeClr val="accent3">
              <a:alpha val="34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685800" y="1828800"/>
            <a:ext cx="1460500" cy="1460500"/>
          </a:xfrm>
          <a:prstGeom prst="ellipse">
            <a:avLst/>
          </a:prstGeom>
          <a:solidFill>
            <a:schemeClr val="tx1">
              <a:lumMod val="25000"/>
              <a:lumOff val="75000"/>
              <a:alpha val="34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2209800" y="381000"/>
            <a:ext cx="2349500" cy="2349500"/>
          </a:xfrm>
          <a:prstGeom prst="ellipse">
            <a:avLst/>
          </a:prstGeom>
          <a:solidFill>
            <a:schemeClr val="accent1">
              <a:lumMod val="20000"/>
              <a:lumOff val="80000"/>
              <a:alpha val="55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5486400" y="1028700"/>
            <a:ext cx="1638300" cy="16383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7" name="Freeform 9"/>
          <p:cNvSpPr/>
          <p:nvPr/>
        </p:nvSpPr>
        <p:spPr>
          <a:xfrm>
            <a:off x="0" y="3365500"/>
            <a:ext cx="9144000" cy="2901950"/>
          </a:xfrm>
          <a:custGeom>
            <a:avLst/>
            <a:gdLst/>
            <a:ahLst/>
            <a:cxnLst>
              <a:cxn ang="0">
                <a:pos x="5676" y="676"/>
              </a:cxn>
              <a:cxn ang="0">
                <a:pos x="5430" y="686"/>
              </a:cxn>
              <a:cxn ang="0">
                <a:pos x="5196" y="714"/>
              </a:cxn>
              <a:cxn ang="0">
                <a:pos x="4974" y="760"/>
              </a:cxn>
              <a:cxn ang="0">
                <a:pos x="4764" y="822"/>
              </a:cxn>
              <a:cxn ang="0">
                <a:pos x="4562" y="896"/>
              </a:cxn>
              <a:cxn ang="0">
                <a:pos x="4308" y="1008"/>
              </a:cxn>
              <a:cxn ang="0">
                <a:pos x="3948" y="1198"/>
              </a:cxn>
              <a:cxn ang="0">
                <a:pos x="3612" y="1392"/>
              </a:cxn>
              <a:cxn ang="0">
                <a:pos x="3376" y="1508"/>
              </a:cxn>
              <a:cxn ang="0">
                <a:pos x="3124" y="1602"/>
              </a:cxn>
              <a:cxn ang="0">
                <a:pos x="2872" y="1688"/>
              </a:cxn>
              <a:cxn ang="0">
                <a:pos x="2608" y="1758"/>
              </a:cxn>
              <a:cxn ang="0">
                <a:pos x="2314" y="1806"/>
              </a:cxn>
              <a:cxn ang="0">
                <a:pos x="2006" y="1828"/>
              </a:cxn>
              <a:cxn ang="0">
                <a:pos x="1700" y="1814"/>
              </a:cxn>
              <a:cxn ang="0">
                <a:pos x="1552" y="1792"/>
              </a:cxn>
              <a:cxn ang="0">
                <a:pos x="1410" y="1758"/>
              </a:cxn>
              <a:cxn ang="0">
                <a:pos x="1228" y="1700"/>
              </a:cxn>
              <a:cxn ang="0">
                <a:pos x="972" y="1596"/>
              </a:cxn>
              <a:cxn ang="0">
                <a:pos x="738" y="1470"/>
              </a:cxn>
              <a:cxn ang="0">
                <a:pos x="536" y="1338"/>
              </a:cxn>
              <a:cxn ang="0">
                <a:pos x="338" y="1186"/>
              </a:cxn>
              <a:cxn ang="0">
                <a:pos x="200" y="1062"/>
              </a:cxn>
              <a:cxn ang="0">
                <a:pos x="74" y="932"/>
              </a:cxn>
              <a:cxn ang="0">
                <a:pos x="0" y="840"/>
              </a:cxn>
              <a:cxn ang="0">
                <a:pos x="6" y="228"/>
              </a:cxn>
              <a:cxn ang="0">
                <a:pos x="354" y="678"/>
              </a:cxn>
              <a:cxn ang="0">
                <a:pos x="486" y="824"/>
              </a:cxn>
              <a:cxn ang="0">
                <a:pos x="632" y="960"/>
              </a:cxn>
              <a:cxn ang="0">
                <a:pos x="792" y="1086"/>
              </a:cxn>
              <a:cxn ang="0">
                <a:pos x="958" y="1202"/>
              </a:cxn>
              <a:cxn ang="0">
                <a:pos x="1188" y="1344"/>
              </a:cxn>
              <a:cxn ang="0">
                <a:pos x="1398" y="1444"/>
              </a:cxn>
              <a:cxn ang="0">
                <a:pos x="1628" y="1522"/>
              </a:cxn>
              <a:cxn ang="0">
                <a:pos x="1788" y="1566"/>
              </a:cxn>
              <a:cxn ang="0">
                <a:pos x="1930" y="1596"/>
              </a:cxn>
              <a:cxn ang="0">
                <a:pos x="2078" y="1612"/>
              </a:cxn>
              <a:cxn ang="0">
                <a:pos x="2372" y="1616"/>
              </a:cxn>
              <a:cxn ang="0">
                <a:pos x="2664" y="1584"/>
              </a:cxn>
              <a:cxn ang="0">
                <a:pos x="2938" y="1526"/>
              </a:cxn>
              <a:cxn ang="0">
                <a:pos x="3184" y="1450"/>
              </a:cxn>
              <a:cxn ang="0">
                <a:pos x="3362" y="1380"/>
              </a:cxn>
              <a:cxn ang="0">
                <a:pos x="3662" y="1238"/>
              </a:cxn>
              <a:cxn ang="0">
                <a:pos x="3948" y="1080"/>
              </a:cxn>
              <a:cxn ang="0">
                <a:pos x="4220" y="912"/>
              </a:cxn>
              <a:cxn ang="0">
                <a:pos x="4746" y="552"/>
              </a:cxn>
              <a:cxn ang="0">
                <a:pos x="4974" y="392"/>
              </a:cxn>
              <a:cxn ang="0">
                <a:pos x="5216" y="236"/>
              </a:cxn>
              <a:cxn ang="0">
                <a:pos x="5410" y="132"/>
              </a:cxn>
              <a:cxn ang="0">
                <a:pos x="5616" y="44"/>
              </a:cxn>
              <a:cxn ang="0">
                <a:pos x="5760" y="0"/>
              </a:cxn>
            </a:cxnLst>
            <a:rect l="0" t="0" r="r" b="b"/>
            <a:pathLst>
              <a:path w="5760" h="1828">
                <a:moveTo>
                  <a:pt x="5760" y="678"/>
                </a:moveTo>
                <a:lnTo>
                  <a:pt x="5760" y="678"/>
                </a:lnTo>
                <a:lnTo>
                  <a:pt x="5676" y="676"/>
                </a:lnTo>
                <a:lnTo>
                  <a:pt x="5592" y="676"/>
                </a:lnTo>
                <a:lnTo>
                  <a:pt x="5510" y="680"/>
                </a:lnTo>
                <a:lnTo>
                  <a:pt x="5430" y="686"/>
                </a:lnTo>
                <a:lnTo>
                  <a:pt x="5350" y="692"/>
                </a:lnTo>
                <a:lnTo>
                  <a:pt x="5272" y="702"/>
                </a:lnTo>
                <a:lnTo>
                  <a:pt x="5196" y="714"/>
                </a:lnTo>
                <a:lnTo>
                  <a:pt x="5120" y="728"/>
                </a:lnTo>
                <a:lnTo>
                  <a:pt x="5048" y="744"/>
                </a:lnTo>
                <a:lnTo>
                  <a:pt x="4974" y="760"/>
                </a:lnTo>
                <a:lnTo>
                  <a:pt x="4904" y="780"/>
                </a:lnTo>
                <a:lnTo>
                  <a:pt x="4832" y="800"/>
                </a:lnTo>
                <a:lnTo>
                  <a:pt x="4764" y="822"/>
                </a:lnTo>
                <a:lnTo>
                  <a:pt x="4696" y="846"/>
                </a:lnTo>
                <a:lnTo>
                  <a:pt x="4628" y="870"/>
                </a:lnTo>
                <a:lnTo>
                  <a:pt x="4562" y="896"/>
                </a:lnTo>
                <a:lnTo>
                  <a:pt x="4498" y="922"/>
                </a:lnTo>
                <a:lnTo>
                  <a:pt x="4432" y="950"/>
                </a:lnTo>
                <a:lnTo>
                  <a:pt x="4308" y="1008"/>
                </a:lnTo>
                <a:lnTo>
                  <a:pt x="4184" y="1070"/>
                </a:lnTo>
                <a:lnTo>
                  <a:pt x="4066" y="1132"/>
                </a:lnTo>
                <a:lnTo>
                  <a:pt x="3948" y="1198"/>
                </a:lnTo>
                <a:lnTo>
                  <a:pt x="3834" y="1262"/>
                </a:lnTo>
                <a:lnTo>
                  <a:pt x="3612" y="1392"/>
                </a:lnTo>
                <a:lnTo>
                  <a:pt x="3612" y="1392"/>
                </a:lnTo>
                <a:lnTo>
                  <a:pt x="3536" y="1434"/>
                </a:lnTo>
                <a:lnTo>
                  <a:pt x="3456" y="1472"/>
                </a:lnTo>
                <a:lnTo>
                  <a:pt x="3376" y="1508"/>
                </a:lnTo>
                <a:lnTo>
                  <a:pt x="3294" y="1540"/>
                </a:lnTo>
                <a:lnTo>
                  <a:pt x="3210" y="1572"/>
                </a:lnTo>
                <a:lnTo>
                  <a:pt x="3124" y="1602"/>
                </a:lnTo>
                <a:lnTo>
                  <a:pt x="2952" y="1662"/>
                </a:lnTo>
                <a:lnTo>
                  <a:pt x="2952" y="1662"/>
                </a:lnTo>
                <a:lnTo>
                  <a:pt x="2872" y="1688"/>
                </a:lnTo>
                <a:lnTo>
                  <a:pt x="2788" y="1712"/>
                </a:lnTo>
                <a:lnTo>
                  <a:pt x="2700" y="1736"/>
                </a:lnTo>
                <a:lnTo>
                  <a:pt x="2608" y="1758"/>
                </a:lnTo>
                <a:lnTo>
                  <a:pt x="2512" y="1776"/>
                </a:lnTo>
                <a:lnTo>
                  <a:pt x="2414" y="1792"/>
                </a:lnTo>
                <a:lnTo>
                  <a:pt x="2314" y="1806"/>
                </a:lnTo>
                <a:lnTo>
                  <a:pt x="2212" y="1816"/>
                </a:lnTo>
                <a:lnTo>
                  <a:pt x="2108" y="1824"/>
                </a:lnTo>
                <a:lnTo>
                  <a:pt x="2006" y="1828"/>
                </a:lnTo>
                <a:lnTo>
                  <a:pt x="1902" y="1828"/>
                </a:lnTo>
                <a:lnTo>
                  <a:pt x="1800" y="1824"/>
                </a:lnTo>
                <a:lnTo>
                  <a:pt x="1700" y="1814"/>
                </a:lnTo>
                <a:lnTo>
                  <a:pt x="1650" y="1808"/>
                </a:lnTo>
                <a:lnTo>
                  <a:pt x="1600" y="1800"/>
                </a:lnTo>
                <a:lnTo>
                  <a:pt x="1552" y="1792"/>
                </a:lnTo>
                <a:lnTo>
                  <a:pt x="1504" y="1782"/>
                </a:lnTo>
                <a:lnTo>
                  <a:pt x="1456" y="1770"/>
                </a:lnTo>
                <a:lnTo>
                  <a:pt x="1410" y="1758"/>
                </a:lnTo>
                <a:lnTo>
                  <a:pt x="1410" y="1758"/>
                </a:lnTo>
                <a:lnTo>
                  <a:pt x="1318" y="1730"/>
                </a:lnTo>
                <a:lnTo>
                  <a:pt x="1228" y="1700"/>
                </a:lnTo>
                <a:lnTo>
                  <a:pt x="1142" y="1668"/>
                </a:lnTo>
                <a:lnTo>
                  <a:pt x="1056" y="1632"/>
                </a:lnTo>
                <a:lnTo>
                  <a:pt x="972" y="1596"/>
                </a:lnTo>
                <a:lnTo>
                  <a:pt x="892" y="1556"/>
                </a:lnTo>
                <a:lnTo>
                  <a:pt x="814" y="1514"/>
                </a:lnTo>
                <a:lnTo>
                  <a:pt x="738" y="1470"/>
                </a:lnTo>
                <a:lnTo>
                  <a:pt x="738" y="1470"/>
                </a:lnTo>
                <a:lnTo>
                  <a:pt x="638" y="1406"/>
                </a:lnTo>
                <a:lnTo>
                  <a:pt x="536" y="1338"/>
                </a:lnTo>
                <a:lnTo>
                  <a:pt x="436" y="1264"/>
                </a:lnTo>
                <a:lnTo>
                  <a:pt x="386" y="1226"/>
                </a:lnTo>
                <a:lnTo>
                  <a:pt x="338" y="1186"/>
                </a:lnTo>
                <a:lnTo>
                  <a:pt x="290" y="1146"/>
                </a:lnTo>
                <a:lnTo>
                  <a:pt x="244" y="1104"/>
                </a:lnTo>
                <a:lnTo>
                  <a:pt x="200" y="1062"/>
                </a:lnTo>
                <a:lnTo>
                  <a:pt x="156" y="1020"/>
                </a:lnTo>
                <a:lnTo>
                  <a:pt x="114" y="976"/>
                </a:lnTo>
                <a:lnTo>
                  <a:pt x="74" y="932"/>
                </a:lnTo>
                <a:lnTo>
                  <a:pt x="36" y="886"/>
                </a:lnTo>
                <a:lnTo>
                  <a:pt x="0" y="840"/>
                </a:lnTo>
                <a:lnTo>
                  <a:pt x="0" y="840"/>
                </a:lnTo>
                <a:lnTo>
                  <a:pt x="6" y="216"/>
                </a:lnTo>
                <a:lnTo>
                  <a:pt x="6" y="216"/>
                </a:lnTo>
                <a:lnTo>
                  <a:pt x="6" y="228"/>
                </a:lnTo>
                <a:lnTo>
                  <a:pt x="6" y="228"/>
                </a:lnTo>
                <a:lnTo>
                  <a:pt x="354" y="678"/>
                </a:lnTo>
                <a:lnTo>
                  <a:pt x="354" y="678"/>
                </a:lnTo>
                <a:lnTo>
                  <a:pt x="396" y="728"/>
                </a:lnTo>
                <a:lnTo>
                  <a:pt x="440" y="776"/>
                </a:lnTo>
                <a:lnTo>
                  <a:pt x="486" y="824"/>
                </a:lnTo>
                <a:lnTo>
                  <a:pt x="532" y="870"/>
                </a:lnTo>
                <a:lnTo>
                  <a:pt x="582" y="916"/>
                </a:lnTo>
                <a:lnTo>
                  <a:pt x="632" y="960"/>
                </a:lnTo>
                <a:lnTo>
                  <a:pt x="684" y="1004"/>
                </a:lnTo>
                <a:lnTo>
                  <a:pt x="738" y="1044"/>
                </a:lnTo>
                <a:lnTo>
                  <a:pt x="792" y="1086"/>
                </a:lnTo>
                <a:lnTo>
                  <a:pt x="846" y="1126"/>
                </a:lnTo>
                <a:lnTo>
                  <a:pt x="902" y="1164"/>
                </a:lnTo>
                <a:lnTo>
                  <a:pt x="958" y="1202"/>
                </a:lnTo>
                <a:lnTo>
                  <a:pt x="1072" y="1274"/>
                </a:lnTo>
                <a:lnTo>
                  <a:pt x="1188" y="1344"/>
                </a:lnTo>
                <a:lnTo>
                  <a:pt x="1188" y="1344"/>
                </a:lnTo>
                <a:lnTo>
                  <a:pt x="1254" y="1380"/>
                </a:lnTo>
                <a:lnTo>
                  <a:pt x="1324" y="1414"/>
                </a:lnTo>
                <a:lnTo>
                  <a:pt x="1398" y="1444"/>
                </a:lnTo>
                <a:lnTo>
                  <a:pt x="1474" y="1472"/>
                </a:lnTo>
                <a:lnTo>
                  <a:pt x="1550" y="1498"/>
                </a:lnTo>
                <a:lnTo>
                  <a:pt x="1628" y="1522"/>
                </a:lnTo>
                <a:lnTo>
                  <a:pt x="1708" y="1546"/>
                </a:lnTo>
                <a:lnTo>
                  <a:pt x="1788" y="1566"/>
                </a:lnTo>
                <a:lnTo>
                  <a:pt x="1788" y="1566"/>
                </a:lnTo>
                <a:lnTo>
                  <a:pt x="1836" y="1578"/>
                </a:lnTo>
                <a:lnTo>
                  <a:pt x="1882" y="1588"/>
                </a:lnTo>
                <a:lnTo>
                  <a:pt x="1930" y="1596"/>
                </a:lnTo>
                <a:lnTo>
                  <a:pt x="1980" y="1602"/>
                </a:lnTo>
                <a:lnTo>
                  <a:pt x="2028" y="1608"/>
                </a:lnTo>
                <a:lnTo>
                  <a:pt x="2078" y="1612"/>
                </a:lnTo>
                <a:lnTo>
                  <a:pt x="2176" y="1618"/>
                </a:lnTo>
                <a:lnTo>
                  <a:pt x="2274" y="1620"/>
                </a:lnTo>
                <a:lnTo>
                  <a:pt x="2372" y="1616"/>
                </a:lnTo>
                <a:lnTo>
                  <a:pt x="2472" y="1608"/>
                </a:lnTo>
                <a:lnTo>
                  <a:pt x="2568" y="1598"/>
                </a:lnTo>
                <a:lnTo>
                  <a:pt x="2664" y="1584"/>
                </a:lnTo>
                <a:lnTo>
                  <a:pt x="2758" y="1568"/>
                </a:lnTo>
                <a:lnTo>
                  <a:pt x="2850" y="1548"/>
                </a:lnTo>
                <a:lnTo>
                  <a:pt x="2938" y="1526"/>
                </a:lnTo>
                <a:lnTo>
                  <a:pt x="3024" y="1502"/>
                </a:lnTo>
                <a:lnTo>
                  <a:pt x="3106" y="1476"/>
                </a:lnTo>
                <a:lnTo>
                  <a:pt x="3184" y="1450"/>
                </a:lnTo>
                <a:lnTo>
                  <a:pt x="3258" y="1422"/>
                </a:lnTo>
                <a:lnTo>
                  <a:pt x="3258" y="1422"/>
                </a:lnTo>
                <a:lnTo>
                  <a:pt x="3362" y="1380"/>
                </a:lnTo>
                <a:lnTo>
                  <a:pt x="3464" y="1334"/>
                </a:lnTo>
                <a:lnTo>
                  <a:pt x="3564" y="1286"/>
                </a:lnTo>
                <a:lnTo>
                  <a:pt x="3662" y="1238"/>
                </a:lnTo>
                <a:lnTo>
                  <a:pt x="3760" y="1186"/>
                </a:lnTo>
                <a:lnTo>
                  <a:pt x="3854" y="1134"/>
                </a:lnTo>
                <a:lnTo>
                  <a:pt x="3948" y="1080"/>
                </a:lnTo>
                <a:lnTo>
                  <a:pt x="4040" y="1026"/>
                </a:lnTo>
                <a:lnTo>
                  <a:pt x="4130" y="970"/>
                </a:lnTo>
                <a:lnTo>
                  <a:pt x="4220" y="912"/>
                </a:lnTo>
                <a:lnTo>
                  <a:pt x="4398" y="794"/>
                </a:lnTo>
                <a:lnTo>
                  <a:pt x="4572" y="674"/>
                </a:lnTo>
                <a:lnTo>
                  <a:pt x="4746" y="552"/>
                </a:lnTo>
                <a:lnTo>
                  <a:pt x="4746" y="552"/>
                </a:lnTo>
                <a:lnTo>
                  <a:pt x="4858" y="472"/>
                </a:lnTo>
                <a:lnTo>
                  <a:pt x="4974" y="392"/>
                </a:lnTo>
                <a:lnTo>
                  <a:pt x="5094" y="312"/>
                </a:lnTo>
                <a:lnTo>
                  <a:pt x="5154" y="274"/>
                </a:lnTo>
                <a:lnTo>
                  <a:pt x="5216" y="236"/>
                </a:lnTo>
                <a:lnTo>
                  <a:pt x="5280" y="200"/>
                </a:lnTo>
                <a:lnTo>
                  <a:pt x="5344" y="164"/>
                </a:lnTo>
                <a:lnTo>
                  <a:pt x="5410" y="132"/>
                </a:lnTo>
                <a:lnTo>
                  <a:pt x="5478" y="100"/>
                </a:lnTo>
                <a:lnTo>
                  <a:pt x="5546" y="70"/>
                </a:lnTo>
                <a:lnTo>
                  <a:pt x="5616" y="44"/>
                </a:lnTo>
                <a:lnTo>
                  <a:pt x="5688" y="20"/>
                </a:lnTo>
                <a:lnTo>
                  <a:pt x="5760" y="0"/>
                </a:lnTo>
                <a:lnTo>
                  <a:pt x="5760" y="0"/>
                </a:lnTo>
                <a:lnTo>
                  <a:pt x="5760" y="678"/>
                </a:lnTo>
                <a:lnTo>
                  <a:pt x="5760" y="678"/>
                </a:lnTo>
              </a:path>
            </a:pathLst>
          </a:custGeom>
          <a:gradFill>
            <a:gsLst>
              <a:gs pos="0">
                <a:schemeClr val="accent2">
                  <a:lumMod val="75000"/>
                  <a:alpha val="0"/>
                </a:schemeClr>
              </a:gs>
              <a:gs pos="50000">
                <a:schemeClr val="accent3">
                  <a:lumMod val="40000"/>
                  <a:lumOff val="60000"/>
                </a:schemeClr>
              </a:gs>
              <a:gs pos="100000">
                <a:schemeClr val="tx1">
                  <a:lumMod val="50000"/>
                  <a:lumOff val="50000"/>
                  <a:alpha val="16000"/>
                </a:schemeClr>
              </a:gs>
            </a:gsLst>
            <a:lin ang="0" scaled="0"/>
          </a:gradFill>
          <a:ln w="9525">
            <a:noFill/>
            <a:round/>
          </a:ln>
          <a:effectLst>
            <a:outerShdw blurRad="50800" dist="38100" dir="5400000" algn="t" rotWithShape="0">
              <a:prstClr val="black">
                <a:alpha val="22000"/>
              </a:prstClr>
            </a:outerShdw>
          </a:effectLst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0" name="Freeform 5"/>
          <p:cNvSpPr/>
          <p:nvPr/>
        </p:nvSpPr>
        <p:spPr>
          <a:xfrm>
            <a:off x="0" y="3733800"/>
            <a:ext cx="9144000" cy="2724150"/>
          </a:xfrm>
          <a:custGeom>
            <a:avLst/>
            <a:gdLst/>
            <a:ahLst/>
            <a:cxnLst>
              <a:cxn ang="0">
                <a:pos x="38" y="67"/>
              </a:cxn>
              <a:cxn ang="0">
                <a:pos x="174" y="296"/>
              </a:cxn>
              <a:cxn ang="0">
                <a:pos x="358" y="553"/>
              </a:cxn>
              <a:cxn ang="0">
                <a:pos x="610" y="839"/>
              </a:cxn>
              <a:cxn ang="0">
                <a:pos x="843" y="1048"/>
              </a:cxn>
              <a:cxn ang="0">
                <a:pos x="1020" y="1177"/>
              </a:cxn>
              <a:cxn ang="0">
                <a:pos x="1213" y="1294"/>
              </a:cxn>
              <a:cxn ang="0">
                <a:pos x="1425" y="1392"/>
              </a:cxn>
              <a:cxn ang="0">
                <a:pos x="1653" y="1468"/>
              </a:cxn>
              <a:cxn ang="0">
                <a:pos x="1899" y="1516"/>
              </a:cxn>
              <a:cxn ang="0">
                <a:pos x="2161" y="1535"/>
              </a:cxn>
              <a:cxn ang="0">
                <a:pos x="2375" y="1525"/>
              </a:cxn>
              <a:cxn ang="0">
                <a:pos x="2649" y="1478"/>
              </a:cxn>
              <a:cxn ang="0">
                <a:pos x="2909" y="1404"/>
              </a:cxn>
              <a:cxn ang="0">
                <a:pos x="3159" y="1303"/>
              </a:cxn>
              <a:cxn ang="0">
                <a:pos x="3399" y="1184"/>
              </a:cxn>
              <a:cxn ang="0">
                <a:pos x="3799" y="941"/>
              </a:cxn>
              <a:cxn ang="0">
                <a:pos x="4436" y="508"/>
              </a:cxn>
              <a:cxn ang="0">
                <a:pos x="4793" y="295"/>
              </a:cxn>
              <a:cxn ang="0">
                <a:pos x="4995" y="198"/>
              </a:cxn>
              <a:cxn ang="0">
                <a:pos x="5196" y="129"/>
              </a:cxn>
              <a:cxn ang="0">
                <a:pos x="5400" y="91"/>
              </a:cxn>
              <a:cxn ang="0">
                <a:pos x="5605" y="90"/>
              </a:cxn>
              <a:cxn ang="0">
                <a:pos x="5757" y="896"/>
              </a:cxn>
              <a:cxn ang="0">
                <a:pos x="5681" y="849"/>
              </a:cxn>
              <a:cxn ang="0">
                <a:pos x="5546" y="794"/>
              </a:cxn>
              <a:cxn ang="0">
                <a:pos x="5343" y="743"/>
              </a:cxn>
              <a:cxn ang="0">
                <a:pos x="5071" y="722"/>
              </a:cxn>
              <a:cxn ang="0">
                <a:pos x="4726" y="753"/>
              </a:cxn>
              <a:cxn ang="0">
                <a:pos x="4421" y="824"/>
              </a:cxn>
              <a:cxn ang="0">
                <a:pos x="4195" y="898"/>
              </a:cxn>
              <a:cxn ang="0">
                <a:pos x="3950" y="999"/>
              </a:cxn>
              <a:cxn ang="0">
                <a:pos x="3687" y="1128"/>
              </a:cxn>
              <a:cxn ang="0">
                <a:pos x="3435" y="1270"/>
              </a:cxn>
              <a:cxn ang="0">
                <a:pos x="2978" y="1487"/>
              </a:cxn>
              <a:cxn ang="0">
                <a:pos x="2692" y="1590"/>
              </a:cxn>
              <a:cxn ang="0">
                <a:pos x="2465" y="1652"/>
              </a:cxn>
              <a:cxn ang="0">
                <a:pos x="2239" y="1694"/>
              </a:cxn>
              <a:cxn ang="0">
                <a:pos x="2011" y="1714"/>
              </a:cxn>
              <a:cxn ang="0">
                <a:pos x="1787" y="1713"/>
              </a:cxn>
              <a:cxn ang="0">
                <a:pos x="1563" y="1687"/>
              </a:cxn>
              <a:cxn ang="0">
                <a:pos x="1341" y="1633"/>
              </a:cxn>
              <a:cxn ang="0">
                <a:pos x="1120" y="1554"/>
              </a:cxn>
              <a:cxn ang="0">
                <a:pos x="901" y="1447"/>
              </a:cxn>
              <a:cxn ang="0">
                <a:pos x="684" y="1309"/>
              </a:cxn>
              <a:cxn ang="0">
                <a:pos x="471" y="1141"/>
              </a:cxn>
              <a:cxn ang="0">
                <a:pos x="260" y="937"/>
              </a:cxn>
              <a:cxn ang="0">
                <a:pos x="52" y="701"/>
              </a:cxn>
            </a:cxnLst>
            <a:rect l="0" t="0" r="r" b="b"/>
            <a:pathLst>
              <a:path w="5760" h="1716">
                <a:moveTo>
                  <a:pt x="5" y="0"/>
                </a:moveTo>
                <a:lnTo>
                  <a:pt x="5" y="0"/>
                </a:lnTo>
                <a:lnTo>
                  <a:pt x="14" y="17"/>
                </a:lnTo>
                <a:lnTo>
                  <a:pt x="38" y="67"/>
                </a:lnTo>
                <a:lnTo>
                  <a:pt x="79" y="141"/>
                </a:lnTo>
                <a:lnTo>
                  <a:pt x="107" y="188"/>
                </a:lnTo>
                <a:lnTo>
                  <a:pt x="138" y="239"/>
                </a:lnTo>
                <a:lnTo>
                  <a:pt x="174" y="296"/>
                </a:lnTo>
                <a:lnTo>
                  <a:pt x="214" y="357"/>
                </a:lnTo>
                <a:lnTo>
                  <a:pt x="257" y="419"/>
                </a:lnTo>
                <a:lnTo>
                  <a:pt x="305" y="486"/>
                </a:lnTo>
                <a:lnTo>
                  <a:pt x="358" y="553"/>
                </a:lnTo>
                <a:lnTo>
                  <a:pt x="414" y="624"/>
                </a:lnTo>
                <a:lnTo>
                  <a:pt x="476" y="694"/>
                </a:lnTo>
                <a:lnTo>
                  <a:pt x="539" y="767"/>
                </a:lnTo>
                <a:lnTo>
                  <a:pt x="610" y="839"/>
                </a:lnTo>
                <a:lnTo>
                  <a:pt x="683" y="910"/>
                </a:lnTo>
                <a:lnTo>
                  <a:pt x="760" y="979"/>
                </a:lnTo>
                <a:lnTo>
                  <a:pt x="801" y="1013"/>
                </a:lnTo>
                <a:lnTo>
                  <a:pt x="843" y="1048"/>
                </a:lnTo>
                <a:lnTo>
                  <a:pt x="886" y="1082"/>
                </a:lnTo>
                <a:lnTo>
                  <a:pt x="929" y="1115"/>
                </a:lnTo>
                <a:lnTo>
                  <a:pt x="974" y="1146"/>
                </a:lnTo>
                <a:lnTo>
                  <a:pt x="1020" y="1177"/>
                </a:lnTo>
                <a:lnTo>
                  <a:pt x="1067" y="1208"/>
                </a:lnTo>
                <a:lnTo>
                  <a:pt x="1115" y="1237"/>
                </a:lnTo>
                <a:lnTo>
                  <a:pt x="1163" y="1266"/>
                </a:lnTo>
                <a:lnTo>
                  <a:pt x="1213" y="1294"/>
                </a:lnTo>
                <a:lnTo>
                  <a:pt x="1265" y="1320"/>
                </a:lnTo>
                <a:lnTo>
                  <a:pt x="1317" y="1346"/>
                </a:lnTo>
                <a:lnTo>
                  <a:pt x="1370" y="1370"/>
                </a:lnTo>
                <a:lnTo>
                  <a:pt x="1425" y="1392"/>
                </a:lnTo>
                <a:lnTo>
                  <a:pt x="1481" y="1413"/>
                </a:lnTo>
                <a:lnTo>
                  <a:pt x="1537" y="1433"/>
                </a:lnTo>
                <a:lnTo>
                  <a:pt x="1594" y="1451"/>
                </a:lnTo>
                <a:lnTo>
                  <a:pt x="1653" y="1468"/>
                </a:lnTo>
                <a:lnTo>
                  <a:pt x="1713" y="1483"/>
                </a:lnTo>
                <a:lnTo>
                  <a:pt x="1774" y="1495"/>
                </a:lnTo>
                <a:lnTo>
                  <a:pt x="1836" y="1508"/>
                </a:lnTo>
                <a:lnTo>
                  <a:pt x="1899" y="1516"/>
                </a:lnTo>
                <a:lnTo>
                  <a:pt x="1963" y="1525"/>
                </a:lnTo>
                <a:lnTo>
                  <a:pt x="2029" y="1530"/>
                </a:lnTo>
                <a:lnTo>
                  <a:pt x="2094" y="1533"/>
                </a:lnTo>
                <a:lnTo>
                  <a:pt x="2161" y="1535"/>
                </a:lnTo>
                <a:lnTo>
                  <a:pt x="2161" y="1535"/>
                </a:lnTo>
                <a:lnTo>
                  <a:pt x="2234" y="1533"/>
                </a:lnTo>
                <a:lnTo>
                  <a:pt x="2304" y="1530"/>
                </a:lnTo>
                <a:lnTo>
                  <a:pt x="2375" y="1525"/>
                </a:lnTo>
                <a:lnTo>
                  <a:pt x="2446" y="1516"/>
                </a:lnTo>
                <a:lnTo>
                  <a:pt x="2513" y="1506"/>
                </a:lnTo>
                <a:lnTo>
                  <a:pt x="2582" y="1494"/>
                </a:lnTo>
                <a:lnTo>
                  <a:pt x="2649" y="1478"/>
                </a:lnTo>
                <a:lnTo>
                  <a:pt x="2715" y="1463"/>
                </a:lnTo>
                <a:lnTo>
                  <a:pt x="2780" y="1446"/>
                </a:lnTo>
                <a:lnTo>
                  <a:pt x="2846" y="1425"/>
                </a:lnTo>
                <a:lnTo>
                  <a:pt x="2909" y="1404"/>
                </a:lnTo>
                <a:lnTo>
                  <a:pt x="2973" y="1380"/>
                </a:lnTo>
                <a:lnTo>
                  <a:pt x="3035" y="1356"/>
                </a:lnTo>
                <a:lnTo>
                  <a:pt x="3097" y="1330"/>
                </a:lnTo>
                <a:lnTo>
                  <a:pt x="3159" y="1303"/>
                </a:lnTo>
                <a:lnTo>
                  <a:pt x="3220" y="1275"/>
                </a:lnTo>
                <a:lnTo>
                  <a:pt x="3280" y="1246"/>
                </a:lnTo>
                <a:lnTo>
                  <a:pt x="3340" y="1215"/>
                </a:lnTo>
                <a:lnTo>
                  <a:pt x="3399" y="1184"/>
                </a:lnTo>
                <a:lnTo>
                  <a:pt x="3457" y="1151"/>
                </a:lnTo>
                <a:lnTo>
                  <a:pt x="3573" y="1084"/>
                </a:lnTo>
                <a:lnTo>
                  <a:pt x="3687" y="1013"/>
                </a:lnTo>
                <a:lnTo>
                  <a:pt x="3799" y="941"/>
                </a:lnTo>
                <a:lnTo>
                  <a:pt x="3907" y="868"/>
                </a:lnTo>
                <a:lnTo>
                  <a:pt x="4123" y="722"/>
                </a:lnTo>
                <a:lnTo>
                  <a:pt x="4333" y="577"/>
                </a:lnTo>
                <a:lnTo>
                  <a:pt x="4436" y="508"/>
                </a:lnTo>
                <a:lnTo>
                  <a:pt x="4540" y="443"/>
                </a:lnTo>
                <a:lnTo>
                  <a:pt x="4641" y="381"/>
                </a:lnTo>
                <a:lnTo>
                  <a:pt x="4743" y="322"/>
                </a:lnTo>
                <a:lnTo>
                  <a:pt x="4793" y="295"/>
                </a:lnTo>
                <a:lnTo>
                  <a:pt x="4845" y="269"/>
                </a:lnTo>
                <a:lnTo>
                  <a:pt x="4895" y="243"/>
                </a:lnTo>
                <a:lnTo>
                  <a:pt x="4945" y="221"/>
                </a:lnTo>
                <a:lnTo>
                  <a:pt x="4995" y="198"/>
                </a:lnTo>
                <a:lnTo>
                  <a:pt x="5046" y="179"/>
                </a:lnTo>
                <a:lnTo>
                  <a:pt x="5096" y="160"/>
                </a:lnTo>
                <a:lnTo>
                  <a:pt x="5146" y="143"/>
                </a:lnTo>
                <a:lnTo>
                  <a:pt x="5196" y="129"/>
                </a:lnTo>
                <a:lnTo>
                  <a:pt x="5248" y="117"/>
                </a:lnTo>
                <a:lnTo>
                  <a:pt x="5298" y="105"/>
                </a:lnTo>
                <a:lnTo>
                  <a:pt x="5348" y="96"/>
                </a:lnTo>
                <a:lnTo>
                  <a:pt x="5400" y="91"/>
                </a:lnTo>
                <a:lnTo>
                  <a:pt x="5450" y="88"/>
                </a:lnTo>
                <a:lnTo>
                  <a:pt x="5501" y="86"/>
                </a:lnTo>
                <a:lnTo>
                  <a:pt x="5553" y="86"/>
                </a:lnTo>
                <a:lnTo>
                  <a:pt x="5605" y="90"/>
                </a:lnTo>
                <a:lnTo>
                  <a:pt x="5657" y="96"/>
                </a:lnTo>
                <a:lnTo>
                  <a:pt x="5708" y="105"/>
                </a:lnTo>
                <a:lnTo>
                  <a:pt x="5760" y="117"/>
                </a:lnTo>
                <a:lnTo>
                  <a:pt x="5757" y="896"/>
                </a:lnTo>
                <a:lnTo>
                  <a:pt x="5757" y="896"/>
                </a:lnTo>
                <a:lnTo>
                  <a:pt x="5748" y="889"/>
                </a:lnTo>
                <a:lnTo>
                  <a:pt x="5722" y="874"/>
                </a:lnTo>
                <a:lnTo>
                  <a:pt x="5681" y="849"/>
                </a:lnTo>
                <a:lnTo>
                  <a:pt x="5653" y="837"/>
                </a:lnTo>
                <a:lnTo>
                  <a:pt x="5622" y="822"/>
                </a:lnTo>
                <a:lnTo>
                  <a:pt x="5586" y="808"/>
                </a:lnTo>
                <a:lnTo>
                  <a:pt x="5546" y="794"/>
                </a:lnTo>
                <a:lnTo>
                  <a:pt x="5503" y="780"/>
                </a:lnTo>
                <a:lnTo>
                  <a:pt x="5453" y="767"/>
                </a:lnTo>
                <a:lnTo>
                  <a:pt x="5402" y="755"/>
                </a:lnTo>
                <a:lnTo>
                  <a:pt x="5343" y="743"/>
                </a:lnTo>
                <a:lnTo>
                  <a:pt x="5283" y="734"/>
                </a:lnTo>
                <a:lnTo>
                  <a:pt x="5215" y="727"/>
                </a:lnTo>
                <a:lnTo>
                  <a:pt x="5145" y="724"/>
                </a:lnTo>
                <a:lnTo>
                  <a:pt x="5071" y="722"/>
                </a:lnTo>
                <a:lnTo>
                  <a:pt x="4991" y="724"/>
                </a:lnTo>
                <a:lnTo>
                  <a:pt x="4907" y="729"/>
                </a:lnTo>
                <a:lnTo>
                  <a:pt x="4819" y="739"/>
                </a:lnTo>
                <a:lnTo>
                  <a:pt x="4726" y="753"/>
                </a:lnTo>
                <a:lnTo>
                  <a:pt x="4629" y="770"/>
                </a:lnTo>
                <a:lnTo>
                  <a:pt x="4528" y="794"/>
                </a:lnTo>
                <a:lnTo>
                  <a:pt x="4474" y="808"/>
                </a:lnTo>
                <a:lnTo>
                  <a:pt x="4421" y="824"/>
                </a:lnTo>
                <a:lnTo>
                  <a:pt x="4366" y="839"/>
                </a:lnTo>
                <a:lnTo>
                  <a:pt x="4311" y="858"/>
                </a:lnTo>
                <a:lnTo>
                  <a:pt x="4254" y="877"/>
                </a:lnTo>
                <a:lnTo>
                  <a:pt x="4195" y="898"/>
                </a:lnTo>
                <a:lnTo>
                  <a:pt x="4135" y="920"/>
                </a:lnTo>
                <a:lnTo>
                  <a:pt x="4074" y="946"/>
                </a:lnTo>
                <a:lnTo>
                  <a:pt x="4012" y="972"/>
                </a:lnTo>
                <a:lnTo>
                  <a:pt x="3950" y="999"/>
                </a:lnTo>
                <a:lnTo>
                  <a:pt x="3887" y="1029"/>
                </a:lnTo>
                <a:lnTo>
                  <a:pt x="3821" y="1061"/>
                </a:lnTo>
                <a:lnTo>
                  <a:pt x="3754" y="1094"/>
                </a:lnTo>
                <a:lnTo>
                  <a:pt x="3687" y="1128"/>
                </a:lnTo>
                <a:lnTo>
                  <a:pt x="3618" y="1166"/>
                </a:lnTo>
                <a:lnTo>
                  <a:pt x="3549" y="1206"/>
                </a:lnTo>
                <a:lnTo>
                  <a:pt x="3549" y="1206"/>
                </a:lnTo>
                <a:lnTo>
                  <a:pt x="3435" y="1270"/>
                </a:lnTo>
                <a:lnTo>
                  <a:pt x="3319" y="1330"/>
                </a:lnTo>
                <a:lnTo>
                  <a:pt x="3206" y="1385"/>
                </a:lnTo>
                <a:lnTo>
                  <a:pt x="3092" y="1439"/>
                </a:lnTo>
                <a:lnTo>
                  <a:pt x="2978" y="1487"/>
                </a:lnTo>
                <a:lnTo>
                  <a:pt x="2864" y="1532"/>
                </a:lnTo>
                <a:lnTo>
                  <a:pt x="2808" y="1552"/>
                </a:lnTo>
                <a:lnTo>
                  <a:pt x="2751" y="1571"/>
                </a:lnTo>
                <a:lnTo>
                  <a:pt x="2692" y="1590"/>
                </a:lnTo>
                <a:lnTo>
                  <a:pt x="2635" y="1607"/>
                </a:lnTo>
                <a:lnTo>
                  <a:pt x="2578" y="1623"/>
                </a:lnTo>
                <a:lnTo>
                  <a:pt x="2522" y="1638"/>
                </a:lnTo>
                <a:lnTo>
                  <a:pt x="2465" y="1652"/>
                </a:lnTo>
                <a:lnTo>
                  <a:pt x="2408" y="1664"/>
                </a:lnTo>
                <a:lnTo>
                  <a:pt x="2351" y="1676"/>
                </a:lnTo>
                <a:lnTo>
                  <a:pt x="2296" y="1685"/>
                </a:lnTo>
                <a:lnTo>
                  <a:pt x="2239" y="1694"/>
                </a:lnTo>
                <a:lnTo>
                  <a:pt x="2182" y="1700"/>
                </a:lnTo>
                <a:lnTo>
                  <a:pt x="2125" y="1707"/>
                </a:lnTo>
                <a:lnTo>
                  <a:pt x="2068" y="1711"/>
                </a:lnTo>
                <a:lnTo>
                  <a:pt x="2011" y="1714"/>
                </a:lnTo>
                <a:lnTo>
                  <a:pt x="1956" y="1716"/>
                </a:lnTo>
                <a:lnTo>
                  <a:pt x="1899" y="1716"/>
                </a:lnTo>
                <a:lnTo>
                  <a:pt x="1842" y="1716"/>
                </a:lnTo>
                <a:lnTo>
                  <a:pt x="1787" y="1713"/>
                </a:lnTo>
                <a:lnTo>
                  <a:pt x="1730" y="1707"/>
                </a:lnTo>
                <a:lnTo>
                  <a:pt x="1675" y="1702"/>
                </a:lnTo>
                <a:lnTo>
                  <a:pt x="1618" y="1695"/>
                </a:lnTo>
                <a:lnTo>
                  <a:pt x="1563" y="1687"/>
                </a:lnTo>
                <a:lnTo>
                  <a:pt x="1506" y="1675"/>
                </a:lnTo>
                <a:lnTo>
                  <a:pt x="1451" y="1663"/>
                </a:lnTo>
                <a:lnTo>
                  <a:pt x="1396" y="1649"/>
                </a:lnTo>
                <a:lnTo>
                  <a:pt x="1341" y="1633"/>
                </a:lnTo>
                <a:lnTo>
                  <a:pt x="1286" y="1616"/>
                </a:lnTo>
                <a:lnTo>
                  <a:pt x="1231" y="1597"/>
                </a:lnTo>
                <a:lnTo>
                  <a:pt x="1175" y="1576"/>
                </a:lnTo>
                <a:lnTo>
                  <a:pt x="1120" y="1554"/>
                </a:lnTo>
                <a:lnTo>
                  <a:pt x="1065" y="1530"/>
                </a:lnTo>
                <a:lnTo>
                  <a:pt x="1010" y="1504"/>
                </a:lnTo>
                <a:lnTo>
                  <a:pt x="957" y="1477"/>
                </a:lnTo>
                <a:lnTo>
                  <a:pt x="901" y="1447"/>
                </a:lnTo>
                <a:lnTo>
                  <a:pt x="846" y="1416"/>
                </a:lnTo>
                <a:lnTo>
                  <a:pt x="793" y="1382"/>
                </a:lnTo>
                <a:lnTo>
                  <a:pt x="739" y="1347"/>
                </a:lnTo>
                <a:lnTo>
                  <a:pt x="684" y="1309"/>
                </a:lnTo>
                <a:lnTo>
                  <a:pt x="631" y="1270"/>
                </a:lnTo>
                <a:lnTo>
                  <a:pt x="577" y="1228"/>
                </a:lnTo>
                <a:lnTo>
                  <a:pt x="524" y="1185"/>
                </a:lnTo>
                <a:lnTo>
                  <a:pt x="471" y="1141"/>
                </a:lnTo>
                <a:lnTo>
                  <a:pt x="419" y="1092"/>
                </a:lnTo>
                <a:lnTo>
                  <a:pt x="365" y="1044"/>
                </a:lnTo>
                <a:lnTo>
                  <a:pt x="312" y="992"/>
                </a:lnTo>
                <a:lnTo>
                  <a:pt x="260" y="937"/>
                </a:lnTo>
                <a:lnTo>
                  <a:pt x="209" y="882"/>
                </a:lnTo>
                <a:lnTo>
                  <a:pt x="155" y="824"/>
                </a:lnTo>
                <a:lnTo>
                  <a:pt x="103" y="763"/>
                </a:lnTo>
                <a:lnTo>
                  <a:pt x="52" y="701"/>
                </a:lnTo>
                <a:lnTo>
                  <a:pt x="0" y="637"/>
                </a:lnTo>
                <a:lnTo>
                  <a:pt x="5" y="0"/>
                </a:lnTo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50000">
                <a:schemeClr val="accent3">
                  <a:lumMod val="60000"/>
                  <a:lumOff val="40000"/>
                </a:schemeClr>
              </a:gs>
              <a:gs pos="100000">
                <a:schemeClr val="accent2">
                  <a:lumMod val="75000"/>
                  <a:alpha val="35000"/>
                </a:schemeClr>
              </a:gs>
            </a:gsLst>
            <a:lin ang="0" scaled="1"/>
            <a:tileRect/>
          </a:gradFill>
          <a:ln w="9525">
            <a:noFill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4143369"/>
            <a:ext cx="7286596" cy="1000143"/>
          </a:xfrm>
        </p:spPr>
        <p:txBody>
          <a:bodyPr anchor="t"/>
          <a:lstStyle>
            <a:lvl1pPr algn="l">
              <a:defRPr sz="44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8596" y="3643314"/>
            <a:ext cx="7286596" cy="50005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58D26B60-262A-4C2F-B9EA-0417E25AC8B0}" type="datetime1">
              <a:rPr lang="ko-KR" altLang="en-US"/>
              <a:pPr>
                <a:defRPr lang="ko-KR" altLang="en-US"/>
              </a:pPr>
              <a:t>2013-10-28</a:t>
            </a:fld>
            <a:endParaRPr lang="en-US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6908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3"/>
          </p:nvPr>
        </p:nvSpPr>
        <p:spPr>
          <a:xfrm>
            <a:off x="457200" y="1143000"/>
            <a:ext cx="4038600" cy="5072063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11" name="내용 개체 틀 8"/>
          <p:cNvSpPr>
            <a:spLocks noGrp="1"/>
          </p:cNvSpPr>
          <p:nvPr>
            <p:ph sz="quarter" idx="14"/>
          </p:nvPr>
        </p:nvSpPr>
        <p:spPr>
          <a:xfrm>
            <a:off x="4648200" y="1143000"/>
            <a:ext cx="4038600" cy="5072063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8CD9FD6E-E3CD-4EAC-A7BA-A0493F364398}" type="datetime1">
              <a:rPr lang="ko-KR" altLang="en-US"/>
              <a:pPr>
                <a:defRPr lang="ko-KR" altLang="en-US"/>
              </a:pPr>
              <a:t>2013-10-28</a:t>
            </a:fld>
            <a:endParaRPr lang="en-US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DDE465DF-375E-4890-8B3B-83CE55EA09C9}" type="datetime1">
              <a:rPr lang="ko-KR" altLang="en-US"/>
              <a:pPr>
                <a:defRPr lang="ko-KR" altLang="en-US"/>
              </a:pPr>
              <a:t>2013-10-28</a:t>
            </a:fld>
            <a:endParaRPr lang="en-US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456028" y="1206500"/>
            <a:ext cx="8229600" cy="4961763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 lang="ko-KR" altLang="en-US"/>
            </a:pPr>
            <a:fld id="{C825355F-678F-4A38-A618-01437EB1D45D}" type="datetime1">
              <a:rPr lang="ko-KR" altLang="en-US"/>
              <a:pPr>
                <a:defRPr lang="ko-KR" altLang="en-US"/>
              </a:pPr>
              <a:t>2013-10-28</a:t>
            </a:fld>
            <a:endParaRPr lang="en-US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 lang="ko-KR" altLang="en-US"/>
            </a:pPr>
            <a:endParaRPr lang="en-US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6908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11" name="내용 개체 틀 10"/>
          <p:cNvSpPr>
            <a:spLocks noGrp="1"/>
          </p:cNvSpPr>
          <p:nvPr>
            <p:ph sz="quarter" idx="13"/>
          </p:nvPr>
        </p:nvSpPr>
        <p:spPr>
          <a:xfrm>
            <a:off x="457199" y="1214438"/>
            <a:ext cx="4005944" cy="2366962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18" name="내용 개체 틀 10"/>
          <p:cNvSpPr>
            <a:spLocks noGrp="1"/>
          </p:cNvSpPr>
          <p:nvPr>
            <p:ph sz="quarter" idx="14"/>
          </p:nvPr>
        </p:nvSpPr>
        <p:spPr>
          <a:xfrm>
            <a:off x="4680856" y="1214438"/>
            <a:ext cx="4005944" cy="2366962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19" name="내용 개체 틀 10"/>
          <p:cNvSpPr>
            <a:spLocks noGrp="1"/>
          </p:cNvSpPr>
          <p:nvPr>
            <p:ph sz="quarter" idx="15"/>
          </p:nvPr>
        </p:nvSpPr>
        <p:spPr>
          <a:xfrm>
            <a:off x="457199" y="3758296"/>
            <a:ext cx="4005944" cy="2366962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20" name="내용 개체 틀 10"/>
          <p:cNvSpPr>
            <a:spLocks noGrp="1"/>
          </p:cNvSpPr>
          <p:nvPr>
            <p:ph sz="quarter" idx="16"/>
          </p:nvPr>
        </p:nvSpPr>
        <p:spPr>
          <a:xfrm>
            <a:off x="4680856" y="3758296"/>
            <a:ext cx="4005944" cy="2366962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>
              <a:defRPr lang="ko-KR" altLang="en-US"/>
            </a:pPr>
            <a:fld id="{9AACF322-0C32-4E73-958E-5B92473F7718}" type="datetime1">
              <a:rPr lang="ko-KR" altLang="en-US"/>
              <a:pPr>
                <a:defRPr lang="ko-KR" altLang="en-US"/>
              </a:pPr>
              <a:t>2013-10-28</a:t>
            </a:fld>
            <a:endParaRPr lang="en-US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 lang="ko-KR" altLang="en-US"/>
            </a:pPr>
            <a:endParaRPr lang="en-US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그림 및 설명" type="picTx" preserve="1">
  <p:cSld name="그림 및 설명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33370"/>
            <a:ext cx="5486400" cy="566738"/>
          </a:xfrm>
        </p:spPr>
        <p:txBody>
          <a:bodyPr anchor="ctr">
            <a:noAutofit/>
          </a:bodyPr>
          <a:lstStyle>
            <a:lvl1pPr algn="ctr">
              <a:defRPr sz="32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792288" y="1219200"/>
            <a:ext cx="5486400" cy="4114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B8B418D5-2D93-4986-8C2B-C6D3D1663D18}" type="datetime1">
              <a:rPr lang="ko-KR" altLang="en-US"/>
              <a:pPr>
                <a:defRPr lang="ko-KR" altLang="en-US"/>
              </a:pPr>
              <a:t>2013-10-28</a:t>
            </a:fld>
            <a:endParaRPr lang="en-US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en-US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꿈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그림 17" descr="001.png"/>
          <p:cNvPicPr>
            <a:picLocks noChangeAspect="1"/>
          </p:cNvPicPr>
          <p:nvPr/>
        </p:nvPicPr>
        <p:blipFill rotWithShape="1">
          <a:blip r:embed="rId14" cstate="print">
            <a:alphaModFix/>
            <a:lum/>
          </a:blip>
          <a:stretch>
            <a:fillRect/>
          </a:stretch>
        </p:blipFill>
        <p:spPr>
          <a:xfrm>
            <a:off x="0" y="58777"/>
            <a:ext cx="9144000" cy="3298785"/>
          </a:xfrm>
          <a:prstGeom prst="rect">
            <a:avLst/>
          </a:prstGeom>
        </p:spPr>
      </p:pic>
      <p:sp>
        <p:nvSpPr>
          <p:cNvPr id="13" name="Freeform 5"/>
          <p:cNvSpPr/>
          <p:nvPr/>
        </p:nvSpPr>
        <p:spPr>
          <a:xfrm>
            <a:off x="0" y="0"/>
            <a:ext cx="9144000" cy="1142984"/>
          </a:xfrm>
          <a:custGeom>
            <a:avLst/>
            <a:gdLst/>
            <a:ahLst/>
            <a:cxnLst>
              <a:cxn ang="0">
                <a:pos x="38" y="67"/>
              </a:cxn>
              <a:cxn ang="0">
                <a:pos x="174" y="296"/>
              </a:cxn>
              <a:cxn ang="0">
                <a:pos x="358" y="553"/>
              </a:cxn>
              <a:cxn ang="0">
                <a:pos x="610" y="839"/>
              </a:cxn>
              <a:cxn ang="0">
                <a:pos x="843" y="1048"/>
              </a:cxn>
              <a:cxn ang="0">
                <a:pos x="1020" y="1177"/>
              </a:cxn>
              <a:cxn ang="0">
                <a:pos x="1213" y="1294"/>
              </a:cxn>
              <a:cxn ang="0">
                <a:pos x="1425" y="1392"/>
              </a:cxn>
              <a:cxn ang="0">
                <a:pos x="1653" y="1468"/>
              </a:cxn>
              <a:cxn ang="0">
                <a:pos x="1899" y="1516"/>
              </a:cxn>
              <a:cxn ang="0">
                <a:pos x="2161" y="1535"/>
              </a:cxn>
              <a:cxn ang="0">
                <a:pos x="2375" y="1525"/>
              </a:cxn>
              <a:cxn ang="0">
                <a:pos x="2649" y="1478"/>
              </a:cxn>
              <a:cxn ang="0">
                <a:pos x="2909" y="1404"/>
              </a:cxn>
              <a:cxn ang="0">
                <a:pos x="3159" y="1303"/>
              </a:cxn>
              <a:cxn ang="0">
                <a:pos x="3399" y="1184"/>
              </a:cxn>
              <a:cxn ang="0">
                <a:pos x="3799" y="941"/>
              </a:cxn>
              <a:cxn ang="0">
                <a:pos x="4436" y="508"/>
              </a:cxn>
              <a:cxn ang="0">
                <a:pos x="4793" y="295"/>
              </a:cxn>
              <a:cxn ang="0">
                <a:pos x="4995" y="198"/>
              </a:cxn>
              <a:cxn ang="0">
                <a:pos x="5196" y="129"/>
              </a:cxn>
              <a:cxn ang="0">
                <a:pos x="5400" y="91"/>
              </a:cxn>
              <a:cxn ang="0">
                <a:pos x="5605" y="90"/>
              </a:cxn>
              <a:cxn ang="0">
                <a:pos x="5757" y="896"/>
              </a:cxn>
              <a:cxn ang="0">
                <a:pos x="5681" y="849"/>
              </a:cxn>
              <a:cxn ang="0">
                <a:pos x="5546" y="794"/>
              </a:cxn>
              <a:cxn ang="0">
                <a:pos x="5343" y="743"/>
              </a:cxn>
              <a:cxn ang="0">
                <a:pos x="5071" y="722"/>
              </a:cxn>
              <a:cxn ang="0">
                <a:pos x="4726" y="753"/>
              </a:cxn>
              <a:cxn ang="0">
                <a:pos x="4421" y="824"/>
              </a:cxn>
              <a:cxn ang="0">
                <a:pos x="4195" y="898"/>
              </a:cxn>
              <a:cxn ang="0">
                <a:pos x="3950" y="999"/>
              </a:cxn>
              <a:cxn ang="0">
                <a:pos x="3687" y="1128"/>
              </a:cxn>
              <a:cxn ang="0">
                <a:pos x="3435" y="1270"/>
              </a:cxn>
              <a:cxn ang="0">
                <a:pos x="2978" y="1487"/>
              </a:cxn>
              <a:cxn ang="0">
                <a:pos x="2692" y="1590"/>
              </a:cxn>
              <a:cxn ang="0">
                <a:pos x="2465" y="1652"/>
              </a:cxn>
              <a:cxn ang="0">
                <a:pos x="2239" y="1694"/>
              </a:cxn>
              <a:cxn ang="0">
                <a:pos x="2011" y="1714"/>
              </a:cxn>
              <a:cxn ang="0">
                <a:pos x="1787" y="1713"/>
              </a:cxn>
              <a:cxn ang="0">
                <a:pos x="1563" y="1687"/>
              </a:cxn>
              <a:cxn ang="0">
                <a:pos x="1341" y="1633"/>
              </a:cxn>
              <a:cxn ang="0">
                <a:pos x="1120" y="1554"/>
              </a:cxn>
              <a:cxn ang="0">
                <a:pos x="901" y="1447"/>
              </a:cxn>
              <a:cxn ang="0">
                <a:pos x="684" y="1309"/>
              </a:cxn>
              <a:cxn ang="0">
                <a:pos x="471" y="1141"/>
              </a:cxn>
              <a:cxn ang="0">
                <a:pos x="260" y="937"/>
              </a:cxn>
              <a:cxn ang="0">
                <a:pos x="52" y="701"/>
              </a:cxn>
            </a:cxnLst>
            <a:rect l="0" t="0" r="r" b="b"/>
            <a:pathLst>
              <a:path w="5760" h="1716">
                <a:moveTo>
                  <a:pt x="5" y="0"/>
                </a:moveTo>
                <a:lnTo>
                  <a:pt x="5" y="0"/>
                </a:lnTo>
                <a:lnTo>
                  <a:pt x="14" y="17"/>
                </a:lnTo>
                <a:lnTo>
                  <a:pt x="38" y="67"/>
                </a:lnTo>
                <a:lnTo>
                  <a:pt x="79" y="141"/>
                </a:lnTo>
                <a:lnTo>
                  <a:pt x="107" y="188"/>
                </a:lnTo>
                <a:lnTo>
                  <a:pt x="138" y="239"/>
                </a:lnTo>
                <a:lnTo>
                  <a:pt x="174" y="296"/>
                </a:lnTo>
                <a:lnTo>
                  <a:pt x="214" y="357"/>
                </a:lnTo>
                <a:lnTo>
                  <a:pt x="257" y="419"/>
                </a:lnTo>
                <a:lnTo>
                  <a:pt x="305" y="486"/>
                </a:lnTo>
                <a:lnTo>
                  <a:pt x="358" y="553"/>
                </a:lnTo>
                <a:lnTo>
                  <a:pt x="414" y="624"/>
                </a:lnTo>
                <a:lnTo>
                  <a:pt x="476" y="694"/>
                </a:lnTo>
                <a:lnTo>
                  <a:pt x="539" y="767"/>
                </a:lnTo>
                <a:lnTo>
                  <a:pt x="610" y="839"/>
                </a:lnTo>
                <a:lnTo>
                  <a:pt x="683" y="910"/>
                </a:lnTo>
                <a:lnTo>
                  <a:pt x="760" y="979"/>
                </a:lnTo>
                <a:lnTo>
                  <a:pt x="801" y="1013"/>
                </a:lnTo>
                <a:lnTo>
                  <a:pt x="843" y="1048"/>
                </a:lnTo>
                <a:lnTo>
                  <a:pt x="886" y="1082"/>
                </a:lnTo>
                <a:lnTo>
                  <a:pt x="929" y="1115"/>
                </a:lnTo>
                <a:lnTo>
                  <a:pt x="974" y="1146"/>
                </a:lnTo>
                <a:lnTo>
                  <a:pt x="1020" y="1177"/>
                </a:lnTo>
                <a:lnTo>
                  <a:pt x="1067" y="1208"/>
                </a:lnTo>
                <a:lnTo>
                  <a:pt x="1115" y="1237"/>
                </a:lnTo>
                <a:lnTo>
                  <a:pt x="1163" y="1266"/>
                </a:lnTo>
                <a:lnTo>
                  <a:pt x="1213" y="1294"/>
                </a:lnTo>
                <a:lnTo>
                  <a:pt x="1265" y="1320"/>
                </a:lnTo>
                <a:lnTo>
                  <a:pt x="1317" y="1346"/>
                </a:lnTo>
                <a:lnTo>
                  <a:pt x="1370" y="1370"/>
                </a:lnTo>
                <a:lnTo>
                  <a:pt x="1425" y="1392"/>
                </a:lnTo>
                <a:lnTo>
                  <a:pt x="1481" y="1413"/>
                </a:lnTo>
                <a:lnTo>
                  <a:pt x="1537" y="1433"/>
                </a:lnTo>
                <a:lnTo>
                  <a:pt x="1594" y="1451"/>
                </a:lnTo>
                <a:lnTo>
                  <a:pt x="1653" y="1468"/>
                </a:lnTo>
                <a:lnTo>
                  <a:pt x="1713" y="1483"/>
                </a:lnTo>
                <a:lnTo>
                  <a:pt x="1774" y="1495"/>
                </a:lnTo>
                <a:lnTo>
                  <a:pt x="1836" y="1508"/>
                </a:lnTo>
                <a:lnTo>
                  <a:pt x="1899" y="1516"/>
                </a:lnTo>
                <a:lnTo>
                  <a:pt x="1963" y="1525"/>
                </a:lnTo>
                <a:lnTo>
                  <a:pt x="2029" y="1530"/>
                </a:lnTo>
                <a:lnTo>
                  <a:pt x="2094" y="1533"/>
                </a:lnTo>
                <a:lnTo>
                  <a:pt x="2161" y="1535"/>
                </a:lnTo>
                <a:lnTo>
                  <a:pt x="2161" y="1535"/>
                </a:lnTo>
                <a:lnTo>
                  <a:pt x="2234" y="1533"/>
                </a:lnTo>
                <a:lnTo>
                  <a:pt x="2304" y="1530"/>
                </a:lnTo>
                <a:lnTo>
                  <a:pt x="2375" y="1525"/>
                </a:lnTo>
                <a:lnTo>
                  <a:pt x="2446" y="1516"/>
                </a:lnTo>
                <a:lnTo>
                  <a:pt x="2513" y="1506"/>
                </a:lnTo>
                <a:lnTo>
                  <a:pt x="2582" y="1494"/>
                </a:lnTo>
                <a:lnTo>
                  <a:pt x="2649" y="1478"/>
                </a:lnTo>
                <a:lnTo>
                  <a:pt x="2715" y="1463"/>
                </a:lnTo>
                <a:lnTo>
                  <a:pt x="2780" y="1446"/>
                </a:lnTo>
                <a:lnTo>
                  <a:pt x="2846" y="1425"/>
                </a:lnTo>
                <a:lnTo>
                  <a:pt x="2909" y="1404"/>
                </a:lnTo>
                <a:lnTo>
                  <a:pt x="2973" y="1380"/>
                </a:lnTo>
                <a:lnTo>
                  <a:pt x="3035" y="1356"/>
                </a:lnTo>
                <a:lnTo>
                  <a:pt x="3097" y="1330"/>
                </a:lnTo>
                <a:lnTo>
                  <a:pt x="3159" y="1303"/>
                </a:lnTo>
                <a:lnTo>
                  <a:pt x="3220" y="1275"/>
                </a:lnTo>
                <a:lnTo>
                  <a:pt x="3280" y="1246"/>
                </a:lnTo>
                <a:lnTo>
                  <a:pt x="3340" y="1215"/>
                </a:lnTo>
                <a:lnTo>
                  <a:pt x="3399" y="1184"/>
                </a:lnTo>
                <a:lnTo>
                  <a:pt x="3457" y="1151"/>
                </a:lnTo>
                <a:lnTo>
                  <a:pt x="3573" y="1084"/>
                </a:lnTo>
                <a:lnTo>
                  <a:pt x="3687" y="1013"/>
                </a:lnTo>
                <a:lnTo>
                  <a:pt x="3799" y="941"/>
                </a:lnTo>
                <a:lnTo>
                  <a:pt x="3907" y="868"/>
                </a:lnTo>
                <a:lnTo>
                  <a:pt x="4123" y="722"/>
                </a:lnTo>
                <a:lnTo>
                  <a:pt x="4333" y="577"/>
                </a:lnTo>
                <a:lnTo>
                  <a:pt x="4436" y="508"/>
                </a:lnTo>
                <a:lnTo>
                  <a:pt x="4540" y="443"/>
                </a:lnTo>
                <a:lnTo>
                  <a:pt x="4641" y="381"/>
                </a:lnTo>
                <a:lnTo>
                  <a:pt x="4743" y="322"/>
                </a:lnTo>
                <a:lnTo>
                  <a:pt x="4793" y="295"/>
                </a:lnTo>
                <a:lnTo>
                  <a:pt x="4845" y="269"/>
                </a:lnTo>
                <a:lnTo>
                  <a:pt x="4895" y="243"/>
                </a:lnTo>
                <a:lnTo>
                  <a:pt x="4945" y="221"/>
                </a:lnTo>
                <a:lnTo>
                  <a:pt x="4995" y="198"/>
                </a:lnTo>
                <a:lnTo>
                  <a:pt x="5046" y="179"/>
                </a:lnTo>
                <a:lnTo>
                  <a:pt x="5096" y="160"/>
                </a:lnTo>
                <a:lnTo>
                  <a:pt x="5146" y="143"/>
                </a:lnTo>
                <a:lnTo>
                  <a:pt x="5196" y="129"/>
                </a:lnTo>
                <a:lnTo>
                  <a:pt x="5248" y="117"/>
                </a:lnTo>
                <a:lnTo>
                  <a:pt x="5298" y="105"/>
                </a:lnTo>
                <a:lnTo>
                  <a:pt x="5348" y="96"/>
                </a:lnTo>
                <a:lnTo>
                  <a:pt x="5400" y="91"/>
                </a:lnTo>
                <a:lnTo>
                  <a:pt x="5450" y="88"/>
                </a:lnTo>
                <a:lnTo>
                  <a:pt x="5501" y="86"/>
                </a:lnTo>
                <a:lnTo>
                  <a:pt x="5553" y="86"/>
                </a:lnTo>
                <a:lnTo>
                  <a:pt x="5605" y="90"/>
                </a:lnTo>
                <a:lnTo>
                  <a:pt x="5657" y="96"/>
                </a:lnTo>
                <a:lnTo>
                  <a:pt x="5708" y="105"/>
                </a:lnTo>
                <a:lnTo>
                  <a:pt x="5760" y="117"/>
                </a:lnTo>
                <a:lnTo>
                  <a:pt x="5757" y="896"/>
                </a:lnTo>
                <a:lnTo>
                  <a:pt x="5757" y="896"/>
                </a:lnTo>
                <a:lnTo>
                  <a:pt x="5748" y="889"/>
                </a:lnTo>
                <a:lnTo>
                  <a:pt x="5722" y="874"/>
                </a:lnTo>
                <a:lnTo>
                  <a:pt x="5681" y="849"/>
                </a:lnTo>
                <a:lnTo>
                  <a:pt x="5653" y="837"/>
                </a:lnTo>
                <a:lnTo>
                  <a:pt x="5622" y="822"/>
                </a:lnTo>
                <a:lnTo>
                  <a:pt x="5586" y="808"/>
                </a:lnTo>
                <a:lnTo>
                  <a:pt x="5546" y="794"/>
                </a:lnTo>
                <a:lnTo>
                  <a:pt x="5503" y="780"/>
                </a:lnTo>
                <a:lnTo>
                  <a:pt x="5453" y="767"/>
                </a:lnTo>
                <a:lnTo>
                  <a:pt x="5402" y="755"/>
                </a:lnTo>
                <a:lnTo>
                  <a:pt x="5343" y="743"/>
                </a:lnTo>
                <a:lnTo>
                  <a:pt x="5283" y="734"/>
                </a:lnTo>
                <a:lnTo>
                  <a:pt x="5215" y="727"/>
                </a:lnTo>
                <a:lnTo>
                  <a:pt x="5145" y="724"/>
                </a:lnTo>
                <a:lnTo>
                  <a:pt x="5071" y="722"/>
                </a:lnTo>
                <a:lnTo>
                  <a:pt x="4991" y="724"/>
                </a:lnTo>
                <a:lnTo>
                  <a:pt x="4907" y="729"/>
                </a:lnTo>
                <a:lnTo>
                  <a:pt x="4819" y="739"/>
                </a:lnTo>
                <a:lnTo>
                  <a:pt x="4726" y="753"/>
                </a:lnTo>
                <a:lnTo>
                  <a:pt x="4629" y="770"/>
                </a:lnTo>
                <a:lnTo>
                  <a:pt x="4528" y="794"/>
                </a:lnTo>
                <a:lnTo>
                  <a:pt x="4474" y="808"/>
                </a:lnTo>
                <a:lnTo>
                  <a:pt x="4421" y="824"/>
                </a:lnTo>
                <a:lnTo>
                  <a:pt x="4366" y="839"/>
                </a:lnTo>
                <a:lnTo>
                  <a:pt x="4311" y="858"/>
                </a:lnTo>
                <a:lnTo>
                  <a:pt x="4254" y="877"/>
                </a:lnTo>
                <a:lnTo>
                  <a:pt x="4195" y="898"/>
                </a:lnTo>
                <a:lnTo>
                  <a:pt x="4135" y="920"/>
                </a:lnTo>
                <a:lnTo>
                  <a:pt x="4074" y="946"/>
                </a:lnTo>
                <a:lnTo>
                  <a:pt x="4012" y="972"/>
                </a:lnTo>
                <a:lnTo>
                  <a:pt x="3950" y="999"/>
                </a:lnTo>
                <a:lnTo>
                  <a:pt x="3887" y="1029"/>
                </a:lnTo>
                <a:lnTo>
                  <a:pt x="3821" y="1061"/>
                </a:lnTo>
                <a:lnTo>
                  <a:pt x="3754" y="1094"/>
                </a:lnTo>
                <a:lnTo>
                  <a:pt x="3687" y="1128"/>
                </a:lnTo>
                <a:lnTo>
                  <a:pt x="3618" y="1166"/>
                </a:lnTo>
                <a:lnTo>
                  <a:pt x="3549" y="1206"/>
                </a:lnTo>
                <a:lnTo>
                  <a:pt x="3549" y="1206"/>
                </a:lnTo>
                <a:lnTo>
                  <a:pt x="3435" y="1270"/>
                </a:lnTo>
                <a:lnTo>
                  <a:pt x="3319" y="1330"/>
                </a:lnTo>
                <a:lnTo>
                  <a:pt x="3206" y="1385"/>
                </a:lnTo>
                <a:lnTo>
                  <a:pt x="3092" y="1439"/>
                </a:lnTo>
                <a:lnTo>
                  <a:pt x="2978" y="1487"/>
                </a:lnTo>
                <a:lnTo>
                  <a:pt x="2864" y="1532"/>
                </a:lnTo>
                <a:lnTo>
                  <a:pt x="2808" y="1552"/>
                </a:lnTo>
                <a:lnTo>
                  <a:pt x="2751" y="1571"/>
                </a:lnTo>
                <a:lnTo>
                  <a:pt x="2692" y="1590"/>
                </a:lnTo>
                <a:lnTo>
                  <a:pt x="2635" y="1607"/>
                </a:lnTo>
                <a:lnTo>
                  <a:pt x="2578" y="1623"/>
                </a:lnTo>
                <a:lnTo>
                  <a:pt x="2522" y="1638"/>
                </a:lnTo>
                <a:lnTo>
                  <a:pt x="2465" y="1652"/>
                </a:lnTo>
                <a:lnTo>
                  <a:pt x="2408" y="1664"/>
                </a:lnTo>
                <a:lnTo>
                  <a:pt x="2351" y="1676"/>
                </a:lnTo>
                <a:lnTo>
                  <a:pt x="2296" y="1685"/>
                </a:lnTo>
                <a:lnTo>
                  <a:pt x="2239" y="1694"/>
                </a:lnTo>
                <a:lnTo>
                  <a:pt x="2182" y="1700"/>
                </a:lnTo>
                <a:lnTo>
                  <a:pt x="2125" y="1707"/>
                </a:lnTo>
                <a:lnTo>
                  <a:pt x="2068" y="1711"/>
                </a:lnTo>
                <a:lnTo>
                  <a:pt x="2011" y="1714"/>
                </a:lnTo>
                <a:lnTo>
                  <a:pt x="1956" y="1716"/>
                </a:lnTo>
                <a:lnTo>
                  <a:pt x="1899" y="1716"/>
                </a:lnTo>
                <a:lnTo>
                  <a:pt x="1842" y="1716"/>
                </a:lnTo>
                <a:lnTo>
                  <a:pt x="1787" y="1713"/>
                </a:lnTo>
                <a:lnTo>
                  <a:pt x="1730" y="1707"/>
                </a:lnTo>
                <a:lnTo>
                  <a:pt x="1675" y="1702"/>
                </a:lnTo>
                <a:lnTo>
                  <a:pt x="1618" y="1695"/>
                </a:lnTo>
                <a:lnTo>
                  <a:pt x="1563" y="1687"/>
                </a:lnTo>
                <a:lnTo>
                  <a:pt x="1506" y="1675"/>
                </a:lnTo>
                <a:lnTo>
                  <a:pt x="1451" y="1663"/>
                </a:lnTo>
                <a:lnTo>
                  <a:pt x="1396" y="1649"/>
                </a:lnTo>
                <a:lnTo>
                  <a:pt x="1341" y="1633"/>
                </a:lnTo>
                <a:lnTo>
                  <a:pt x="1286" y="1616"/>
                </a:lnTo>
                <a:lnTo>
                  <a:pt x="1231" y="1597"/>
                </a:lnTo>
                <a:lnTo>
                  <a:pt x="1175" y="1576"/>
                </a:lnTo>
                <a:lnTo>
                  <a:pt x="1120" y="1554"/>
                </a:lnTo>
                <a:lnTo>
                  <a:pt x="1065" y="1530"/>
                </a:lnTo>
                <a:lnTo>
                  <a:pt x="1010" y="1504"/>
                </a:lnTo>
                <a:lnTo>
                  <a:pt x="957" y="1477"/>
                </a:lnTo>
                <a:lnTo>
                  <a:pt x="901" y="1447"/>
                </a:lnTo>
                <a:lnTo>
                  <a:pt x="846" y="1416"/>
                </a:lnTo>
                <a:lnTo>
                  <a:pt x="793" y="1382"/>
                </a:lnTo>
                <a:lnTo>
                  <a:pt x="739" y="1347"/>
                </a:lnTo>
                <a:lnTo>
                  <a:pt x="684" y="1309"/>
                </a:lnTo>
                <a:lnTo>
                  <a:pt x="631" y="1270"/>
                </a:lnTo>
                <a:lnTo>
                  <a:pt x="577" y="1228"/>
                </a:lnTo>
                <a:lnTo>
                  <a:pt x="524" y="1185"/>
                </a:lnTo>
                <a:lnTo>
                  <a:pt x="471" y="1141"/>
                </a:lnTo>
                <a:lnTo>
                  <a:pt x="419" y="1092"/>
                </a:lnTo>
                <a:lnTo>
                  <a:pt x="365" y="1044"/>
                </a:lnTo>
                <a:lnTo>
                  <a:pt x="312" y="992"/>
                </a:lnTo>
                <a:lnTo>
                  <a:pt x="260" y="937"/>
                </a:lnTo>
                <a:lnTo>
                  <a:pt x="209" y="882"/>
                </a:lnTo>
                <a:lnTo>
                  <a:pt x="155" y="824"/>
                </a:lnTo>
                <a:lnTo>
                  <a:pt x="103" y="763"/>
                </a:lnTo>
                <a:lnTo>
                  <a:pt x="52" y="701"/>
                </a:lnTo>
                <a:lnTo>
                  <a:pt x="0" y="637"/>
                </a:lnTo>
                <a:lnTo>
                  <a:pt x="5" y="0"/>
                </a:lnTo>
              </a:path>
            </a:pathLst>
          </a:custGeom>
          <a:gradFill flip="none" rotWithShape="1">
            <a:gsLst>
              <a:gs pos="0">
                <a:schemeClr val="bg1">
                  <a:alpha val="36000"/>
                </a:schemeClr>
              </a:gs>
              <a:gs pos="50000">
                <a:schemeClr val="accent3">
                  <a:lumMod val="40000"/>
                  <a:lumOff val="60000"/>
                </a:schemeClr>
              </a:gs>
              <a:gs pos="100000">
                <a:schemeClr val="accent2">
                  <a:lumMod val="75000"/>
                  <a:alpha val="29000"/>
                </a:schemeClr>
              </a:gs>
            </a:gsLst>
            <a:lin ang="0" scaled="1"/>
            <a:tileRect/>
          </a:gradFill>
          <a:ln w="9525">
            <a:noFill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4" name="Freeform 5"/>
          <p:cNvSpPr/>
          <p:nvPr/>
        </p:nvSpPr>
        <p:spPr>
          <a:xfrm rot="264110" flipV="1">
            <a:off x="-42" y="501148"/>
            <a:ext cx="9172818" cy="500042"/>
          </a:xfrm>
          <a:custGeom>
            <a:avLst/>
            <a:gdLst>
              <a:gd name="connsiteX0" fmla="*/ 5 w 5757"/>
              <a:gd name="connsiteY0" fmla="*/ 0 h 1716"/>
              <a:gd name="connsiteX1" fmla="*/ 5 w 5757"/>
              <a:gd name="connsiteY1" fmla="*/ 0 h 1716"/>
              <a:gd name="connsiteX2" fmla="*/ 14 w 5757"/>
              <a:gd name="connsiteY2" fmla="*/ 17 h 1716"/>
              <a:gd name="connsiteX3" fmla="*/ 38 w 5757"/>
              <a:gd name="connsiteY3" fmla="*/ 67 h 1716"/>
              <a:gd name="connsiteX4" fmla="*/ 79 w 5757"/>
              <a:gd name="connsiteY4" fmla="*/ 141 h 1716"/>
              <a:gd name="connsiteX5" fmla="*/ 107 w 5757"/>
              <a:gd name="connsiteY5" fmla="*/ 188 h 1716"/>
              <a:gd name="connsiteX6" fmla="*/ 138 w 5757"/>
              <a:gd name="connsiteY6" fmla="*/ 239 h 1716"/>
              <a:gd name="connsiteX7" fmla="*/ 174 w 5757"/>
              <a:gd name="connsiteY7" fmla="*/ 296 h 1716"/>
              <a:gd name="connsiteX8" fmla="*/ 214 w 5757"/>
              <a:gd name="connsiteY8" fmla="*/ 357 h 1716"/>
              <a:gd name="connsiteX9" fmla="*/ 257 w 5757"/>
              <a:gd name="connsiteY9" fmla="*/ 419 h 1716"/>
              <a:gd name="connsiteX10" fmla="*/ 305 w 5757"/>
              <a:gd name="connsiteY10" fmla="*/ 486 h 1716"/>
              <a:gd name="connsiteX11" fmla="*/ 358 w 5757"/>
              <a:gd name="connsiteY11" fmla="*/ 553 h 1716"/>
              <a:gd name="connsiteX12" fmla="*/ 414 w 5757"/>
              <a:gd name="connsiteY12" fmla="*/ 624 h 1716"/>
              <a:gd name="connsiteX13" fmla="*/ 476 w 5757"/>
              <a:gd name="connsiteY13" fmla="*/ 694 h 1716"/>
              <a:gd name="connsiteX14" fmla="*/ 539 w 5757"/>
              <a:gd name="connsiteY14" fmla="*/ 767 h 1716"/>
              <a:gd name="connsiteX15" fmla="*/ 610 w 5757"/>
              <a:gd name="connsiteY15" fmla="*/ 839 h 1716"/>
              <a:gd name="connsiteX16" fmla="*/ 683 w 5757"/>
              <a:gd name="connsiteY16" fmla="*/ 910 h 1716"/>
              <a:gd name="connsiteX17" fmla="*/ 760 w 5757"/>
              <a:gd name="connsiteY17" fmla="*/ 979 h 1716"/>
              <a:gd name="connsiteX18" fmla="*/ 801 w 5757"/>
              <a:gd name="connsiteY18" fmla="*/ 1013 h 1716"/>
              <a:gd name="connsiteX19" fmla="*/ 843 w 5757"/>
              <a:gd name="connsiteY19" fmla="*/ 1048 h 1716"/>
              <a:gd name="connsiteX20" fmla="*/ 886 w 5757"/>
              <a:gd name="connsiteY20" fmla="*/ 1082 h 1716"/>
              <a:gd name="connsiteX21" fmla="*/ 929 w 5757"/>
              <a:gd name="connsiteY21" fmla="*/ 1115 h 1716"/>
              <a:gd name="connsiteX22" fmla="*/ 974 w 5757"/>
              <a:gd name="connsiteY22" fmla="*/ 1146 h 1716"/>
              <a:gd name="connsiteX23" fmla="*/ 1020 w 5757"/>
              <a:gd name="connsiteY23" fmla="*/ 1177 h 1716"/>
              <a:gd name="connsiteX24" fmla="*/ 1067 w 5757"/>
              <a:gd name="connsiteY24" fmla="*/ 1208 h 1716"/>
              <a:gd name="connsiteX25" fmla="*/ 1115 w 5757"/>
              <a:gd name="connsiteY25" fmla="*/ 1237 h 1716"/>
              <a:gd name="connsiteX26" fmla="*/ 1163 w 5757"/>
              <a:gd name="connsiteY26" fmla="*/ 1266 h 1716"/>
              <a:gd name="connsiteX27" fmla="*/ 1213 w 5757"/>
              <a:gd name="connsiteY27" fmla="*/ 1294 h 1716"/>
              <a:gd name="connsiteX28" fmla="*/ 1265 w 5757"/>
              <a:gd name="connsiteY28" fmla="*/ 1320 h 1716"/>
              <a:gd name="connsiteX29" fmla="*/ 1317 w 5757"/>
              <a:gd name="connsiteY29" fmla="*/ 1346 h 1716"/>
              <a:gd name="connsiteX30" fmla="*/ 1370 w 5757"/>
              <a:gd name="connsiteY30" fmla="*/ 1370 h 1716"/>
              <a:gd name="connsiteX31" fmla="*/ 1425 w 5757"/>
              <a:gd name="connsiteY31" fmla="*/ 1392 h 1716"/>
              <a:gd name="connsiteX32" fmla="*/ 1481 w 5757"/>
              <a:gd name="connsiteY32" fmla="*/ 1413 h 1716"/>
              <a:gd name="connsiteX33" fmla="*/ 1537 w 5757"/>
              <a:gd name="connsiteY33" fmla="*/ 1433 h 1716"/>
              <a:gd name="connsiteX34" fmla="*/ 1594 w 5757"/>
              <a:gd name="connsiteY34" fmla="*/ 1451 h 1716"/>
              <a:gd name="connsiteX35" fmla="*/ 1653 w 5757"/>
              <a:gd name="connsiteY35" fmla="*/ 1468 h 1716"/>
              <a:gd name="connsiteX36" fmla="*/ 1713 w 5757"/>
              <a:gd name="connsiteY36" fmla="*/ 1483 h 1716"/>
              <a:gd name="connsiteX37" fmla="*/ 1774 w 5757"/>
              <a:gd name="connsiteY37" fmla="*/ 1495 h 1716"/>
              <a:gd name="connsiteX38" fmla="*/ 1836 w 5757"/>
              <a:gd name="connsiteY38" fmla="*/ 1508 h 1716"/>
              <a:gd name="connsiteX39" fmla="*/ 1899 w 5757"/>
              <a:gd name="connsiteY39" fmla="*/ 1516 h 1716"/>
              <a:gd name="connsiteX40" fmla="*/ 1963 w 5757"/>
              <a:gd name="connsiteY40" fmla="*/ 1525 h 1716"/>
              <a:gd name="connsiteX41" fmla="*/ 2029 w 5757"/>
              <a:gd name="connsiteY41" fmla="*/ 1530 h 1716"/>
              <a:gd name="connsiteX42" fmla="*/ 2094 w 5757"/>
              <a:gd name="connsiteY42" fmla="*/ 1533 h 1716"/>
              <a:gd name="connsiteX43" fmla="*/ 2161 w 5757"/>
              <a:gd name="connsiteY43" fmla="*/ 1535 h 1716"/>
              <a:gd name="connsiteX44" fmla="*/ 2161 w 5757"/>
              <a:gd name="connsiteY44" fmla="*/ 1535 h 1716"/>
              <a:gd name="connsiteX45" fmla="*/ 2234 w 5757"/>
              <a:gd name="connsiteY45" fmla="*/ 1533 h 1716"/>
              <a:gd name="connsiteX46" fmla="*/ 2304 w 5757"/>
              <a:gd name="connsiteY46" fmla="*/ 1530 h 1716"/>
              <a:gd name="connsiteX47" fmla="*/ 2375 w 5757"/>
              <a:gd name="connsiteY47" fmla="*/ 1525 h 1716"/>
              <a:gd name="connsiteX48" fmla="*/ 2446 w 5757"/>
              <a:gd name="connsiteY48" fmla="*/ 1516 h 1716"/>
              <a:gd name="connsiteX49" fmla="*/ 2513 w 5757"/>
              <a:gd name="connsiteY49" fmla="*/ 1506 h 1716"/>
              <a:gd name="connsiteX50" fmla="*/ 2582 w 5757"/>
              <a:gd name="connsiteY50" fmla="*/ 1494 h 1716"/>
              <a:gd name="connsiteX51" fmla="*/ 2649 w 5757"/>
              <a:gd name="connsiteY51" fmla="*/ 1478 h 1716"/>
              <a:gd name="connsiteX52" fmla="*/ 2715 w 5757"/>
              <a:gd name="connsiteY52" fmla="*/ 1463 h 1716"/>
              <a:gd name="connsiteX53" fmla="*/ 2780 w 5757"/>
              <a:gd name="connsiteY53" fmla="*/ 1446 h 1716"/>
              <a:gd name="connsiteX54" fmla="*/ 2846 w 5757"/>
              <a:gd name="connsiteY54" fmla="*/ 1425 h 1716"/>
              <a:gd name="connsiteX55" fmla="*/ 2909 w 5757"/>
              <a:gd name="connsiteY55" fmla="*/ 1404 h 1716"/>
              <a:gd name="connsiteX56" fmla="*/ 2973 w 5757"/>
              <a:gd name="connsiteY56" fmla="*/ 1380 h 1716"/>
              <a:gd name="connsiteX57" fmla="*/ 3035 w 5757"/>
              <a:gd name="connsiteY57" fmla="*/ 1356 h 1716"/>
              <a:gd name="connsiteX58" fmla="*/ 3097 w 5757"/>
              <a:gd name="connsiteY58" fmla="*/ 1330 h 1716"/>
              <a:gd name="connsiteX59" fmla="*/ 3159 w 5757"/>
              <a:gd name="connsiteY59" fmla="*/ 1303 h 1716"/>
              <a:gd name="connsiteX60" fmla="*/ 3220 w 5757"/>
              <a:gd name="connsiteY60" fmla="*/ 1275 h 1716"/>
              <a:gd name="connsiteX61" fmla="*/ 3280 w 5757"/>
              <a:gd name="connsiteY61" fmla="*/ 1246 h 1716"/>
              <a:gd name="connsiteX62" fmla="*/ 3340 w 5757"/>
              <a:gd name="connsiteY62" fmla="*/ 1215 h 1716"/>
              <a:gd name="connsiteX63" fmla="*/ 3399 w 5757"/>
              <a:gd name="connsiteY63" fmla="*/ 1184 h 1716"/>
              <a:gd name="connsiteX64" fmla="*/ 3457 w 5757"/>
              <a:gd name="connsiteY64" fmla="*/ 1151 h 1716"/>
              <a:gd name="connsiteX65" fmla="*/ 3573 w 5757"/>
              <a:gd name="connsiteY65" fmla="*/ 1084 h 1716"/>
              <a:gd name="connsiteX66" fmla="*/ 3687 w 5757"/>
              <a:gd name="connsiteY66" fmla="*/ 1013 h 1716"/>
              <a:gd name="connsiteX67" fmla="*/ 3799 w 5757"/>
              <a:gd name="connsiteY67" fmla="*/ 941 h 1716"/>
              <a:gd name="connsiteX68" fmla="*/ 3907 w 5757"/>
              <a:gd name="connsiteY68" fmla="*/ 868 h 1716"/>
              <a:gd name="connsiteX69" fmla="*/ 4123 w 5757"/>
              <a:gd name="connsiteY69" fmla="*/ 722 h 1716"/>
              <a:gd name="connsiteX70" fmla="*/ 4333 w 5757"/>
              <a:gd name="connsiteY70" fmla="*/ 577 h 1716"/>
              <a:gd name="connsiteX71" fmla="*/ 4436 w 5757"/>
              <a:gd name="connsiteY71" fmla="*/ 508 h 1716"/>
              <a:gd name="connsiteX72" fmla="*/ 4540 w 5757"/>
              <a:gd name="connsiteY72" fmla="*/ 443 h 1716"/>
              <a:gd name="connsiteX73" fmla="*/ 4641 w 5757"/>
              <a:gd name="connsiteY73" fmla="*/ 381 h 1716"/>
              <a:gd name="connsiteX74" fmla="*/ 4743 w 5757"/>
              <a:gd name="connsiteY74" fmla="*/ 322 h 1716"/>
              <a:gd name="connsiteX75" fmla="*/ 4793 w 5757"/>
              <a:gd name="connsiteY75" fmla="*/ 295 h 1716"/>
              <a:gd name="connsiteX76" fmla="*/ 4845 w 5757"/>
              <a:gd name="connsiteY76" fmla="*/ 269 h 1716"/>
              <a:gd name="connsiteX77" fmla="*/ 4895 w 5757"/>
              <a:gd name="connsiteY77" fmla="*/ 243 h 1716"/>
              <a:gd name="connsiteX78" fmla="*/ 4945 w 5757"/>
              <a:gd name="connsiteY78" fmla="*/ 221 h 1716"/>
              <a:gd name="connsiteX79" fmla="*/ 4995 w 5757"/>
              <a:gd name="connsiteY79" fmla="*/ 198 h 1716"/>
              <a:gd name="connsiteX80" fmla="*/ 5046 w 5757"/>
              <a:gd name="connsiteY80" fmla="*/ 179 h 1716"/>
              <a:gd name="connsiteX81" fmla="*/ 5096 w 5757"/>
              <a:gd name="connsiteY81" fmla="*/ 160 h 1716"/>
              <a:gd name="connsiteX82" fmla="*/ 5146 w 5757"/>
              <a:gd name="connsiteY82" fmla="*/ 143 h 1716"/>
              <a:gd name="connsiteX83" fmla="*/ 5196 w 5757"/>
              <a:gd name="connsiteY83" fmla="*/ 129 h 1716"/>
              <a:gd name="connsiteX84" fmla="*/ 5248 w 5757"/>
              <a:gd name="connsiteY84" fmla="*/ 117 h 1716"/>
              <a:gd name="connsiteX85" fmla="*/ 5298 w 5757"/>
              <a:gd name="connsiteY85" fmla="*/ 105 h 1716"/>
              <a:gd name="connsiteX86" fmla="*/ 5348 w 5757"/>
              <a:gd name="connsiteY86" fmla="*/ 96 h 1716"/>
              <a:gd name="connsiteX87" fmla="*/ 5400 w 5757"/>
              <a:gd name="connsiteY87" fmla="*/ 91 h 1716"/>
              <a:gd name="connsiteX88" fmla="*/ 5450 w 5757"/>
              <a:gd name="connsiteY88" fmla="*/ 88 h 1716"/>
              <a:gd name="connsiteX89" fmla="*/ 5501 w 5757"/>
              <a:gd name="connsiteY89" fmla="*/ 86 h 1716"/>
              <a:gd name="connsiteX90" fmla="*/ 5553 w 5757"/>
              <a:gd name="connsiteY90" fmla="*/ 86 h 1716"/>
              <a:gd name="connsiteX91" fmla="*/ 5605 w 5757"/>
              <a:gd name="connsiteY91" fmla="*/ 90 h 1716"/>
              <a:gd name="connsiteX92" fmla="*/ 5657 w 5757"/>
              <a:gd name="connsiteY92" fmla="*/ 96 h 1716"/>
              <a:gd name="connsiteX93" fmla="*/ 5708 w 5757"/>
              <a:gd name="connsiteY93" fmla="*/ 105 h 1716"/>
              <a:gd name="connsiteX94" fmla="*/ 5757 w 5757"/>
              <a:gd name="connsiteY94" fmla="*/ 896 h 1716"/>
              <a:gd name="connsiteX95" fmla="*/ 5757 w 5757"/>
              <a:gd name="connsiteY95" fmla="*/ 896 h 1716"/>
              <a:gd name="connsiteX96" fmla="*/ 5748 w 5757"/>
              <a:gd name="connsiteY96" fmla="*/ 889 h 1716"/>
              <a:gd name="connsiteX97" fmla="*/ 5722 w 5757"/>
              <a:gd name="connsiteY97" fmla="*/ 874 h 1716"/>
              <a:gd name="connsiteX98" fmla="*/ 5681 w 5757"/>
              <a:gd name="connsiteY98" fmla="*/ 849 h 1716"/>
              <a:gd name="connsiteX99" fmla="*/ 5653 w 5757"/>
              <a:gd name="connsiteY99" fmla="*/ 837 h 1716"/>
              <a:gd name="connsiteX100" fmla="*/ 5622 w 5757"/>
              <a:gd name="connsiteY100" fmla="*/ 822 h 1716"/>
              <a:gd name="connsiteX101" fmla="*/ 5586 w 5757"/>
              <a:gd name="connsiteY101" fmla="*/ 808 h 1716"/>
              <a:gd name="connsiteX102" fmla="*/ 5546 w 5757"/>
              <a:gd name="connsiteY102" fmla="*/ 794 h 1716"/>
              <a:gd name="connsiteX103" fmla="*/ 5503 w 5757"/>
              <a:gd name="connsiteY103" fmla="*/ 780 h 1716"/>
              <a:gd name="connsiteX104" fmla="*/ 5453 w 5757"/>
              <a:gd name="connsiteY104" fmla="*/ 767 h 1716"/>
              <a:gd name="connsiteX105" fmla="*/ 5402 w 5757"/>
              <a:gd name="connsiteY105" fmla="*/ 755 h 1716"/>
              <a:gd name="connsiteX106" fmla="*/ 5343 w 5757"/>
              <a:gd name="connsiteY106" fmla="*/ 743 h 1716"/>
              <a:gd name="connsiteX107" fmla="*/ 5283 w 5757"/>
              <a:gd name="connsiteY107" fmla="*/ 734 h 1716"/>
              <a:gd name="connsiteX108" fmla="*/ 5215 w 5757"/>
              <a:gd name="connsiteY108" fmla="*/ 727 h 1716"/>
              <a:gd name="connsiteX109" fmla="*/ 5145 w 5757"/>
              <a:gd name="connsiteY109" fmla="*/ 724 h 1716"/>
              <a:gd name="connsiteX110" fmla="*/ 5071 w 5757"/>
              <a:gd name="connsiteY110" fmla="*/ 722 h 1716"/>
              <a:gd name="connsiteX111" fmla="*/ 4991 w 5757"/>
              <a:gd name="connsiteY111" fmla="*/ 724 h 1716"/>
              <a:gd name="connsiteX112" fmla="*/ 4907 w 5757"/>
              <a:gd name="connsiteY112" fmla="*/ 729 h 1716"/>
              <a:gd name="connsiteX113" fmla="*/ 4819 w 5757"/>
              <a:gd name="connsiteY113" fmla="*/ 739 h 1716"/>
              <a:gd name="connsiteX114" fmla="*/ 4726 w 5757"/>
              <a:gd name="connsiteY114" fmla="*/ 753 h 1716"/>
              <a:gd name="connsiteX115" fmla="*/ 4629 w 5757"/>
              <a:gd name="connsiteY115" fmla="*/ 770 h 1716"/>
              <a:gd name="connsiteX116" fmla="*/ 4528 w 5757"/>
              <a:gd name="connsiteY116" fmla="*/ 794 h 1716"/>
              <a:gd name="connsiteX117" fmla="*/ 4474 w 5757"/>
              <a:gd name="connsiteY117" fmla="*/ 808 h 1716"/>
              <a:gd name="connsiteX118" fmla="*/ 4421 w 5757"/>
              <a:gd name="connsiteY118" fmla="*/ 824 h 1716"/>
              <a:gd name="connsiteX119" fmla="*/ 4366 w 5757"/>
              <a:gd name="connsiteY119" fmla="*/ 839 h 1716"/>
              <a:gd name="connsiteX120" fmla="*/ 4311 w 5757"/>
              <a:gd name="connsiteY120" fmla="*/ 858 h 1716"/>
              <a:gd name="connsiteX121" fmla="*/ 4254 w 5757"/>
              <a:gd name="connsiteY121" fmla="*/ 877 h 1716"/>
              <a:gd name="connsiteX122" fmla="*/ 4195 w 5757"/>
              <a:gd name="connsiteY122" fmla="*/ 898 h 1716"/>
              <a:gd name="connsiteX123" fmla="*/ 4135 w 5757"/>
              <a:gd name="connsiteY123" fmla="*/ 920 h 1716"/>
              <a:gd name="connsiteX124" fmla="*/ 4074 w 5757"/>
              <a:gd name="connsiteY124" fmla="*/ 946 h 1716"/>
              <a:gd name="connsiteX125" fmla="*/ 4012 w 5757"/>
              <a:gd name="connsiteY125" fmla="*/ 972 h 1716"/>
              <a:gd name="connsiteX126" fmla="*/ 3950 w 5757"/>
              <a:gd name="connsiteY126" fmla="*/ 999 h 1716"/>
              <a:gd name="connsiteX127" fmla="*/ 3887 w 5757"/>
              <a:gd name="connsiteY127" fmla="*/ 1029 h 1716"/>
              <a:gd name="connsiteX128" fmla="*/ 3821 w 5757"/>
              <a:gd name="connsiteY128" fmla="*/ 1061 h 1716"/>
              <a:gd name="connsiteX129" fmla="*/ 3754 w 5757"/>
              <a:gd name="connsiteY129" fmla="*/ 1094 h 1716"/>
              <a:gd name="connsiteX130" fmla="*/ 3687 w 5757"/>
              <a:gd name="connsiteY130" fmla="*/ 1128 h 1716"/>
              <a:gd name="connsiteX131" fmla="*/ 3618 w 5757"/>
              <a:gd name="connsiteY131" fmla="*/ 1166 h 1716"/>
              <a:gd name="connsiteX132" fmla="*/ 3549 w 5757"/>
              <a:gd name="connsiteY132" fmla="*/ 1206 h 1716"/>
              <a:gd name="connsiteX133" fmla="*/ 3549 w 5757"/>
              <a:gd name="connsiteY133" fmla="*/ 1206 h 1716"/>
              <a:gd name="connsiteX134" fmla="*/ 3435 w 5757"/>
              <a:gd name="connsiteY134" fmla="*/ 1270 h 1716"/>
              <a:gd name="connsiteX135" fmla="*/ 3319 w 5757"/>
              <a:gd name="connsiteY135" fmla="*/ 1330 h 1716"/>
              <a:gd name="connsiteX136" fmla="*/ 3206 w 5757"/>
              <a:gd name="connsiteY136" fmla="*/ 1385 h 1716"/>
              <a:gd name="connsiteX137" fmla="*/ 3092 w 5757"/>
              <a:gd name="connsiteY137" fmla="*/ 1439 h 1716"/>
              <a:gd name="connsiteX138" fmla="*/ 2978 w 5757"/>
              <a:gd name="connsiteY138" fmla="*/ 1487 h 1716"/>
              <a:gd name="connsiteX139" fmla="*/ 2864 w 5757"/>
              <a:gd name="connsiteY139" fmla="*/ 1532 h 1716"/>
              <a:gd name="connsiteX140" fmla="*/ 2808 w 5757"/>
              <a:gd name="connsiteY140" fmla="*/ 1552 h 1716"/>
              <a:gd name="connsiteX141" fmla="*/ 2751 w 5757"/>
              <a:gd name="connsiteY141" fmla="*/ 1571 h 1716"/>
              <a:gd name="connsiteX142" fmla="*/ 2692 w 5757"/>
              <a:gd name="connsiteY142" fmla="*/ 1590 h 1716"/>
              <a:gd name="connsiteX143" fmla="*/ 2635 w 5757"/>
              <a:gd name="connsiteY143" fmla="*/ 1607 h 1716"/>
              <a:gd name="connsiteX144" fmla="*/ 2578 w 5757"/>
              <a:gd name="connsiteY144" fmla="*/ 1623 h 1716"/>
              <a:gd name="connsiteX145" fmla="*/ 2522 w 5757"/>
              <a:gd name="connsiteY145" fmla="*/ 1638 h 1716"/>
              <a:gd name="connsiteX146" fmla="*/ 2465 w 5757"/>
              <a:gd name="connsiteY146" fmla="*/ 1652 h 1716"/>
              <a:gd name="connsiteX147" fmla="*/ 2408 w 5757"/>
              <a:gd name="connsiteY147" fmla="*/ 1664 h 1716"/>
              <a:gd name="connsiteX148" fmla="*/ 2351 w 5757"/>
              <a:gd name="connsiteY148" fmla="*/ 1676 h 1716"/>
              <a:gd name="connsiteX149" fmla="*/ 2296 w 5757"/>
              <a:gd name="connsiteY149" fmla="*/ 1685 h 1716"/>
              <a:gd name="connsiteX150" fmla="*/ 2239 w 5757"/>
              <a:gd name="connsiteY150" fmla="*/ 1694 h 1716"/>
              <a:gd name="connsiteX151" fmla="*/ 2182 w 5757"/>
              <a:gd name="connsiteY151" fmla="*/ 1700 h 1716"/>
              <a:gd name="connsiteX152" fmla="*/ 2125 w 5757"/>
              <a:gd name="connsiteY152" fmla="*/ 1707 h 1716"/>
              <a:gd name="connsiteX153" fmla="*/ 2068 w 5757"/>
              <a:gd name="connsiteY153" fmla="*/ 1711 h 1716"/>
              <a:gd name="connsiteX154" fmla="*/ 2011 w 5757"/>
              <a:gd name="connsiteY154" fmla="*/ 1714 h 1716"/>
              <a:gd name="connsiteX155" fmla="*/ 1956 w 5757"/>
              <a:gd name="connsiteY155" fmla="*/ 1716 h 1716"/>
              <a:gd name="connsiteX156" fmla="*/ 1899 w 5757"/>
              <a:gd name="connsiteY156" fmla="*/ 1716 h 1716"/>
              <a:gd name="connsiteX157" fmla="*/ 1842 w 5757"/>
              <a:gd name="connsiteY157" fmla="*/ 1716 h 1716"/>
              <a:gd name="connsiteX158" fmla="*/ 1787 w 5757"/>
              <a:gd name="connsiteY158" fmla="*/ 1713 h 1716"/>
              <a:gd name="connsiteX159" fmla="*/ 1730 w 5757"/>
              <a:gd name="connsiteY159" fmla="*/ 1707 h 1716"/>
              <a:gd name="connsiteX160" fmla="*/ 1675 w 5757"/>
              <a:gd name="connsiteY160" fmla="*/ 1702 h 1716"/>
              <a:gd name="connsiteX161" fmla="*/ 1618 w 5757"/>
              <a:gd name="connsiteY161" fmla="*/ 1695 h 1716"/>
              <a:gd name="connsiteX162" fmla="*/ 1563 w 5757"/>
              <a:gd name="connsiteY162" fmla="*/ 1687 h 1716"/>
              <a:gd name="connsiteX163" fmla="*/ 1506 w 5757"/>
              <a:gd name="connsiteY163" fmla="*/ 1675 h 1716"/>
              <a:gd name="connsiteX164" fmla="*/ 1451 w 5757"/>
              <a:gd name="connsiteY164" fmla="*/ 1663 h 1716"/>
              <a:gd name="connsiteX165" fmla="*/ 1396 w 5757"/>
              <a:gd name="connsiteY165" fmla="*/ 1649 h 1716"/>
              <a:gd name="connsiteX166" fmla="*/ 1341 w 5757"/>
              <a:gd name="connsiteY166" fmla="*/ 1633 h 1716"/>
              <a:gd name="connsiteX167" fmla="*/ 1286 w 5757"/>
              <a:gd name="connsiteY167" fmla="*/ 1616 h 1716"/>
              <a:gd name="connsiteX168" fmla="*/ 1231 w 5757"/>
              <a:gd name="connsiteY168" fmla="*/ 1597 h 1716"/>
              <a:gd name="connsiteX169" fmla="*/ 1175 w 5757"/>
              <a:gd name="connsiteY169" fmla="*/ 1576 h 1716"/>
              <a:gd name="connsiteX170" fmla="*/ 1120 w 5757"/>
              <a:gd name="connsiteY170" fmla="*/ 1554 h 1716"/>
              <a:gd name="connsiteX171" fmla="*/ 1065 w 5757"/>
              <a:gd name="connsiteY171" fmla="*/ 1530 h 1716"/>
              <a:gd name="connsiteX172" fmla="*/ 1010 w 5757"/>
              <a:gd name="connsiteY172" fmla="*/ 1504 h 1716"/>
              <a:gd name="connsiteX173" fmla="*/ 957 w 5757"/>
              <a:gd name="connsiteY173" fmla="*/ 1477 h 1716"/>
              <a:gd name="connsiteX174" fmla="*/ 901 w 5757"/>
              <a:gd name="connsiteY174" fmla="*/ 1447 h 1716"/>
              <a:gd name="connsiteX175" fmla="*/ 846 w 5757"/>
              <a:gd name="connsiteY175" fmla="*/ 1416 h 1716"/>
              <a:gd name="connsiteX176" fmla="*/ 793 w 5757"/>
              <a:gd name="connsiteY176" fmla="*/ 1382 h 1716"/>
              <a:gd name="connsiteX177" fmla="*/ 739 w 5757"/>
              <a:gd name="connsiteY177" fmla="*/ 1347 h 1716"/>
              <a:gd name="connsiteX178" fmla="*/ 684 w 5757"/>
              <a:gd name="connsiteY178" fmla="*/ 1309 h 1716"/>
              <a:gd name="connsiteX179" fmla="*/ 631 w 5757"/>
              <a:gd name="connsiteY179" fmla="*/ 1270 h 1716"/>
              <a:gd name="connsiteX180" fmla="*/ 577 w 5757"/>
              <a:gd name="connsiteY180" fmla="*/ 1228 h 1716"/>
              <a:gd name="connsiteX181" fmla="*/ 524 w 5757"/>
              <a:gd name="connsiteY181" fmla="*/ 1185 h 1716"/>
              <a:gd name="connsiteX182" fmla="*/ 471 w 5757"/>
              <a:gd name="connsiteY182" fmla="*/ 1141 h 1716"/>
              <a:gd name="connsiteX183" fmla="*/ 419 w 5757"/>
              <a:gd name="connsiteY183" fmla="*/ 1092 h 1716"/>
              <a:gd name="connsiteX184" fmla="*/ 365 w 5757"/>
              <a:gd name="connsiteY184" fmla="*/ 1044 h 1716"/>
              <a:gd name="connsiteX185" fmla="*/ 312 w 5757"/>
              <a:gd name="connsiteY185" fmla="*/ 992 h 1716"/>
              <a:gd name="connsiteX186" fmla="*/ 260 w 5757"/>
              <a:gd name="connsiteY186" fmla="*/ 937 h 1716"/>
              <a:gd name="connsiteX187" fmla="*/ 209 w 5757"/>
              <a:gd name="connsiteY187" fmla="*/ 882 h 1716"/>
              <a:gd name="connsiteX188" fmla="*/ 155 w 5757"/>
              <a:gd name="connsiteY188" fmla="*/ 824 h 1716"/>
              <a:gd name="connsiteX189" fmla="*/ 103 w 5757"/>
              <a:gd name="connsiteY189" fmla="*/ 763 h 1716"/>
              <a:gd name="connsiteX190" fmla="*/ 52 w 5757"/>
              <a:gd name="connsiteY190" fmla="*/ 701 h 1716"/>
              <a:gd name="connsiteX191" fmla="*/ 0 w 5757"/>
              <a:gd name="connsiteY191" fmla="*/ 637 h 1716"/>
              <a:gd name="connsiteX192" fmla="*/ 5 w 5757"/>
              <a:gd name="connsiteY192" fmla="*/ 0 h 1716"/>
              <a:gd name="connsiteX0" fmla="*/ 5 w 5757"/>
              <a:gd name="connsiteY0" fmla="*/ 0 h 1716"/>
              <a:gd name="connsiteX1" fmla="*/ 5 w 5757"/>
              <a:gd name="connsiteY1" fmla="*/ 0 h 1716"/>
              <a:gd name="connsiteX2" fmla="*/ 14 w 5757"/>
              <a:gd name="connsiteY2" fmla="*/ 17 h 1716"/>
              <a:gd name="connsiteX3" fmla="*/ 38 w 5757"/>
              <a:gd name="connsiteY3" fmla="*/ 67 h 1716"/>
              <a:gd name="connsiteX4" fmla="*/ 79 w 5757"/>
              <a:gd name="connsiteY4" fmla="*/ 141 h 1716"/>
              <a:gd name="connsiteX5" fmla="*/ 107 w 5757"/>
              <a:gd name="connsiteY5" fmla="*/ 188 h 1716"/>
              <a:gd name="connsiteX6" fmla="*/ 138 w 5757"/>
              <a:gd name="connsiteY6" fmla="*/ 239 h 1716"/>
              <a:gd name="connsiteX7" fmla="*/ 174 w 5757"/>
              <a:gd name="connsiteY7" fmla="*/ 296 h 1716"/>
              <a:gd name="connsiteX8" fmla="*/ 214 w 5757"/>
              <a:gd name="connsiteY8" fmla="*/ 357 h 1716"/>
              <a:gd name="connsiteX9" fmla="*/ 257 w 5757"/>
              <a:gd name="connsiteY9" fmla="*/ 419 h 1716"/>
              <a:gd name="connsiteX10" fmla="*/ 305 w 5757"/>
              <a:gd name="connsiteY10" fmla="*/ 486 h 1716"/>
              <a:gd name="connsiteX11" fmla="*/ 358 w 5757"/>
              <a:gd name="connsiteY11" fmla="*/ 553 h 1716"/>
              <a:gd name="connsiteX12" fmla="*/ 414 w 5757"/>
              <a:gd name="connsiteY12" fmla="*/ 624 h 1716"/>
              <a:gd name="connsiteX13" fmla="*/ 476 w 5757"/>
              <a:gd name="connsiteY13" fmla="*/ 694 h 1716"/>
              <a:gd name="connsiteX14" fmla="*/ 539 w 5757"/>
              <a:gd name="connsiteY14" fmla="*/ 767 h 1716"/>
              <a:gd name="connsiteX15" fmla="*/ 610 w 5757"/>
              <a:gd name="connsiteY15" fmla="*/ 839 h 1716"/>
              <a:gd name="connsiteX16" fmla="*/ 683 w 5757"/>
              <a:gd name="connsiteY16" fmla="*/ 910 h 1716"/>
              <a:gd name="connsiteX17" fmla="*/ 760 w 5757"/>
              <a:gd name="connsiteY17" fmla="*/ 979 h 1716"/>
              <a:gd name="connsiteX18" fmla="*/ 801 w 5757"/>
              <a:gd name="connsiteY18" fmla="*/ 1013 h 1716"/>
              <a:gd name="connsiteX19" fmla="*/ 843 w 5757"/>
              <a:gd name="connsiteY19" fmla="*/ 1048 h 1716"/>
              <a:gd name="connsiteX20" fmla="*/ 886 w 5757"/>
              <a:gd name="connsiteY20" fmla="*/ 1082 h 1716"/>
              <a:gd name="connsiteX21" fmla="*/ 929 w 5757"/>
              <a:gd name="connsiteY21" fmla="*/ 1115 h 1716"/>
              <a:gd name="connsiteX22" fmla="*/ 974 w 5757"/>
              <a:gd name="connsiteY22" fmla="*/ 1146 h 1716"/>
              <a:gd name="connsiteX23" fmla="*/ 1020 w 5757"/>
              <a:gd name="connsiteY23" fmla="*/ 1177 h 1716"/>
              <a:gd name="connsiteX24" fmla="*/ 1067 w 5757"/>
              <a:gd name="connsiteY24" fmla="*/ 1208 h 1716"/>
              <a:gd name="connsiteX25" fmla="*/ 1115 w 5757"/>
              <a:gd name="connsiteY25" fmla="*/ 1237 h 1716"/>
              <a:gd name="connsiteX26" fmla="*/ 1163 w 5757"/>
              <a:gd name="connsiteY26" fmla="*/ 1266 h 1716"/>
              <a:gd name="connsiteX27" fmla="*/ 1213 w 5757"/>
              <a:gd name="connsiteY27" fmla="*/ 1294 h 1716"/>
              <a:gd name="connsiteX28" fmla="*/ 1265 w 5757"/>
              <a:gd name="connsiteY28" fmla="*/ 1320 h 1716"/>
              <a:gd name="connsiteX29" fmla="*/ 1317 w 5757"/>
              <a:gd name="connsiteY29" fmla="*/ 1346 h 1716"/>
              <a:gd name="connsiteX30" fmla="*/ 1370 w 5757"/>
              <a:gd name="connsiteY30" fmla="*/ 1370 h 1716"/>
              <a:gd name="connsiteX31" fmla="*/ 1425 w 5757"/>
              <a:gd name="connsiteY31" fmla="*/ 1392 h 1716"/>
              <a:gd name="connsiteX32" fmla="*/ 1481 w 5757"/>
              <a:gd name="connsiteY32" fmla="*/ 1413 h 1716"/>
              <a:gd name="connsiteX33" fmla="*/ 1537 w 5757"/>
              <a:gd name="connsiteY33" fmla="*/ 1433 h 1716"/>
              <a:gd name="connsiteX34" fmla="*/ 1594 w 5757"/>
              <a:gd name="connsiteY34" fmla="*/ 1451 h 1716"/>
              <a:gd name="connsiteX35" fmla="*/ 1653 w 5757"/>
              <a:gd name="connsiteY35" fmla="*/ 1468 h 1716"/>
              <a:gd name="connsiteX36" fmla="*/ 1713 w 5757"/>
              <a:gd name="connsiteY36" fmla="*/ 1483 h 1716"/>
              <a:gd name="connsiteX37" fmla="*/ 1774 w 5757"/>
              <a:gd name="connsiteY37" fmla="*/ 1495 h 1716"/>
              <a:gd name="connsiteX38" fmla="*/ 1836 w 5757"/>
              <a:gd name="connsiteY38" fmla="*/ 1508 h 1716"/>
              <a:gd name="connsiteX39" fmla="*/ 1899 w 5757"/>
              <a:gd name="connsiteY39" fmla="*/ 1516 h 1716"/>
              <a:gd name="connsiteX40" fmla="*/ 1963 w 5757"/>
              <a:gd name="connsiteY40" fmla="*/ 1525 h 1716"/>
              <a:gd name="connsiteX41" fmla="*/ 2029 w 5757"/>
              <a:gd name="connsiteY41" fmla="*/ 1530 h 1716"/>
              <a:gd name="connsiteX42" fmla="*/ 2094 w 5757"/>
              <a:gd name="connsiteY42" fmla="*/ 1533 h 1716"/>
              <a:gd name="connsiteX43" fmla="*/ 2161 w 5757"/>
              <a:gd name="connsiteY43" fmla="*/ 1535 h 1716"/>
              <a:gd name="connsiteX44" fmla="*/ 2161 w 5757"/>
              <a:gd name="connsiteY44" fmla="*/ 1535 h 1716"/>
              <a:gd name="connsiteX45" fmla="*/ 2234 w 5757"/>
              <a:gd name="connsiteY45" fmla="*/ 1533 h 1716"/>
              <a:gd name="connsiteX46" fmla="*/ 2304 w 5757"/>
              <a:gd name="connsiteY46" fmla="*/ 1530 h 1716"/>
              <a:gd name="connsiteX47" fmla="*/ 2375 w 5757"/>
              <a:gd name="connsiteY47" fmla="*/ 1525 h 1716"/>
              <a:gd name="connsiteX48" fmla="*/ 2446 w 5757"/>
              <a:gd name="connsiteY48" fmla="*/ 1516 h 1716"/>
              <a:gd name="connsiteX49" fmla="*/ 2513 w 5757"/>
              <a:gd name="connsiteY49" fmla="*/ 1506 h 1716"/>
              <a:gd name="connsiteX50" fmla="*/ 2582 w 5757"/>
              <a:gd name="connsiteY50" fmla="*/ 1494 h 1716"/>
              <a:gd name="connsiteX51" fmla="*/ 2649 w 5757"/>
              <a:gd name="connsiteY51" fmla="*/ 1478 h 1716"/>
              <a:gd name="connsiteX52" fmla="*/ 2715 w 5757"/>
              <a:gd name="connsiteY52" fmla="*/ 1463 h 1716"/>
              <a:gd name="connsiteX53" fmla="*/ 2780 w 5757"/>
              <a:gd name="connsiteY53" fmla="*/ 1446 h 1716"/>
              <a:gd name="connsiteX54" fmla="*/ 2846 w 5757"/>
              <a:gd name="connsiteY54" fmla="*/ 1425 h 1716"/>
              <a:gd name="connsiteX55" fmla="*/ 2909 w 5757"/>
              <a:gd name="connsiteY55" fmla="*/ 1404 h 1716"/>
              <a:gd name="connsiteX56" fmla="*/ 2973 w 5757"/>
              <a:gd name="connsiteY56" fmla="*/ 1380 h 1716"/>
              <a:gd name="connsiteX57" fmla="*/ 3035 w 5757"/>
              <a:gd name="connsiteY57" fmla="*/ 1356 h 1716"/>
              <a:gd name="connsiteX58" fmla="*/ 3097 w 5757"/>
              <a:gd name="connsiteY58" fmla="*/ 1330 h 1716"/>
              <a:gd name="connsiteX59" fmla="*/ 3159 w 5757"/>
              <a:gd name="connsiteY59" fmla="*/ 1303 h 1716"/>
              <a:gd name="connsiteX60" fmla="*/ 3220 w 5757"/>
              <a:gd name="connsiteY60" fmla="*/ 1275 h 1716"/>
              <a:gd name="connsiteX61" fmla="*/ 3280 w 5757"/>
              <a:gd name="connsiteY61" fmla="*/ 1246 h 1716"/>
              <a:gd name="connsiteX62" fmla="*/ 3340 w 5757"/>
              <a:gd name="connsiteY62" fmla="*/ 1215 h 1716"/>
              <a:gd name="connsiteX63" fmla="*/ 3399 w 5757"/>
              <a:gd name="connsiteY63" fmla="*/ 1184 h 1716"/>
              <a:gd name="connsiteX64" fmla="*/ 3457 w 5757"/>
              <a:gd name="connsiteY64" fmla="*/ 1151 h 1716"/>
              <a:gd name="connsiteX65" fmla="*/ 3573 w 5757"/>
              <a:gd name="connsiteY65" fmla="*/ 1084 h 1716"/>
              <a:gd name="connsiteX66" fmla="*/ 3687 w 5757"/>
              <a:gd name="connsiteY66" fmla="*/ 1013 h 1716"/>
              <a:gd name="connsiteX67" fmla="*/ 3799 w 5757"/>
              <a:gd name="connsiteY67" fmla="*/ 941 h 1716"/>
              <a:gd name="connsiteX68" fmla="*/ 3907 w 5757"/>
              <a:gd name="connsiteY68" fmla="*/ 868 h 1716"/>
              <a:gd name="connsiteX69" fmla="*/ 4123 w 5757"/>
              <a:gd name="connsiteY69" fmla="*/ 722 h 1716"/>
              <a:gd name="connsiteX70" fmla="*/ 4333 w 5757"/>
              <a:gd name="connsiteY70" fmla="*/ 577 h 1716"/>
              <a:gd name="connsiteX71" fmla="*/ 4436 w 5757"/>
              <a:gd name="connsiteY71" fmla="*/ 508 h 1716"/>
              <a:gd name="connsiteX72" fmla="*/ 4540 w 5757"/>
              <a:gd name="connsiteY72" fmla="*/ 443 h 1716"/>
              <a:gd name="connsiteX73" fmla="*/ 4641 w 5757"/>
              <a:gd name="connsiteY73" fmla="*/ 381 h 1716"/>
              <a:gd name="connsiteX74" fmla="*/ 4743 w 5757"/>
              <a:gd name="connsiteY74" fmla="*/ 322 h 1716"/>
              <a:gd name="connsiteX75" fmla="*/ 4793 w 5757"/>
              <a:gd name="connsiteY75" fmla="*/ 295 h 1716"/>
              <a:gd name="connsiteX76" fmla="*/ 4845 w 5757"/>
              <a:gd name="connsiteY76" fmla="*/ 269 h 1716"/>
              <a:gd name="connsiteX77" fmla="*/ 4895 w 5757"/>
              <a:gd name="connsiteY77" fmla="*/ 243 h 1716"/>
              <a:gd name="connsiteX78" fmla="*/ 4945 w 5757"/>
              <a:gd name="connsiteY78" fmla="*/ 221 h 1716"/>
              <a:gd name="connsiteX79" fmla="*/ 4995 w 5757"/>
              <a:gd name="connsiteY79" fmla="*/ 198 h 1716"/>
              <a:gd name="connsiteX80" fmla="*/ 5046 w 5757"/>
              <a:gd name="connsiteY80" fmla="*/ 179 h 1716"/>
              <a:gd name="connsiteX81" fmla="*/ 5096 w 5757"/>
              <a:gd name="connsiteY81" fmla="*/ 160 h 1716"/>
              <a:gd name="connsiteX82" fmla="*/ 5146 w 5757"/>
              <a:gd name="connsiteY82" fmla="*/ 143 h 1716"/>
              <a:gd name="connsiteX83" fmla="*/ 5196 w 5757"/>
              <a:gd name="connsiteY83" fmla="*/ 129 h 1716"/>
              <a:gd name="connsiteX84" fmla="*/ 5248 w 5757"/>
              <a:gd name="connsiteY84" fmla="*/ 117 h 1716"/>
              <a:gd name="connsiteX85" fmla="*/ 5298 w 5757"/>
              <a:gd name="connsiteY85" fmla="*/ 105 h 1716"/>
              <a:gd name="connsiteX86" fmla="*/ 5348 w 5757"/>
              <a:gd name="connsiteY86" fmla="*/ 96 h 1716"/>
              <a:gd name="connsiteX87" fmla="*/ 5400 w 5757"/>
              <a:gd name="connsiteY87" fmla="*/ 91 h 1716"/>
              <a:gd name="connsiteX88" fmla="*/ 5450 w 5757"/>
              <a:gd name="connsiteY88" fmla="*/ 88 h 1716"/>
              <a:gd name="connsiteX89" fmla="*/ 5501 w 5757"/>
              <a:gd name="connsiteY89" fmla="*/ 86 h 1716"/>
              <a:gd name="connsiteX90" fmla="*/ 5553 w 5757"/>
              <a:gd name="connsiteY90" fmla="*/ 86 h 1716"/>
              <a:gd name="connsiteX91" fmla="*/ 5605 w 5757"/>
              <a:gd name="connsiteY91" fmla="*/ 90 h 1716"/>
              <a:gd name="connsiteX92" fmla="*/ 5657 w 5757"/>
              <a:gd name="connsiteY92" fmla="*/ 96 h 1716"/>
              <a:gd name="connsiteX93" fmla="*/ 5708 w 5757"/>
              <a:gd name="connsiteY93" fmla="*/ 105 h 1716"/>
              <a:gd name="connsiteX94" fmla="*/ 5757 w 5757"/>
              <a:gd name="connsiteY94" fmla="*/ 896 h 1716"/>
              <a:gd name="connsiteX95" fmla="*/ 5757 w 5757"/>
              <a:gd name="connsiteY95" fmla="*/ 896 h 1716"/>
              <a:gd name="connsiteX96" fmla="*/ 5722 w 5757"/>
              <a:gd name="connsiteY96" fmla="*/ 874 h 1716"/>
              <a:gd name="connsiteX97" fmla="*/ 5681 w 5757"/>
              <a:gd name="connsiteY97" fmla="*/ 849 h 1716"/>
              <a:gd name="connsiteX98" fmla="*/ 5653 w 5757"/>
              <a:gd name="connsiteY98" fmla="*/ 837 h 1716"/>
              <a:gd name="connsiteX99" fmla="*/ 5622 w 5757"/>
              <a:gd name="connsiteY99" fmla="*/ 822 h 1716"/>
              <a:gd name="connsiteX100" fmla="*/ 5586 w 5757"/>
              <a:gd name="connsiteY100" fmla="*/ 808 h 1716"/>
              <a:gd name="connsiteX101" fmla="*/ 5546 w 5757"/>
              <a:gd name="connsiteY101" fmla="*/ 794 h 1716"/>
              <a:gd name="connsiteX102" fmla="*/ 5503 w 5757"/>
              <a:gd name="connsiteY102" fmla="*/ 780 h 1716"/>
              <a:gd name="connsiteX103" fmla="*/ 5453 w 5757"/>
              <a:gd name="connsiteY103" fmla="*/ 767 h 1716"/>
              <a:gd name="connsiteX104" fmla="*/ 5402 w 5757"/>
              <a:gd name="connsiteY104" fmla="*/ 755 h 1716"/>
              <a:gd name="connsiteX105" fmla="*/ 5343 w 5757"/>
              <a:gd name="connsiteY105" fmla="*/ 743 h 1716"/>
              <a:gd name="connsiteX106" fmla="*/ 5283 w 5757"/>
              <a:gd name="connsiteY106" fmla="*/ 734 h 1716"/>
              <a:gd name="connsiteX107" fmla="*/ 5215 w 5757"/>
              <a:gd name="connsiteY107" fmla="*/ 727 h 1716"/>
              <a:gd name="connsiteX108" fmla="*/ 5145 w 5757"/>
              <a:gd name="connsiteY108" fmla="*/ 724 h 1716"/>
              <a:gd name="connsiteX109" fmla="*/ 5071 w 5757"/>
              <a:gd name="connsiteY109" fmla="*/ 722 h 1716"/>
              <a:gd name="connsiteX110" fmla="*/ 4991 w 5757"/>
              <a:gd name="connsiteY110" fmla="*/ 724 h 1716"/>
              <a:gd name="connsiteX111" fmla="*/ 4907 w 5757"/>
              <a:gd name="connsiteY111" fmla="*/ 729 h 1716"/>
              <a:gd name="connsiteX112" fmla="*/ 4819 w 5757"/>
              <a:gd name="connsiteY112" fmla="*/ 739 h 1716"/>
              <a:gd name="connsiteX113" fmla="*/ 4726 w 5757"/>
              <a:gd name="connsiteY113" fmla="*/ 753 h 1716"/>
              <a:gd name="connsiteX114" fmla="*/ 4629 w 5757"/>
              <a:gd name="connsiteY114" fmla="*/ 770 h 1716"/>
              <a:gd name="connsiteX115" fmla="*/ 4528 w 5757"/>
              <a:gd name="connsiteY115" fmla="*/ 794 h 1716"/>
              <a:gd name="connsiteX116" fmla="*/ 4474 w 5757"/>
              <a:gd name="connsiteY116" fmla="*/ 808 h 1716"/>
              <a:gd name="connsiteX117" fmla="*/ 4421 w 5757"/>
              <a:gd name="connsiteY117" fmla="*/ 824 h 1716"/>
              <a:gd name="connsiteX118" fmla="*/ 4366 w 5757"/>
              <a:gd name="connsiteY118" fmla="*/ 839 h 1716"/>
              <a:gd name="connsiteX119" fmla="*/ 4311 w 5757"/>
              <a:gd name="connsiteY119" fmla="*/ 858 h 1716"/>
              <a:gd name="connsiteX120" fmla="*/ 4254 w 5757"/>
              <a:gd name="connsiteY120" fmla="*/ 877 h 1716"/>
              <a:gd name="connsiteX121" fmla="*/ 4195 w 5757"/>
              <a:gd name="connsiteY121" fmla="*/ 898 h 1716"/>
              <a:gd name="connsiteX122" fmla="*/ 4135 w 5757"/>
              <a:gd name="connsiteY122" fmla="*/ 920 h 1716"/>
              <a:gd name="connsiteX123" fmla="*/ 4074 w 5757"/>
              <a:gd name="connsiteY123" fmla="*/ 946 h 1716"/>
              <a:gd name="connsiteX124" fmla="*/ 4012 w 5757"/>
              <a:gd name="connsiteY124" fmla="*/ 972 h 1716"/>
              <a:gd name="connsiteX125" fmla="*/ 3950 w 5757"/>
              <a:gd name="connsiteY125" fmla="*/ 999 h 1716"/>
              <a:gd name="connsiteX126" fmla="*/ 3887 w 5757"/>
              <a:gd name="connsiteY126" fmla="*/ 1029 h 1716"/>
              <a:gd name="connsiteX127" fmla="*/ 3821 w 5757"/>
              <a:gd name="connsiteY127" fmla="*/ 1061 h 1716"/>
              <a:gd name="connsiteX128" fmla="*/ 3754 w 5757"/>
              <a:gd name="connsiteY128" fmla="*/ 1094 h 1716"/>
              <a:gd name="connsiteX129" fmla="*/ 3687 w 5757"/>
              <a:gd name="connsiteY129" fmla="*/ 1128 h 1716"/>
              <a:gd name="connsiteX130" fmla="*/ 3618 w 5757"/>
              <a:gd name="connsiteY130" fmla="*/ 1166 h 1716"/>
              <a:gd name="connsiteX131" fmla="*/ 3549 w 5757"/>
              <a:gd name="connsiteY131" fmla="*/ 1206 h 1716"/>
              <a:gd name="connsiteX132" fmla="*/ 3549 w 5757"/>
              <a:gd name="connsiteY132" fmla="*/ 1206 h 1716"/>
              <a:gd name="connsiteX133" fmla="*/ 3435 w 5757"/>
              <a:gd name="connsiteY133" fmla="*/ 1270 h 1716"/>
              <a:gd name="connsiteX134" fmla="*/ 3319 w 5757"/>
              <a:gd name="connsiteY134" fmla="*/ 1330 h 1716"/>
              <a:gd name="connsiteX135" fmla="*/ 3206 w 5757"/>
              <a:gd name="connsiteY135" fmla="*/ 1385 h 1716"/>
              <a:gd name="connsiteX136" fmla="*/ 3092 w 5757"/>
              <a:gd name="connsiteY136" fmla="*/ 1439 h 1716"/>
              <a:gd name="connsiteX137" fmla="*/ 2978 w 5757"/>
              <a:gd name="connsiteY137" fmla="*/ 1487 h 1716"/>
              <a:gd name="connsiteX138" fmla="*/ 2864 w 5757"/>
              <a:gd name="connsiteY138" fmla="*/ 1532 h 1716"/>
              <a:gd name="connsiteX139" fmla="*/ 2808 w 5757"/>
              <a:gd name="connsiteY139" fmla="*/ 1552 h 1716"/>
              <a:gd name="connsiteX140" fmla="*/ 2751 w 5757"/>
              <a:gd name="connsiteY140" fmla="*/ 1571 h 1716"/>
              <a:gd name="connsiteX141" fmla="*/ 2692 w 5757"/>
              <a:gd name="connsiteY141" fmla="*/ 1590 h 1716"/>
              <a:gd name="connsiteX142" fmla="*/ 2635 w 5757"/>
              <a:gd name="connsiteY142" fmla="*/ 1607 h 1716"/>
              <a:gd name="connsiteX143" fmla="*/ 2578 w 5757"/>
              <a:gd name="connsiteY143" fmla="*/ 1623 h 1716"/>
              <a:gd name="connsiteX144" fmla="*/ 2522 w 5757"/>
              <a:gd name="connsiteY144" fmla="*/ 1638 h 1716"/>
              <a:gd name="connsiteX145" fmla="*/ 2465 w 5757"/>
              <a:gd name="connsiteY145" fmla="*/ 1652 h 1716"/>
              <a:gd name="connsiteX146" fmla="*/ 2408 w 5757"/>
              <a:gd name="connsiteY146" fmla="*/ 1664 h 1716"/>
              <a:gd name="connsiteX147" fmla="*/ 2351 w 5757"/>
              <a:gd name="connsiteY147" fmla="*/ 1676 h 1716"/>
              <a:gd name="connsiteX148" fmla="*/ 2296 w 5757"/>
              <a:gd name="connsiteY148" fmla="*/ 1685 h 1716"/>
              <a:gd name="connsiteX149" fmla="*/ 2239 w 5757"/>
              <a:gd name="connsiteY149" fmla="*/ 1694 h 1716"/>
              <a:gd name="connsiteX150" fmla="*/ 2182 w 5757"/>
              <a:gd name="connsiteY150" fmla="*/ 1700 h 1716"/>
              <a:gd name="connsiteX151" fmla="*/ 2125 w 5757"/>
              <a:gd name="connsiteY151" fmla="*/ 1707 h 1716"/>
              <a:gd name="connsiteX152" fmla="*/ 2068 w 5757"/>
              <a:gd name="connsiteY152" fmla="*/ 1711 h 1716"/>
              <a:gd name="connsiteX153" fmla="*/ 2011 w 5757"/>
              <a:gd name="connsiteY153" fmla="*/ 1714 h 1716"/>
              <a:gd name="connsiteX154" fmla="*/ 1956 w 5757"/>
              <a:gd name="connsiteY154" fmla="*/ 1716 h 1716"/>
              <a:gd name="connsiteX155" fmla="*/ 1899 w 5757"/>
              <a:gd name="connsiteY155" fmla="*/ 1716 h 1716"/>
              <a:gd name="connsiteX156" fmla="*/ 1842 w 5757"/>
              <a:gd name="connsiteY156" fmla="*/ 1716 h 1716"/>
              <a:gd name="connsiteX157" fmla="*/ 1787 w 5757"/>
              <a:gd name="connsiteY157" fmla="*/ 1713 h 1716"/>
              <a:gd name="connsiteX158" fmla="*/ 1730 w 5757"/>
              <a:gd name="connsiteY158" fmla="*/ 1707 h 1716"/>
              <a:gd name="connsiteX159" fmla="*/ 1675 w 5757"/>
              <a:gd name="connsiteY159" fmla="*/ 1702 h 1716"/>
              <a:gd name="connsiteX160" fmla="*/ 1618 w 5757"/>
              <a:gd name="connsiteY160" fmla="*/ 1695 h 1716"/>
              <a:gd name="connsiteX161" fmla="*/ 1563 w 5757"/>
              <a:gd name="connsiteY161" fmla="*/ 1687 h 1716"/>
              <a:gd name="connsiteX162" fmla="*/ 1506 w 5757"/>
              <a:gd name="connsiteY162" fmla="*/ 1675 h 1716"/>
              <a:gd name="connsiteX163" fmla="*/ 1451 w 5757"/>
              <a:gd name="connsiteY163" fmla="*/ 1663 h 1716"/>
              <a:gd name="connsiteX164" fmla="*/ 1396 w 5757"/>
              <a:gd name="connsiteY164" fmla="*/ 1649 h 1716"/>
              <a:gd name="connsiteX165" fmla="*/ 1341 w 5757"/>
              <a:gd name="connsiteY165" fmla="*/ 1633 h 1716"/>
              <a:gd name="connsiteX166" fmla="*/ 1286 w 5757"/>
              <a:gd name="connsiteY166" fmla="*/ 1616 h 1716"/>
              <a:gd name="connsiteX167" fmla="*/ 1231 w 5757"/>
              <a:gd name="connsiteY167" fmla="*/ 1597 h 1716"/>
              <a:gd name="connsiteX168" fmla="*/ 1175 w 5757"/>
              <a:gd name="connsiteY168" fmla="*/ 1576 h 1716"/>
              <a:gd name="connsiteX169" fmla="*/ 1120 w 5757"/>
              <a:gd name="connsiteY169" fmla="*/ 1554 h 1716"/>
              <a:gd name="connsiteX170" fmla="*/ 1065 w 5757"/>
              <a:gd name="connsiteY170" fmla="*/ 1530 h 1716"/>
              <a:gd name="connsiteX171" fmla="*/ 1010 w 5757"/>
              <a:gd name="connsiteY171" fmla="*/ 1504 h 1716"/>
              <a:gd name="connsiteX172" fmla="*/ 957 w 5757"/>
              <a:gd name="connsiteY172" fmla="*/ 1477 h 1716"/>
              <a:gd name="connsiteX173" fmla="*/ 901 w 5757"/>
              <a:gd name="connsiteY173" fmla="*/ 1447 h 1716"/>
              <a:gd name="connsiteX174" fmla="*/ 846 w 5757"/>
              <a:gd name="connsiteY174" fmla="*/ 1416 h 1716"/>
              <a:gd name="connsiteX175" fmla="*/ 793 w 5757"/>
              <a:gd name="connsiteY175" fmla="*/ 1382 h 1716"/>
              <a:gd name="connsiteX176" fmla="*/ 739 w 5757"/>
              <a:gd name="connsiteY176" fmla="*/ 1347 h 1716"/>
              <a:gd name="connsiteX177" fmla="*/ 684 w 5757"/>
              <a:gd name="connsiteY177" fmla="*/ 1309 h 1716"/>
              <a:gd name="connsiteX178" fmla="*/ 631 w 5757"/>
              <a:gd name="connsiteY178" fmla="*/ 1270 h 1716"/>
              <a:gd name="connsiteX179" fmla="*/ 577 w 5757"/>
              <a:gd name="connsiteY179" fmla="*/ 1228 h 1716"/>
              <a:gd name="connsiteX180" fmla="*/ 524 w 5757"/>
              <a:gd name="connsiteY180" fmla="*/ 1185 h 1716"/>
              <a:gd name="connsiteX181" fmla="*/ 471 w 5757"/>
              <a:gd name="connsiteY181" fmla="*/ 1141 h 1716"/>
              <a:gd name="connsiteX182" fmla="*/ 419 w 5757"/>
              <a:gd name="connsiteY182" fmla="*/ 1092 h 1716"/>
              <a:gd name="connsiteX183" fmla="*/ 365 w 5757"/>
              <a:gd name="connsiteY183" fmla="*/ 1044 h 1716"/>
              <a:gd name="connsiteX184" fmla="*/ 312 w 5757"/>
              <a:gd name="connsiteY184" fmla="*/ 992 h 1716"/>
              <a:gd name="connsiteX185" fmla="*/ 260 w 5757"/>
              <a:gd name="connsiteY185" fmla="*/ 937 h 1716"/>
              <a:gd name="connsiteX186" fmla="*/ 209 w 5757"/>
              <a:gd name="connsiteY186" fmla="*/ 882 h 1716"/>
              <a:gd name="connsiteX187" fmla="*/ 155 w 5757"/>
              <a:gd name="connsiteY187" fmla="*/ 824 h 1716"/>
              <a:gd name="connsiteX188" fmla="*/ 103 w 5757"/>
              <a:gd name="connsiteY188" fmla="*/ 763 h 1716"/>
              <a:gd name="connsiteX189" fmla="*/ 52 w 5757"/>
              <a:gd name="connsiteY189" fmla="*/ 701 h 1716"/>
              <a:gd name="connsiteX190" fmla="*/ 0 w 5757"/>
              <a:gd name="connsiteY190" fmla="*/ 637 h 1716"/>
              <a:gd name="connsiteX191" fmla="*/ 5 w 5757"/>
              <a:gd name="connsiteY191" fmla="*/ 0 h 1716"/>
              <a:gd name="connsiteX0" fmla="*/ 5 w 5757"/>
              <a:gd name="connsiteY0" fmla="*/ 0 h 1716"/>
              <a:gd name="connsiteX1" fmla="*/ 5 w 5757"/>
              <a:gd name="connsiteY1" fmla="*/ 0 h 1716"/>
              <a:gd name="connsiteX2" fmla="*/ 14 w 5757"/>
              <a:gd name="connsiteY2" fmla="*/ 17 h 1716"/>
              <a:gd name="connsiteX3" fmla="*/ 38 w 5757"/>
              <a:gd name="connsiteY3" fmla="*/ 67 h 1716"/>
              <a:gd name="connsiteX4" fmla="*/ 79 w 5757"/>
              <a:gd name="connsiteY4" fmla="*/ 141 h 1716"/>
              <a:gd name="connsiteX5" fmla="*/ 107 w 5757"/>
              <a:gd name="connsiteY5" fmla="*/ 188 h 1716"/>
              <a:gd name="connsiteX6" fmla="*/ 138 w 5757"/>
              <a:gd name="connsiteY6" fmla="*/ 239 h 1716"/>
              <a:gd name="connsiteX7" fmla="*/ 174 w 5757"/>
              <a:gd name="connsiteY7" fmla="*/ 296 h 1716"/>
              <a:gd name="connsiteX8" fmla="*/ 214 w 5757"/>
              <a:gd name="connsiteY8" fmla="*/ 357 h 1716"/>
              <a:gd name="connsiteX9" fmla="*/ 257 w 5757"/>
              <a:gd name="connsiteY9" fmla="*/ 419 h 1716"/>
              <a:gd name="connsiteX10" fmla="*/ 305 w 5757"/>
              <a:gd name="connsiteY10" fmla="*/ 486 h 1716"/>
              <a:gd name="connsiteX11" fmla="*/ 358 w 5757"/>
              <a:gd name="connsiteY11" fmla="*/ 553 h 1716"/>
              <a:gd name="connsiteX12" fmla="*/ 414 w 5757"/>
              <a:gd name="connsiteY12" fmla="*/ 624 h 1716"/>
              <a:gd name="connsiteX13" fmla="*/ 476 w 5757"/>
              <a:gd name="connsiteY13" fmla="*/ 694 h 1716"/>
              <a:gd name="connsiteX14" fmla="*/ 539 w 5757"/>
              <a:gd name="connsiteY14" fmla="*/ 767 h 1716"/>
              <a:gd name="connsiteX15" fmla="*/ 610 w 5757"/>
              <a:gd name="connsiteY15" fmla="*/ 839 h 1716"/>
              <a:gd name="connsiteX16" fmla="*/ 683 w 5757"/>
              <a:gd name="connsiteY16" fmla="*/ 910 h 1716"/>
              <a:gd name="connsiteX17" fmla="*/ 760 w 5757"/>
              <a:gd name="connsiteY17" fmla="*/ 979 h 1716"/>
              <a:gd name="connsiteX18" fmla="*/ 801 w 5757"/>
              <a:gd name="connsiteY18" fmla="*/ 1013 h 1716"/>
              <a:gd name="connsiteX19" fmla="*/ 843 w 5757"/>
              <a:gd name="connsiteY19" fmla="*/ 1048 h 1716"/>
              <a:gd name="connsiteX20" fmla="*/ 886 w 5757"/>
              <a:gd name="connsiteY20" fmla="*/ 1082 h 1716"/>
              <a:gd name="connsiteX21" fmla="*/ 929 w 5757"/>
              <a:gd name="connsiteY21" fmla="*/ 1115 h 1716"/>
              <a:gd name="connsiteX22" fmla="*/ 974 w 5757"/>
              <a:gd name="connsiteY22" fmla="*/ 1146 h 1716"/>
              <a:gd name="connsiteX23" fmla="*/ 1020 w 5757"/>
              <a:gd name="connsiteY23" fmla="*/ 1177 h 1716"/>
              <a:gd name="connsiteX24" fmla="*/ 1067 w 5757"/>
              <a:gd name="connsiteY24" fmla="*/ 1208 h 1716"/>
              <a:gd name="connsiteX25" fmla="*/ 1115 w 5757"/>
              <a:gd name="connsiteY25" fmla="*/ 1237 h 1716"/>
              <a:gd name="connsiteX26" fmla="*/ 1163 w 5757"/>
              <a:gd name="connsiteY26" fmla="*/ 1266 h 1716"/>
              <a:gd name="connsiteX27" fmla="*/ 1213 w 5757"/>
              <a:gd name="connsiteY27" fmla="*/ 1294 h 1716"/>
              <a:gd name="connsiteX28" fmla="*/ 1265 w 5757"/>
              <a:gd name="connsiteY28" fmla="*/ 1320 h 1716"/>
              <a:gd name="connsiteX29" fmla="*/ 1317 w 5757"/>
              <a:gd name="connsiteY29" fmla="*/ 1346 h 1716"/>
              <a:gd name="connsiteX30" fmla="*/ 1370 w 5757"/>
              <a:gd name="connsiteY30" fmla="*/ 1370 h 1716"/>
              <a:gd name="connsiteX31" fmla="*/ 1425 w 5757"/>
              <a:gd name="connsiteY31" fmla="*/ 1392 h 1716"/>
              <a:gd name="connsiteX32" fmla="*/ 1481 w 5757"/>
              <a:gd name="connsiteY32" fmla="*/ 1413 h 1716"/>
              <a:gd name="connsiteX33" fmla="*/ 1537 w 5757"/>
              <a:gd name="connsiteY33" fmla="*/ 1433 h 1716"/>
              <a:gd name="connsiteX34" fmla="*/ 1594 w 5757"/>
              <a:gd name="connsiteY34" fmla="*/ 1451 h 1716"/>
              <a:gd name="connsiteX35" fmla="*/ 1653 w 5757"/>
              <a:gd name="connsiteY35" fmla="*/ 1468 h 1716"/>
              <a:gd name="connsiteX36" fmla="*/ 1713 w 5757"/>
              <a:gd name="connsiteY36" fmla="*/ 1483 h 1716"/>
              <a:gd name="connsiteX37" fmla="*/ 1774 w 5757"/>
              <a:gd name="connsiteY37" fmla="*/ 1495 h 1716"/>
              <a:gd name="connsiteX38" fmla="*/ 1836 w 5757"/>
              <a:gd name="connsiteY38" fmla="*/ 1508 h 1716"/>
              <a:gd name="connsiteX39" fmla="*/ 1899 w 5757"/>
              <a:gd name="connsiteY39" fmla="*/ 1516 h 1716"/>
              <a:gd name="connsiteX40" fmla="*/ 1963 w 5757"/>
              <a:gd name="connsiteY40" fmla="*/ 1525 h 1716"/>
              <a:gd name="connsiteX41" fmla="*/ 2029 w 5757"/>
              <a:gd name="connsiteY41" fmla="*/ 1530 h 1716"/>
              <a:gd name="connsiteX42" fmla="*/ 2094 w 5757"/>
              <a:gd name="connsiteY42" fmla="*/ 1533 h 1716"/>
              <a:gd name="connsiteX43" fmla="*/ 2161 w 5757"/>
              <a:gd name="connsiteY43" fmla="*/ 1535 h 1716"/>
              <a:gd name="connsiteX44" fmla="*/ 2161 w 5757"/>
              <a:gd name="connsiteY44" fmla="*/ 1535 h 1716"/>
              <a:gd name="connsiteX45" fmla="*/ 2234 w 5757"/>
              <a:gd name="connsiteY45" fmla="*/ 1533 h 1716"/>
              <a:gd name="connsiteX46" fmla="*/ 2304 w 5757"/>
              <a:gd name="connsiteY46" fmla="*/ 1530 h 1716"/>
              <a:gd name="connsiteX47" fmla="*/ 2375 w 5757"/>
              <a:gd name="connsiteY47" fmla="*/ 1525 h 1716"/>
              <a:gd name="connsiteX48" fmla="*/ 2446 w 5757"/>
              <a:gd name="connsiteY48" fmla="*/ 1516 h 1716"/>
              <a:gd name="connsiteX49" fmla="*/ 2513 w 5757"/>
              <a:gd name="connsiteY49" fmla="*/ 1506 h 1716"/>
              <a:gd name="connsiteX50" fmla="*/ 2582 w 5757"/>
              <a:gd name="connsiteY50" fmla="*/ 1494 h 1716"/>
              <a:gd name="connsiteX51" fmla="*/ 2649 w 5757"/>
              <a:gd name="connsiteY51" fmla="*/ 1478 h 1716"/>
              <a:gd name="connsiteX52" fmla="*/ 2715 w 5757"/>
              <a:gd name="connsiteY52" fmla="*/ 1463 h 1716"/>
              <a:gd name="connsiteX53" fmla="*/ 2780 w 5757"/>
              <a:gd name="connsiteY53" fmla="*/ 1446 h 1716"/>
              <a:gd name="connsiteX54" fmla="*/ 2846 w 5757"/>
              <a:gd name="connsiteY54" fmla="*/ 1425 h 1716"/>
              <a:gd name="connsiteX55" fmla="*/ 2909 w 5757"/>
              <a:gd name="connsiteY55" fmla="*/ 1404 h 1716"/>
              <a:gd name="connsiteX56" fmla="*/ 2973 w 5757"/>
              <a:gd name="connsiteY56" fmla="*/ 1380 h 1716"/>
              <a:gd name="connsiteX57" fmla="*/ 3035 w 5757"/>
              <a:gd name="connsiteY57" fmla="*/ 1356 h 1716"/>
              <a:gd name="connsiteX58" fmla="*/ 3097 w 5757"/>
              <a:gd name="connsiteY58" fmla="*/ 1330 h 1716"/>
              <a:gd name="connsiteX59" fmla="*/ 3159 w 5757"/>
              <a:gd name="connsiteY59" fmla="*/ 1303 h 1716"/>
              <a:gd name="connsiteX60" fmla="*/ 3220 w 5757"/>
              <a:gd name="connsiteY60" fmla="*/ 1275 h 1716"/>
              <a:gd name="connsiteX61" fmla="*/ 3280 w 5757"/>
              <a:gd name="connsiteY61" fmla="*/ 1246 h 1716"/>
              <a:gd name="connsiteX62" fmla="*/ 3340 w 5757"/>
              <a:gd name="connsiteY62" fmla="*/ 1215 h 1716"/>
              <a:gd name="connsiteX63" fmla="*/ 3399 w 5757"/>
              <a:gd name="connsiteY63" fmla="*/ 1184 h 1716"/>
              <a:gd name="connsiteX64" fmla="*/ 3457 w 5757"/>
              <a:gd name="connsiteY64" fmla="*/ 1151 h 1716"/>
              <a:gd name="connsiteX65" fmla="*/ 3573 w 5757"/>
              <a:gd name="connsiteY65" fmla="*/ 1084 h 1716"/>
              <a:gd name="connsiteX66" fmla="*/ 3687 w 5757"/>
              <a:gd name="connsiteY66" fmla="*/ 1013 h 1716"/>
              <a:gd name="connsiteX67" fmla="*/ 3799 w 5757"/>
              <a:gd name="connsiteY67" fmla="*/ 941 h 1716"/>
              <a:gd name="connsiteX68" fmla="*/ 3907 w 5757"/>
              <a:gd name="connsiteY68" fmla="*/ 868 h 1716"/>
              <a:gd name="connsiteX69" fmla="*/ 4123 w 5757"/>
              <a:gd name="connsiteY69" fmla="*/ 722 h 1716"/>
              <a:gd name="connsiteX70" fmla="*/ 4333 w 5757"/>
              <a:gd name="connsiteY70" fmla="*/ 577 h 1716"/>
              <a:gd name="connsiteX71" fmla="*/ 4436 w 5757"/>
              <a:gd name="connsiteY71" fmla="*/ 508 h 1716"/>
              <a:gd name="connsiteX72" fmla="*/ 4540 w 5757"/>
              <a:gd name="connsiteY72" fmla="*/ 443 h 1716"/>
              <a:gd name="connsiteX73" fmla="*/ 4641 w 5757"/>
              <a:gd name="connsiteY73" fmla="*/ 381 h 1716"/>
              <a:gd name="connsiteX74" fmla="*/ 4743 w 5757"/>
              <a:gd name="connsiteY74" fmla="*/ 322 h 1716"/>
              <a:gd name="connsiteX75" fmla="*/ 4793 w 5757"/>
              <a:gd name="connsiteY75" fmla="*/ 295 h 1716"/>
              <a:gd name="connsiteX76" fmla="*/ 4845 w 5757"/>
              <a:gd name="connsiteY76" fmla="*/ 269 h 1716"/>
              <a:gd name="connsiteX77" fmla="*/ 4895 w 5757"/>
              <a:gd name="connsiteY77" fmla="*/ 243 h 1716"/>
              <a:gd name="connsiteX78" fmla="*/ 4945 w 5757"/>
              <a:gd name="connsiteY78" fmla="*/ 221 h 1716"/>
              <a:gd name="connsiteX79" fmla="*/ 4995 w 5757"/>
              <a:gd name="connsiteY79" fmla="*/ 198 h 1716"/>
              <a:gd name="connsiteX80" fmla="*/ 5046 w 5757"/>
              <a:gd name="connsiteY80" fmla="*/ 179 h 1716"/>
              <a:gd name="connsiteX81" fmla="*/ 5096 w 5757"/>
              <a:gd name="connsiteY81" fmla="*/ 160 h 1716"/>
              <a:gd name="connsiteX82" fmla="*/ 5146 w 5757"/>
              <a:gd name="connsiteY82" fmla="*/ 143 h 1716"/>
              <a:gd name="connsiteX83" fmla="*/ 5196 w 5757"/>
              <a:gd name="connsiteY83" fmla="*/ 129 h 1716"/>
              <a:gd name="connsiteX84" fmla="*/ 5248 w 5757"/>
              <a:gd name="connsiteY84" fmla="*/ 117 h 1716"/>
              <a:gd name="connsiteX85" fmla="*/ 5298 w 5757"/>
              <a:gd name="connsiteY85" fmla="*/ 105 h 1716"/>
              <a:gd name="connsiteX86" fmla="*/ 5348 w 5757"/>
              <a:gd name="connsiteY86" fmla="*/ 96 h 1716"/>
              <a:gd name="connsiteX87" fmla="*/ 5400 w 5757"/>
              <a:gd name="connsiteY87" fmla="*/ 91 h 1716"/>
              <a:gd name="connsiteX88" fmla="*/ 5450 w 5757"/>
              <a:gd name="connsiteY88" fmla="*/ 88 h 1716"/>
              <a:gd name="connsiteX89" fmla="*/ 5501 w 5757"/>
              <a:gd name="connsiteY89" fmla="*/ 86 h 1716"/>
              <a:gd name="connsiteX90" fmla="*/ 5553 w 5757"/>
              <a:gd name="connsiteY90" fmla="*/ 86 h 1716"/>
              <a:gd name="connsiteX91" fmla="*/ 5605 w 5757"/>
              <a:gd name="connsiteY91" fmla="*/ 90 h 1716"/>
              <a:gd name="connsiteX92" fmla="*/ 5657 w 5757"/>
              <a:gd name="connsiteY92" fmla="*/ 96 h 1716"/>
              <a:gd name="connsiteX93" fmla="*/ 5708 w 5757"/>
              <a:gd name="connsiteY93" fmla="*/ 105 h 1716"/>
              <a:gd name="connsiteX94" fmla="*/ 5757 w 5757"/>
              <a:gd name="connsiteY94" fmla="*/ 896 h 1716"/>
              <a:gd name="connsiteX95" fmla="*/ 5722 w 5757"/>
              <a:gd name="connsiteY95" fmla="*/ 874 h 1716"/>
              <a:gd name="connsiteX96" fmla="*/ 5681 w 5757"/>
              <a:gd name="connsiteY96" fmla="*/ 849 h 1716"/>
              <a:gd name="connsiteX97" fmla="*/ 5653 w 5757"/>
              <a:gd name="connsiteY97" fmla="*/ 837 h 1716"/>
              <a:gd name="connsiteX98" fmla="*/ 5622 w 5757"/>
              <a:gd name="connsiteY98" fmla="*/ 822 h 1716"/>
              <a:gd name="connsiteX99" fmla="*/ 5586 w 5757"/>
              <a:gd name="connsiteY99" fmla="*/ 808 h 1716"/>
              <a:gd name="connsiteX100" fmla="*/ 5546 w 5757"/>
              <a:gd name="connsiteY100" fmla="*/ 794 h 1716"/>
              <a:gd name="connsiteX101" fmla="*/ 5503 w 5757"/>
              <a:gd name="connsiteY101" fmla="*/ 780 h 1716"/>
              <a:gd name="connsiteX102" fmla="*/ 5453 w 5757"/>
              <a:gd name="connsiteY102" fmla="*/ 767 h 1716"/>
              <a:gd name="connsiteX103" fmla="*/ 5402 w 5757"/>
              <a:gd name="connsiteY103" fmla="*/ 755 h 1716"/>
              <a:gd name="connsiteX104" fmla="*/ 5343 w 5757"/>
              <a:gd name="connsiteY104" fmla="*/ 743 h 1716"/>
              <a:gd name="connsiteX105" fmla="*/ 5283 w 5757"/>
              <a:gd name="connsiteY105" fmla="*/ 734 h 1716"/>
              <a:gd name="connsiteX106" fmla="*/ 5215 w 5757"/>
              <a:gd name="connsiteY106" fmla="*/ 727 h 1716"/>
              <a:gd name="connsiteX107" fmla="*/ 5145 w 5757"/>
              <a:gd name="connsiteY107" fmla="*/ 724 h 1716"/>
              <a:gd name="connsiteX108" fmla="*/ 5071 w 5757"/>
              <a:gd name="connsiteY108" fmla="*/ 722 h 1716"/>
              <a:gd name="connsiteX109" fmla="*/ 4991 w 5757"/>
              <a:gd name="connsiteY109" fmla="*/ 724 h 1716"/>
              <a:gd name="connsiteX110" fmla="*/ 4907 w 5757"/>
              <a:gd name="connsiteY110" fmla="*/ 729 h 1716"/>
              <a:gd name="connsiteX111" fmla="*/ 4819 w 5757"/>
              <a:gd name="connsiteY111" fmla="*/ 739 h 1716"/>
              <a:gd name="connsiteX112" fmla="*/ 4726 w 5757"/>
              <a:gd name="connsiteY112" fmla="*/ 753 h 1716"/>
              <a:gd name="connsiteX113" fmla="*/ 4629 w 5757"/>
              <a:gd name="connsiteY113" fmla="*/ 770 h 1716"/>
              <a:gd name="connsiteX114" fmla="*/ 4528 w 5757"/>
              <a:gd name="connsiteY114" fmla="*/ 794 h 1716"/>
              <a:gd name="connsiteX115" fmla="*/ 4474 w 5757"/>
              <a:gd name="connsiteY115" fmla="*/ 808 h 1716"/>
              <a:gd name="connsiteX116" fmla="*/ 4421 w 5757"/>
              <a:gd name="connsiteY116" fmla="*/ 824 h 1716"/>
              <a:gd name="connsiteX117" fmla="*/ 4366 w 5757"/>
              <a:gd name="connsiteY117" fmla="*/ 839 h 1716"/>
              <a:gd name="connsiteX118" fmla="*/ 4311 w 5757"/>
              <a:gd name="connsiteY118" fmla="*/ 858 h 1716"/>
              <a:gd name="connsiteX119" fmla="*/ 4254 w 5757"/>
              <a:gd name="connsiteY119" fmla="*/ 877 h 1716"/>
              <a:gd name="connsiteX120" fmla="*/ 4195 w 5757"/>
              <a:gd name="connsiteY120" fmla="*/ 898 h 1716"/>
              <a:gd name="connsiteX121" fmla="*/ 4135 w 5757"/>
              <a:gd name="connsiteY121" fmla="*/ 920 h 1716"/>
              <a:gd name="connsiteX122" fmla="*/ 4074 w 5757"/>
              <a:gd name="connsiteY122" fmla="*/ 946 h 1716"/>
              <a:gd name="connsiteX123" fmla="*/ 4012 w 5757"/>
              <a:gd name="connsiteY123" fmla="*/ 972 h 1716"/>
              <a:gd name="connsiteX124" fmla="*/ 3950 w 5757"/>
              <a:gd name="connsiteY124" fmla="*/ 999 h 1716"/>
              <a:gd name="connsiteX125" fmla="*/ 3887 w 5757"/>
              <a:gd name="connsiteY125" fmla="*/ 1029 h 1716"/>
              <a:gd name="connsiteX126" fmla="*/ 3821 w 5757"/>
              <a:gd name="connsiteY126" fmla="*/ 1061 h 1716"/>
              <a:gd name="connsiteX127" fmla="*/ 3754 w 5757"/>
              <a:gd name="connsiteY127" fmla="*/ 1094 h 1716"/>
              <a:gd name="connsiteX128" fmla="*/ 3687 w 5757"/>
              <a:gd name="connsiteY128" fmla="*/ 1128 h 1716"/>
              <a:gd name="connsiteX129" fmla="*/ 3618 w 5757"/>
              <a:gd name="connsiteY129" fmla="*/ 1166 h 1716"/>
              <a:gd name="connsiteX130" fmla="*/ 3549 w 5757"/>
              <a:gd name="connsiteY130" fmla="*/ 1206 h 1716"/>
              <a:gd name="connsiteX131" fmla="*/ 3549 w 5757"/>
              <a:gd name="connsiteY131" fmla="*/ 1206 h 1716"/>
              <a:gd name="connsiteX132" fmla="*/ 3435 w 5757"/>
              <a:gd name="connsiteY132" fmla="*/ 1270 h 1716"/>
              <a:gd name="connsiteX133" fmla="*/ 3319 w 5757"/>
              <a:gd name="connsiteY133" fmla="*/ 1330 h 1716"/>
              <a:gd name="connsiteX134" fmla="*/ 3206 w 5757"/>
              <a:gd name="connsiteY134" fmla="*/ 1385 h 1716"/>
              <a:gd name="connsiteX135" fmla="*/ 3092 w 5757"/>
              <a:gd name="connsiteY135" fmla="*/ 1439 h 1716"/>
              <a:gd name="connsiteX136" fmla="*/ 2978 w 5757"/>
              <a:gd name="connsiteY136" fmla="*/ 1487 h 1716"/>
              <a:gd name="connsiteX137" fmla="*/ 2864 w 5757"/>
              <a:gd name="connsiteY137" fmla="*/ 1532 h 1716"/>
              <a:gd name="connsiteX138" fmla="*/ 2808 w 5757"/>
              <a:gd name="connsiteY138" fmla="*/ 1552 h 1716"/>
              <a:gd name="connsiteX139" fmla="*/ 2751 w 5757"/>
              <a:gd name="connsiteY139" fmla="*/ 1571 h 1716"/>
              <a:gd name="connsiteX140" fmla="*/ 2692 w 5757"/>
              <a:gd name="connsiteY140" fmla="*/ 1590 h 1716"/>
              <a:gd name="connsiteX141" fmla="*/ 2635 w 5757"/>
              <a:gd name="connsiteY141" fmla="*/ 1607 h 1716"/>
              <a:gd name="connsiteX142" fmla="*/ 2578 w 5757"/>
              <a:gd name="connsiteY142" fmla="*/ 1623 h 1716"/>
              <a:gd name="connsiteX143" fmla="*/ 2522 w 5757"/>
              <a:gd name="connsiteY143" fmla="*/ 1638 h 1716"/>
              <a:gd name="connsiteX144" fmla="*/ 2465 w 5757"/>
              <a:gd name="connsiteY144" fmla="*/ 1652 h 1716"/>
              <a:gd name="connsiteX145" fmla="*/ 2408 w 5757"/>
              <a:gd name="connsiteY145" fmla="*/ 1664 h 1716"/>
              <a:gd name="connsiteX146" fmla="*/ 2351 w 5757"/>
              <a:gd name="connsiteY146" fmla="*/ 1676 h 1716"/>
              <a:gd name="connsiteX147" fmla="*/ 2296 w 5757"/>
              <a:gd name="connsiteY147" fmla="*/ 1685 h 1716"/>
              <a:gd name="connsiteX148" fmla="*/ 2239 w 5757"/>
              <a:gd name="connsiteY148" fmla="*/ 1694 h 1716"/>
              <a:gd name="connsiteX149" fmla="*/ 2182 w 5757"/>
              <a:gd name="connsiteY149" fmla="*/ 1700 h 1716"/>
              <a:gd name="connsiteX150" fmla="*/ 2125 w 5757"/>
              <a:gd name="connsiteY150" fmla="*/ 1707 h 1716"/>
              <a:gd name="connsiteX151" fmla="*/ 2068 w 5757"/>
              <a:gd name="connsiteY151" fmla="*/ 1711 h 1716"/>
              <a:gd name="connsiteX152" fmla="*/ 2011 w 5757"/>
              <a:gd name="connsiteY152" fmla="*/ 1714 h 1716"/>
              <a:gd name="connsiteX153" fmla="*/ 1956 w 5757"/>
              <a:gd name="connsiteY153" fmla="*/ 1716 h 1716"/>
              <a:gd name="connsiteX154" fmla="*/ 1899 w 5757"/>
              <a:gd name="connsiteY154" fmla="*/ 1716 h 1716"/>
              <a:gd name="connsiteX155" fmla="*/ 1842 w 5757"/>
              <a:gd name="connsiteY155" fmla="*/ 1716 h 1716"/>
              <a:gd name="connsiteX156" fmla="*/ 1787 w 5757"/>
              <a:gd name="connsiteY156" fmla="*/ 1713 h 1716"/>
              <a:gd name="connsiteX157" fmla="*/ 1730 w 5757"/>
              <a:gd name="connsiteY157" fmla="*/ 1707 h 1716"/>
              <a:gd name="connsiteX158" fmla="*/ 1675 w 5757"/>
              <a:gd name="connsiteY158" fmla="*/ 1702 h 1716"/>
              <a:gd name="connsiteX159" fmla="*/ 1618 w 5757"/>
              <a:gd name="connsiteY159" fmla="*/ 1695 h 1716"/>
              <a:gd name="connsiteX160" fmla="*/ 1563 w 5757"/>
              <a:gd name="connsiteY160" fmla="*/ 1687 h 1716"/>
              <a:gd name="connsiteX161" fmla="*/ 1506 w 5757"/>
              <a:gd name="connsiteY161" fmla="*/ 1675 h 1716"/>
              <a:gd name="connsiteX162" fmla="*/ 1451 w 5757"/>
              <a:gd name="connsiteY162" fmla="*/ 1663 h 1716"/>
              <a:gd name="connsiteX163" fmla="*/ 1396 w 5757"/>
              <a:gd name="connsiteY163" fmla="*/ 1649 h 1716"/>
              <a:gd name="connsiteX164" fmla="*/ 1341 w 5757"/>
              <a:gd name="connsiteY164" fmla="*/ 1633 h 1716"/>
              <a:gd name="connsiteX165" fmla="*/ 1286 w 5757"/>
              <a:gd name="connsiteY165" fmla="*/ 1616 h 1716"/>
              <a:gd name="connsiteX166" fmla="*/ 1231 w 5757"/>
              <a:gd name="connsiteY166" fmla="*/ 1597 h 1716"/>
              <a:gd name="connsiteX167" fmla="*/ 1175 w 5757"/>
              <a:gd name="connsiteY167" fmla="*/ 1576 h 1716"/>
              <a:gd name="connsiteX168" fmla="*/ 1120 w 5757"/>
              <a:gd name="connsiteY168" fmla="*/ 1554 h 1716"/>
              <a:gd name="connsiteX169" fmla="*/ 1065 w 5757"/>
              <a:gd name="connsiteY169" fmla="*/ 1530 h 1716"/>
              <a:gd name="connsiteX170" fmla="*/ 1010 w 5757"/>
              <a:gd name="connsiteY170" fmla="*/ 1504 h 1716"/>
              <a:gd name="connsiteX171" fmla="*/ 957 w 5757"/>
              <a:gd name="connsiteY171" fmla="*/ 1477 h 1716"/>
              <a:gd name="connsiteX172" fmla="*/ 901 w 5757"/>
              <a:gd name="connsiteY172" fmla="*/ 1447 h 1716"/>
              <a:gd name="connsiteX173" fmla="*/ 846 w 5757"/>
              <a:gd name="connsiteY173" fmla="*/ 1416 h 1716"/>
              <a:gd name="connsiteX174" fmla="*/ 793 w 5757"/>
              <a:gd name="connsiteY174" fmla="*/ 1382 h 1716"/>
              <a:gd name="connsiteX175" fmla="*/ 739 w 5757"/>
              <a:gd name="connsiteY175" fmla="*/ 1347 h 1716"/>
              <a:gd name="connsiteX176" fmla="*/ 684 w 5757"/>
              <a:gd name="connsiteY176" fmla="*/ 1309 h 1716"/>
              <a:gd name="connsiteX177" fmla="*/ 631 w 5757"/>
              <a:gd name="connsiteY177" fmla="*/ 1270 h 1716"/>
              <a:gd name="connsiteX178" fmla="*/ 577 w 5757"/>
              <a:gd name="connsiteY178" fmla="*/ 1228 h 1716"/>
              <a:gd name="connsiteX179" fmla="*/ 524 w 5757"/>
              <a:gd name="connsiteY179" fmla="*/ 1185 h 1716"/>
              <a:gd name="connsiteX180" fmla="*/ 471 w 5757"/>
              <a:gd name="connsiteY180" fmla="*/ 1141 h 1716"/>
              <a:gd name="connsiteX181" fmla="*/ 419 w 5757"/>
              <a:gd name="connsiteY181" fmla="*/ 1092 h 1716"/>
              <a:gd name="connsiteX182" fmla="*/ 365 w 5757"/>
              <a:gd name="connsiteY182" fmla="*/ 1044 h 1716"/>
              <a:gd name="connsiteX183" fmla="*/ 312 w 5757"/>
              <a:gd name="connsiteY183" fmla="*/ 992 h 1716"/>
              <a:gd name="connsiteX184" fmla="*/ 260 w 5757"/>
              <a:gd name="connsiteY184" fmla="*/ 937 h 1716"/>
              <a:gd name="connsiteX185" fmla="*/ 209 w 5757"/>
              <a:gd name="connsiteY185" fmla="*/ 882 h 1716"/>
              <a:gd name="connsiteX186" fmla="*/ 155 w 5757"/>
              <a:gd name="connsiteY186" fmla="*/ 824 h 1716"/>
              <a:gd name="connsiteX187" fmla="*/ 103 w 5757"/>
              <a:gd name="connsiteY187" fmla="*/ 763 h 1716"/>
              <a:gd name="connsiteX188" fmla="*/ 52 w 5757"/>
              <a:gd name="connsiteY188" fmla="*/ 701 h 1716"/>
              <a:gd name="connsiteX189" fmla="*/ 0 w 5757"/>
              <a:gd name="connsiteY189" fmla="*/ 637 h 1716"/>
              <a:gd name="connsiteX190" fmla="*/ 5 w 5757"/>
              <a:gd name="connsiteY190" fmla="*/ 0 h 1716"/>
              <a:gd name="connsiteX0" fmla="*/ 5 w 5727"/>
              <a:gd name="connsiteY0" fmla="*/ 0 h 1716"/>
              <a:gd name="connsiteX1" fmla="*/ 5 w 5727"/>
              <a:gd name="connsiteY1" fmla="*/ 0 h 1716"/>
              <a:gd name="connsiteX2" fmla="*/ 14 w 5727"/>
              <a:gd name="connsiteY2" fmla="*/ 17 h 1716"/>
              <a:gd name="connsiteX3" fmla="*/ 38 w 5727"/>
              <a:gd name="connsiteY3" fmla="*/ 67 h 1716"/>
              <a:gd name="connsiteX4" fmla="*/ 79 w 5727"/>
              <a:gd name="connsiteY4" fmla="*/ 141 h 1716"/>
              <a:gd name="connsiteX5" fmla="*/ 107 w 5727"/>
              <a:gd name="connsiteY5" fmla="*/ 188 h 1716"/>
              <a:gd name="connsiteX6" fmla="*/ 138 w 5727"/>
              <a:gd name="connsiteY6" fmla="*/ 239 h 1716"/>
              <a:gd name="connsiteX7" fmla="*/ 174 w 5727"/>
              <a:gd name="connsiteY7" fmla="*/ 296 h 1716"/>
              <a:gd name="connsiteX8" fmla="*/ 214 w 5727"/>
              <a:gd name="connsiteY8" fmla="*/ 357 h 1716"/>
              <a:gd name="connsiteX9" fmla="*/ 257 w 5727"/>
              <a:gd name="connsiteY9" fmla="*/ 419 h 1716"/>
              <a:gd name="connsiteX10" fmla="*/ 305 w 5727"/>
              <a:gd name="connsiteY10" fmla="*/ 486 h 1716"/>
              <a:gd name="connsiteX11" fmla="*/ 358 w 5727"/>
              <a:gd name="connsiteY11" fmla="*/ 553 h 1716"/>
              <a:gd name="connsiteX12" fmla="*/ 414 w 5727"/>
              <a:gd name="connsiteY12" fmla="*/ 624 h 1716"/>
              <a:gd name="connsiteX13" fmla="*/ 476 w 5727"/>
              <a:gd name="connsiteY13" fmla="*/ 694 h 1716"/>
              <a:gd name="connsiteX14" fmla="*/ 539 w 5727"/>
              <a:gd name="connsiteY14" fmla="*/ 767 h 1716"/>
              <a:gd name="connsiteX15" fmla="*/ 610 w 5727"/>
              <a:gd name="connsiteY15" fmla="*/ 839 h 1716"/>
              <a:gd name="connsiteX16" fmla="*/ 683 w 5727"/>
              <a:gd name="connsiteY16" fmla="*/ 910 h 1716"/>
              <a:gd name="connsiteX17" fmla="*/ 760 w 5727"/>
              <a:gd name="connsiteY17" fmla="*/ 979 h 1716"/>
              <a:gd name="connsiteX18" fmla="*/ 801 w 5727"/>
              <a:gd name="connsiteY18" fmla="*/ 1013 h 1716"/>
              <a:gd name="connsiteX19" fmla="*/ 843 w 5727"/>
              <a:gd name="connsiteY19" fmla="*/ 1048 h 1716"/>
              <a:gd name="connsiteX20" fmla="*/ 886 w 5727"/>
              <a:gd name="connsiteY20" fmla="*/ 1082 h 1716"/>
              <a:gd name="connsiteX21" fmla="*/ 929 w 5727"/>
              <a:gd name="connsiteY21" fmla="*/ 1115 h 1716"/>
              <a:gd name="connsiteX22" fmla="*/ 974 w 5727"/>
              <a:gd name="connsiteY22" fmla="*/ 1146 h 1716"/>
              <a:gd name="connsiteX23" fmla="*/ 1020 w 5727"/>
              <a:gd name="connsiteY23" fmla="*/ 1177 h 1716"/>
              <a:gd name="connsiteX24" fmla="*/ 1067 w 5727"/>
              <a:gd name="connsiteY24" fmla="*/ 1208 h 1716"/>
              <a:gd name="connsiteX25" fmla="*/ 1115 w 5727"/>
              <a:gd name="connsiteY25" fmla="*/ 1237 h 1716"/>
              <a:gd name="connsiteX26" fmla="*/ 1163 w 5727"/>
              <a:gd name="connsiteY26" fmla="*/ 1266 h 1716"/>
              <a:gd name="connsiteX27" fmla="*/ 1213 w 5727"/>
              <a:gd name="connsiteY27" fmla="*/ 1294 h 1716"/>
              <a:gd name="connsiteX28" fmla="*/ 1265 w 5727"/>
              <a:gd name="connsiteY28" fmla="*/ 1320 h 1716"/>
              <a:gd name="connsiteX29" fmla="*/ 1317 w 5727"/>
              <a:gd name="connsiteY29" fmla="*/ 1346 h 1716"/>
              <a:gd name="connsiteX30" fmla="*/ 1370 w 5727"/>
              <a:gd name="connsiteY30" fmla="*/ 1370 h 1716"/>
              <a:gd name="connsiteX31" fmla="*/ 1425 w 5727"/>
              <a:gd name="connsiteY31" fmla="*/ 1392 h 1716"/>
              <a:gd name="connsiteX32" fmla="*/ 1481 w 5727"/>
              <a:gd name="connsiteY32" fmla="*/ 1413 h 1716"/>
              <a:gd name="connsiteX33" fmla="*/ 1537 w 5727"/>
              <a:gd name="connsiteY33" fmla="*/ 1433 h 1716"/>
              <a:gd name="connsiteX34" fmla="*/ 1594 w 5727"/>
              <a:gd name="connsiteY34" fmla="*/ 1451 h 1716"/>
              <a:gd name="connsiteX35" fmla="*/ 1653 w 5727"/>
              <a:gd name="connsiteY35" fmla="*/ 1468 h 1716"/>
              <a:gd name="connsiteX36" fmla="*/ 1713 w 5727"/>
              <a:gd name="connsiteY36" fmla="*/ 1483 h 1716"/>
              <a:gd name="connsiteX37" fmla="*/ 1774 w 5727"/>
              <a:gd name="connsiteY37" fmla="*/ 1495 h 1716"/>
              <a:gd name="connsiteX38" fmla="*/ 1836 w 5727"/>
              <a:gd name="connsiteY38" fmla="*/ 1508 h 1716"/>
              <a:gd name="connsiteX39" fmla="*/ 1899 w 5727"/>
              <a:gd name="connsiteY39" fmla="*/ 1516 h 1716"/>
              <a:gd name="connsiteX40" fmla="*/ 1963 w 5727"/>
              <a:gd name="connsiteY40" fmla="*/ 1525 h 1716"/>
              <a:gd name="connsiteX41" fmla="*/ 2029 w 5727"/>
              <a:gd name="connsiteY41" fmla="*/ 1530 h 1716"/>
              <a:gd name="connsiteX42" fmla="*/ 2094 w 5727"/>
              <a:gd name="connsiteY42" fmla="*/ 1533 h 1716"/>
              <a:gd name="connsiteX43" fmla="*/ 2161 w 5727"/>
              <a:gd name="connsiteY43" fmla="*/ 1535 h 1716"/>
              <a:gd name="connsiteX44" fmla="*/ 2161 w 5727"/>
              <a:gd name="connsiteY44" fmla="*/ 1535 h 1716"/>
              <a:gd name="connsiteX45" fmla="*/ 2234 w 5727"/>
              <a:gd name="connsiteY45" fmla="*/ 1533 h 1716"/>
              <a:gd name="connsiteX46" fmla="*/ 2304 w 5727"/>
              <a:gd name="connsiteY46" fmla="*/ 1530 h 1716"/>
              <a:gd name="connsiteX47" fmla="*/ 2375 w 5727"/>
              <a:gd name="connsiteY47" fmla="*/ 1525 h 1716"/>
              <a:gd name="connsiteX48" fmla="*/ 2446 w 5727"/>
              <a:gd name="connsiteY48" fmla="*/ 1516 h 1716"/>
              <a:gd name="connsiteX49" fmla="*/ 2513 w 5727"/>
              <a:gd name="connsiteY49" fmla="*/ 1506 h 1716"/>
              <a:gd name="connsiteX50" fmla="*/ 2582 w 5727"/>
              <a:gd name="connsiteY50" fmla="*/ 1494 h 1716"/>
              <a:gd name="connsiteX51" fmla="*/ 2649 w 5727"/>
              <a:gd name="connsiteY51" fmla="*/ 1478 h 1716"/>
              <a:gd name="connsiteX52" fmla="*/ 2715 w 5727"/>
              <a:gd name="connsiteY52" fmla="*/ 1463 h 1716"/>
              <a:gd name="connsiteX53" fmla="*/ 2780 w 5727"/>
              <a:gd name="connsiteY53" fmla="*/ 1446 h 1716"/>
              <a:gd name="connsiteX54" fmla="*/ 2846 w 5727"/>
              <a:gd name="connsiteY54" fmla="*/ 1425 h 1716"/>
              <a:gd name="connsiteX55" fmla="*/ 2909 w 5727"/>
              <a:gd name="connsiteY55" fmla="*/ 1404 h 1716"/>
              <a:gd name="connsiteX56" fmla="*/ 2973 w 5727"/>
              <a:gd name="connsiteY56" fmla="*/ 1380 h 1716"/>
              <a:gd name="connsiteX57" fmla="*/ 3035 w 5727"/>
              <a:gd name="connsiteY57" fmla="*/ 1356 h 1716"/>
              <a:gd name="connsiteX58" fmla="*/ 3097 w 5727"/>
              <a:gd name="connsiteY58" fmla="*/ 1330 h 1716"/>
              <a:gd name="connsiteX59" fmla="*/ 3159 w 5727"/>
              <a:gd name="connsiteY59" fmla="*/ 1303 h 1716"/>
              <a:gd name="connsiteX60" fmla="*/ 3220 w 5727"/>
              <a:gd name="connsiteY60" fmla="*/ 1275 h 1716"/>
              <a:gd name="connsiteX61" fmla="*/ 3280 w 5727"/>
              <a:gd name="connsiteY61" fmla="*/ 1246 h 1716"/>
              <a:gd name="connsiteX62" fmla="*/ 3340 w 5727"/>
              <a:gd name="connsiteY62" fmla="*/ 1215 h 1716"/>
              <a:gd name="connsiteX63" fmla="*/ 3399 w 5727"/>
              <a:gd name="connsiteY63" fmla="*/ 1184 h 1716"/>
              <a:gd name="connsiteX64" fmla="*/ 3457 w 5727"/>
              <a:gd name="connsiteY64" fmla="*/ 1151 h 1716"/>
              <a:gd name="connsiteX65" fmla="*/ 3573 w 5727"/>
              <a:gd name="connsiteY65" fmla="*/ 1084 h 1716"/>
              <a:gd name="connsiteX66" fmla="*/ 3687 w 5727"/>
              <a:gd name="connsiteY66" fmla="*/ 1013 h 1716"/>
              <a:gd name="connsiteX67" fmla="*/ 3799 w 5727"/>
              <a:gd name="connsiteY67" fmla="*/ 941 h 1716"/>
              <a:gd name="connsiteX68" fmla="*/ 3907 w 5727"/>
              <a:gd name="connsiteY68" fmla="*/ 868 h 1716"/>
              <a:gd name="connsiteX69" fmla="*/ 4123 w 5727"/>
              <a:gd name="connsiteY69" fmla="*/ 722 h 1716"/>
              <a:gd name="connsiteX70" fmla="*/ 4333 w 5727"/>
              <a:gd name="connsiteY70" fmla="*/ 577 h 1716"/>
              <a:gd name="connsiteX71" fmla="*/ 4436 w 5727"/>
              <a:gd name="connsiteY71" fmla="*/ 508 h 1716"/>
              <a:gd name="connsiteX72" fmla="*/ 4540 w 5727"/>
              <a:gd name="connsiteY72" fmla="*/ 443 h 1716"/>
              <a:gd name="connsiteX73" fmla="*/ 4641 w 5727"/>
              <a:gd name="connsiteY73" fmla="*/ 381 h 1716"/>
              <a:gd name="connsiteX74" fmla="*/ 4743 w 5727"/>
              <a:gd name="connsiteY74" fmla="*/ 322 h 1716"/>
              <a:gd name="connsiteX75" fmla="*/ 4793 w 5727"/>
              <a:gd name="connsiteY75" fmla="*/ 295 h 1716"/>
              <a:gd name="connsiteX76" fmla="*/ 4845 w 5727"/>
              <a:gd name="connsiteY76" fmla="*/ 269 h 1716"/>
              <a:gd name="connsiteX77" fmla="*/ 4895 w 5727"/>
              <a:gd name="connsiteY77" fmla="*/ 243 h 1716"/>
              <a:gd name="connsiteX78" fmla="*/ 4945 w 5727"/>
              <a:gd name="connsiteY78" fmla="*/ 221 h 1716"/>
              <a:gd name="connsiteX79" fmla="*/ 4995 w 5727"/>
              <a:gd name="connsiteY79" fmla="*/ 198 h 1716"/>
              <a:gd name="connsiteX80" fmla="*/ 5046 w 5727"/>
              <a:gd name="connsiteY80" fmla="*/ 179 h 1716"/>
              <a:gd name="connsiteX81" fmla="*/ 5096 w 5727"/>
              <a:gd name="connsiteY81" fmla="*/ 160 h 1716"/>
              <a:gd name="connsiteX82" fmla="*/ 5146 w 5727"/>
              <a:gd name="connsiteY82" fmla="*/ 143 h 1716"/>
              <a:gd name="connsiteX83" fmla="*/ 5196 w 5727"/>
              <a:gd name="connsiteY83" fmla="*/ 129 h 1716"/>
              <a:gd name="connsiteX84" fmla="*/ 5248 w 5727"/>
              <a:gd name="connsiteY84" fmla="*/ 117 h 1716"/>
              <a:gd name="connsiteX85" fmla="*/ 5298 w 5727"/>
              <a:gd name="connsiteY85" fmla="*/ 105 h 1716"/>
              <a:gd name="connsiteX86" fmla="*/ 5348 w 5727"/>
              <a:gd name="connsiteY86" fmla="*/ 96 h 1716"/>
              <a:gd name="connsiteX87" fmla="*/ 5400 w 5727"/>
              <a:gd name="connsiteY87" fmla="*/ 91 h 1716"/>
              <a:gd name="connsiteX88" fmla="*/ 5450 w 5727"/>
              <a:gd name="connsiteY88" fmla="*/ 88 h 1716"/>
              <a:gd name="connsiteX89" fmla="*/ 5501 w 5727"/>
              <a:gd name="connsiteY89" fmla="*/ 86 h 1716"/>
              <a:gd name="connsiteX90" fmla="*/ 5553 w 5727"/>
              <a:gd name="connsiteY90" fmla="*/ 86 h 1716"/>
              <a:gd name="connsiteX91" fmla="*/ 5605 w 5727"/>
              <a:gd name="connsiteY91" fmla="*/ 90 h 1716"/>
              <a:gd name="connsiteX92" fmla="*/ 5657 w 5727"/>
              <a:gd name="connsiteY92" fmla="*/ 96 h 1716"/>
              <a:gd name="connsiteX93" fmla="*/ 5708 w 5727"/>
              <a:gd name="connsiteY93" fmla="*/ 105 h 1716"/>
              <a:gd name="connsiteX94" fmla="*/ 5722 w 5727"/>
              <a:gd name="connsiteY94" fmla="*/ 874 h 1716"/>
              <a:gd name="connsiteX95" fmla="*/ 5681 w 5727"/>
              <a:gd name="connsiteY95" fmla="*/ 849 h 1716"/>
              <a:gd name="connsiteX96" fmla="*/ 5653 w 5727"/>
              <a:gd name="connsiteY96" fmla="*/ 837 h 1716"/>
              <a:gd name="connsiteX97" fmla="*/ 5622 w 5727"/>
              <a:gd name="connsiteY97" fmla="*/ 822 h 1716"/>
              <a:gd name="connsiteX98" fmla="*/ 5586 w 5727"/>
              <a:gd name="connsiteY98" fmla="*/ 808 h 1716"/>
              <a:gd name="connsiteX99" fmla="*/ 5546 w 5727"/>
              <a:gd name="connsiteY99" fmla="*/ 794 h 1716"/>
              <a:gd name="connsiteX100" fmla="*/ 5503 w 5727"/>
              <a:gd name="connsiteY100" fmla="*/ 780 h 1716"/>
              <a:gd name="connsiteX101" fmla="*/ 5453 w 5727"/>
              <a:gd name="connsiteY101" fmla="*/ 767 h 1716"/>
              <a:gd name="connsiteX102" fmla="*/ 5402 w 5727"/>
              <a:gd name="connsiteY102" fmla="*/ 755 h 1716"/>
              <a:gd name="connsiteX103" fmla="*/ 5343 w 5727"/>
              <a:gd name="connsiteY103" fmla="*/ 743 h 1716"/>
              <a:gd name="connsiteX104" fmla="*/ 5283 w 5727"/>
              <a:gd name="connsiteY104" fmla="*/ 734 h 1716"/>
              <a:gd name="connsiteX105" fmla="*/ 5215 w 5727"/>
              <a:gd name="connsiteY105" fmla="*/ 727 h 1716"/>
              <a:gd name="connsiteX106" fmla="*/ 5145 w 5727"/>
              <a:gd name="connsiteY106" fmla="*/ 724 h 1716"/>
              <a:gd name="connsiteX107" fmla="*/ 5071 w 5727"/>
              <a:gd name="connsiteY107" fmla="*/ 722 h 1716"/>
              <a:gd name="connsiteX108" fmla="*/ 4991 w 5727"/>
              <a:gd name="connsiteY108" fmla="*/ 724 h 1716"/>
              <a:gd name="connsiteX109" fmla="*/ 4907 w 5727"/>
              <a:gd name="connsiteY109" fmla="*/ 729 h 1716"/>
              <a:gd name="connsiteX110" fmla="*/ 4819 w 5727"/>
              <a:gd name="connsiteY110" fmla="*/ 739 h 1716"/>
              <a:gd name="connsiteX111" fmla="*/ 4726 w 5727"/>
              <a:gd name="connsiteY111" fmla="*/ 753 h 1716"/>
              <a:gd name="connsiteX112" fmla="*/ 4629 w 5727"/>
              <a:gd name="connsiteY112" fmla="*/ 770 h 1716"/>
              <a:gd name="connsiteX113" fmla="*/ 4528 w 5727"/>
              <a:gd name="connsiteY113" fmla="*/ 794 h 1716"/>
              <a:gd name="connsiteX114" fmla="*/ 4474 w 5727"/>
              <a:gd name="connsiteY114" fmla="*/ 808 h 1716"/>
              <a:gd name="connsiteX115" fmla="*/ 4421 w 5727"/>
              <a:gd name="connsiteY115" fmla="*/ 824 h 1716"/>
              <a:gd name="connsiteX116" fmla="*/ 4366 w 5727"/>
              <a:gd name="connsiteY116" fmla="*/ 839 h 1716"/>
              <a:gd name="connsiteX117" fmla="*/ 4311 w 5727"/>
              <a:gd name="connsiteY117" fmla="*/ 858 h 1716"/>
              <a:gd name="connsiteX118" fmla="*/ 4254 w 5727"/>
              <a:gd name="connsiteY118" fmla="*/ 877 h 1716"/>
              <a:gd name="connsiteX119" fmla="*/ 4195 w 5727"/>
              <a:gd name="connsiteY119" fmla="*/ 898 h 1716"/>
              <a:gd name="connsiteX120" fmla="*/ 4135 w 5727"/>
              <a:gd name="connsiteY120" fmla="*/ 920 h 1716"/>
              <a:gd name="connsiteX121" fmla="*/ 4074 w 5727"/>
              <a:gd name="connsiteY121" fmla="*/ 946 h 1716"/>
              <a:gd name="connsiteX122" fmla="*/ 4012 w 5727"/>
              <a:gd name="connsiteY122" fmla="*/ 972 h 1716"/>
              <a:gd name="connsiteX123" fmla="*/ 3950 w 5727"/>
              <a:gd name="connsiteY123" fmla="*/ 999 h 1716"/>
              <a:gd name="connsiteX124" fmla="*/ 3887 w 5727"/>
              <a:gd name="connsiteY124" fmla="*/ 1029 h 1716"/>
              <a:gd name="connsiteX125" fmla="*/ 3821 w 5727"/>
              <a:gd name="connsiteY125" fmla="*/ 1061 h 1716"/>
              <a:gd name="connsiteX126" fmla="*/ 3754 w 5727"/>
              <a:gd name="connsiteY126" fmla="*/ 1094 h 1716"/>
              <a:gd name="connsiteX127" fmla="*/ 3687 w 5727"/>
              <a:gd name="connsiteY127" fmla="*/ 1128 h 1716"/>
              <a:gd name="connsiteX128" fmla="*/ 3618 w 5727"/>
              <a:gd name="connsiteY128" fmla="*/ 1166 h 1716"/>
              <a:gd name="connsiteX129" fmla="*/ 3549 w 5727"/>
              <a:gd name="connsiteY129" fmla="*/ 1206 h 1716"/>
              <a:gd name="connsiteX130" fmla="*/ 3549 w 5727"/>
              <a:gd name="connsiteY130" fmla="*/ 1206 h 1716"/>
              <a:gd name="connsiteX131" fmla="*/ 3435 w 5727"/>
              <a:gd name="connsiteY131" fmla="*/ 1270 h 1716"/>
              <a:gd name="connsiteX132" fmla="*/ 3319 w 5727"/>
              <a:gd name="connsiteY132" fmla="*/ 1330 h 1716"/>
              <a:gd name="connsiteX133" fmla="*/ 3206 w 5727"/>
              <a:gd name="connsiteY133" fmla="*/ 1385 h 1716"/>
              <a:gd name="connsiteX134" fmla="*/ 3092 w 5727"/>
              <a:gd name="connsiteY134" fmla="*/ 1439 h 1716"/>
              <a:gd name="connsiteX135" fmla="*/ 2978 w 5727"/>
              <a:gd name="connsiteY135" fmla="*/ 1487 h 1716"/>
              <a:gd name="connsiteX136" fmla="*/ 2864 w 5727"/>
              <a:gd name="connsiteY136" fmla="*/ 1532 h 1716"/>
              <a:gd name="connsiteX137" fmla="*/ 2808 w 5727"/>
              <a:gd name="connsiteY137" fmla="*/ 1552 h 1716"/>
              <a:gd name="connsiteX138" fmla="*/ 2751 w 5727"/>
              <a:gd name="connsiteY138" fmla="*/ 1571 h 1716"/>
              <a:gd name="connsiteX139" fmla="*/ 2692 w 5727"/>
              <a:gd name="connsiteY139" fmla="*/ 1590 h 1716"/>
              <a:gd name="connsiteX140" fmla="*/ 2635 w 5727"/>
              <a:gd name="connsiteY140" fmla="*/ 1607 h 1716"/>
              <a:gd name="connsiteX141" fmla="*/ 2578 w 5727"/>
              <a:gd name="connsiteY141" fmla="*/ 1623 h 1716"/>
              <a:gd name="connsiteX142" fmla="*/ 2522 w 5727"/>
              <a:gd name="connsiteY142" fmla="*/ 1638 h 1716"/>
              <a:gd name="connsiteX143" fmla="*/ 2465 w 5727"/>
              <a:gd name="connsiteY143" fmla="*/ 1652 h 1716"/>
              <a:gd name="connsiteX144" fmla="*/ 2408 w 5727"/>
              <a:gd name="connsiteY144" fmla="*/ 1664 h 1716"/>
              <a:gd name="connsiteX145" fmla="*/ 2351 w 5727"/>
              <a:gd name="connsiteY145" fmla="*/ 1676 h 1716"/>
              <a:gd name="connsiteX146" fmla="*/ 2296 w 5727"/>
              <a:gd name="connsiteY146" fmla="*/ 1685 h 1716"/>
              <a:gd name="connsiteX147" fmla="*/ 2239 w 5727"/>
              <a:gd name="connsiteY147" fmla="*/ 1694 h 1716"/>
              <a:gd name="connsiteX148" fmla="*/ 2182 w 5727"/>
              <a:gd name="connsiteY148" fmla="*/ 1700 h 1716"/>
              <a:gd name="connsiteX149" fmla="*/ 2125 w 5727"/>
              <a:gd name="connsiteY149" fmla="*/ 1707 h 1716"/>
              <a:gd name="connsiteX150" fmla="*/ 2068 w 5727"/>
              <a:gd name="connsiteY150" fmla="*/ 1711 h 1716"/>
              <a:gd name="connsiteX151" fmla="*/ 2011 w 5727"/>
              <a:gd name="connsiteY151" fmla="*/ 1714 h 1716"/>
              <a:gd name="connsiteX152" fmla="*/ 1956 w 5727"/>
              <a:gd name="connsiteY152" fmla="*/ 1716 h 1716"/>
              <a:gd name="connsiteX153" fmla="*/ 1899 w 5727"/>
              <a:gd name="connsiteY153" fmla="*/ 1716 h 1716"/>
              <a:gd name="connsiteX154" fmla="*/ 1842 w 5727"/>
              <a:gd name="connsiteY154" fmla="*/ 1716 h 1716"/>
              <a:gd name="connsiteX155" fmla="*/ 1787 w 5727"/>
              <a:gd name="connsiteY155" fmla="*/ 1713 h 1716"/>
              <a:gd name="connsiteX156" fmla="*/ 1730 w 5727"/>
              <a:gd name="connsiteY156" fmla="*/ 1707 h 1716"/>
              <a:gd name="connsiteX157" fmla="*/ 1675 w 5727"/>
              <a:gd name="connsiteY157" fmla="*/ 1702 h 1716"/>
              <a:gd name="connsiteX158" fmla="*/ 1618 w 5727"/>
              <a:gd name="connsiteY158" fmla="*/ 1695 h 1716"/>
              <a:gd name="connsiteX159" fmla="*/ 1563 w 5727"/>
              <a:gd name="connsiteY159" fmla="*/ 1687 h 1716"/>
              <a:gd name="connsiteX160" fmla="*/ 1506 w 5727"/>
              <a:gd name="connsiteY160" fmla="*/ 1675 h 1716"/>
              <a:gd name="connsiteX161" fmla="*/ 1451 w 5727"/>
              <a:gd name="connsiteY161" fmla="*/ 1663 h 1716"/>
              <a:gd name="connsiteX162" fmla="*/ 1396 w 5727"/>
              <a:gd name="connsiteY162" fmla="*/ 1649 h 1716"/>
              <a:gd name="connsiteX163" fmla="*/ 1341 w 5727"/>
              <a:gd name="connsiteY163" fmla="*/ 1633 h 1716"/>
              <a:gd name="connsiteX164" fmla="*/ 1286 w 5727"/>
              <a:gd name="connsiteY164" fmla="*/ 1616 h 1716"/>
              <a:gd name="connsiteX165" fmla="*/ 1231 w 5727"/>
              <a:gd name="connsiteY165" fmla="*/ 1597 h 1716"/>
              <a:gd name="connsiteX166" fmla="*/ 1175 w 5727"/>
              <a:gd name="connsiteY166" fmla="*/ 1576 h 1716"/>
              <a:gd name="connsiteX167" fmla="*/ 1120 w 5727"/>
              <a:gd name="connsiteY167" fmla="*/ 1554 h 1716"/>
              <a:gd name="connsiteX168" fmla="*/ 1065 w 5727"/>
              <a:gd name="connsiteY168" fmla="*/ 1530 h 1716"/>
              <a:gd name="connsiteX169" fmla="*/ 1010 w 5727"/>
              <a:gd name="connsiteY169" fmla="*/ 1504 h 1716"/>
              <a:gd name="connsiteX170" fmla="*/ 957 w 5727"/>
              <a:gd name="connsiteY170" fmla="*/ 1477 h 1716"/>
              <a:gd name="connsiteX171" fmla="*/ 901 w 5727"/>
              <a:gd name="connsiteY171" fmla="*/ 1447 h 1716"/>
              <a:gd name="connsiteX172" fmla="*/ 846 w 5727"/>
              <a:gd name="connsiteY172" fmla="*/ 1416 h 1716"/>
              <a:gd name="connsiteX173" fmla="*/ 793 w 5727"/>
              <a:gd name="connsiteY173" fmla="*/ 1382 h 1716"/>
              <a:gd name="connsiteX174" fmla="*/ 739 w 5727"/>
              <a:gd name="connsiteY174" fmla="*/ 1347 h 1716"/>
              <a:gd name="connsiteX175" fmla="*/ 684 w 5727"/>
              <a:gd name="connsiteY175" fmla="*/ 1309 h 1716"/>
              <a:gd name="connsiteX176" fmla="*/ 631 w 5727"/>
              <a:gd name="connsiteY176" fmla="*/ 1270 h 1716"/>
              <a:gd name="connsiteX177" fmla="*/ 577 w 5727"/>
              <a:gd name="connsiteY177" fmla="*/ 1228 h 1716"/>
              <a:gd name="connsiteX178" fmla="*/ 524 w 5727"/>
              <a:gd name="connsiteY178" fmla="*/ 1185 h 1716"/>
              <a:gd name="connsiteX179" fmla="*/ 471 w 5727"/>
              <a:gd name="connsiteY179" fmla="*/ 1141 h 1716"/>
              <a:gd name="connsiteX180" fmla="*/ 419 w 5727"/>
              <a:gd name="connsiteY180" fmla="*/ 1092 h 1716"/>
              <a:gd name="connsiteX181" fmla="*/ 365 w 5727"/>
              <a:gd name="connsiteY181" fmla="*/ 1044 h 1716"/>
              <a:gd name="connsiteX182" fmla="*/ 312 w 5727"/>
              <a:gd name="connsiteY182" fmla="*/ 992 h 1716"/>
              <a:gd name="connsiteX183" fmla="*/ 260 w 5727"/>
              <a:gd name="connsiteY183" fmla="*/ 937 h 1716"/>
              <a:gd name="connsiteX184" fmla="*/ 209 w 5727"/>
              <a:gd name="connsiteY184" fmla="*/ 882 h 1716"/>
              <a:gd name="connsiteX185" fmla="*/ 155 w 5727"/>
              <a:gd name="connsiteY185" fmla="*/ 824 h 1716"/>
              <a:gd name="connsiteX186" fmla="*/ 103 w 5727"/>
              <a:gd name="connsiteY186" fmla="*/ 763 h 1716"/>
              <a:gd name="connsiteX187" fmla="*/ 52 w 5727"/>
              <a:gd name="connsiteY187" fmla="*/ 701 h 1716"/>
              <a:gd name="connsiteX188" fmla="*/ 0 w 5727"/>
              <a:gd name="connsiteY188" fmla="*/ 637 h 1716"/>
              <a:gd name="connsiteX189" fmla="*/ 5 w 5727"/>
              <a:gd name="connsiteY189" fmla="*/ 0 h 1716"/>
              <a:gd name="connsiteX0" fmla="*/ 5 w 5740"/>
              <a:gd name="connsiteY0" fmla="*/ 0 h 1716"/>
              <a:gd name="connsiteX1" fmla="*/ 5 w 5740"/>
              <a:gd name="connsiteY1" fmla="*/ 0 h 1716"/>
              <a:gd name="connsiteX2" fmla="*/ 14 w 5740"/>
              <a:gd name="connsiteY2" fmla="*/ 17 h 1716"/>
              <a:gd name="connsiteX3" fmla="*/ 38 w 5740"/>
              <a:gd name="connsiteY3" fmla="*/ 67 h 1716"/>
              <a:gd name="connsiteX4" fmla="*/ 79 w 5740"/>
              <a:gd name="connsiteY4" fmla="*/ 141 h 1716"/>
              <a:gd name="connsiteX5" fmla="*/ 107 w 5740"/>
              <a:gd name="connsiteY5" fmla="*/ 188 h 1716"/>
              <a:gd name="connsiteX6" fmla="*/ 138 w 5740"/>
              <a:gd name="connsiteY6" fmla="*/ 239 h 1716"/>
              <a:gd name="connsiteX7" fmla="*/ 174 w 5740"/>
              <a:gd name="connsiteY7" fmla="*/ 296 h 1716"/>
              <a:gd name="connsiteX8" fmla="*/ 214 w 5740"/>
              <a:gd name="connsiteY8" fmla="*/ 357 h 1716"/>
              <a:gd name="connsiteX9" fmla="*/ 257 w 5740"/>
              <a:gd name="connsiteY9" fmla="*/ 419 h 1716"/>
              <a:gd name="connsiteX10" fmla="*/ 305 w 5740"/>
              <a:gd name="connsiteY10" fmla="*/ 486 h 1716"/>
              <a:gd name="connsiteX11" fmla="*/ 358 w 5740"/>
              <a:gd name="connsiteY11" fmla="*/ 553 h 1716"/>
              <a:gd name="connsiteX12" fmla="*/ 414 w 5740"/>
              <a:gd name="connsiteY12" fmla="*/ 624 h 1716"/>
              <a:gd name="connsiteX13" fmla="*/ 476 w 5740"/>
              <a:gd name="connsiteY13" fmla="*/ 694 h 1716"/>
              <a:gd name="connsiteX14" fmla="*/ 539 w 5740"/>
              <a:gd name="connsiteY14" fmla="*/ 767 h 1716"/>
              <a:gd name="connsiteX15" fmla="*/ 610 w 5740"/>
              <a:gd name="connsiteY15" fmla="*/ 839 h 1716"/>
              <a:gd name="connsiteX16" fmla="*/ 683 w 5740"/>
              <a:gd name="connsiteY16" fmla="*/ 910 h 1716"/>
              <a:gd name="connsiteX17" fmla="*/ 760 w 5740"/>
              <a:gd name="connsiteY17" fmla="*/ 979 h 1716"/>
              <a:gd name="connsiteX18" fmla="*/ 801 w 5740"/>
              <a:gd name="connsiteY18" fmla="*/ 1013 h 1716"/>
              <a:gd name="connsiteX19" fmla="*/ 843 w 5740"/>
              <a:gd name="connsiteY19" fmla="*/ 1048 h 1716"/>
              <a:gd name="connsiteX20" fmla="*/ 886 w 5740"/>
              <a:gd name="connsiteY20" fmla="*/ 1082 h 1716"/>
              <a:gd name="connsiteX21" fmla="*/ 929 w 5740"/>
              <a:gd name="connsiteY21" fmla="*/ 1115 h 1716"/>
              <a:gd name="connsiteX22" fmla="*/ 974 w 5740"/>
              <a:gd name="connsiteY22" fmla="*/ 1146 h 1716"/>
              <a:gd name="connsiteX23" fmla="*/ 1020 w 5740"/>
              <a:gd name="connsiteY23" fmla="*/ 1177 h 1716"/>
              <a:gd name="connsiteX24" fmla="*/ 1067 w 5740"/>
              <a:gd name="connsiteY24" fmla="*/ 1208 h 1716"/>
              <a:gd name="connsiteX25" fmla="*/ 1115 w 5740"/>
              <a:gd name="connsiteY25" fmla="*/ 1237 h 1716"/>
              <a:gd name="connsiteX26" fmla="*/ 1163 w 5740"/>
              <a:gd name="connsiteY26" fmla="*/ 1266 h 1716"/>
              <a:gd name="connsiteX27" fmla="*/ 1213 w 5740"/>
              <a:gd name="connsiteY27" fmla="*/ 1294 h 1716"/>
              <a:gd name="connsiteX28" fmla="*/ 1265 w 5740"/>
              <a:gd name="connsiteY28" fmla="*/ 1320 h 1716"/>
              <a:gd name="connsiteX29" fmla="*/ 1317 w 5740"/>
              <a:gd name="connsiteY29" fmla="*/ 1346 h 1716"/>
              <a:gd name="connsiteX30" fmla="*/ 1370 w 5740"/>
              <a:gd name="connsiteY30" fmla="*/ 1370 h 1716"/>
              <a:gd name="connsiteX31" fmla="*/ 1425 w 5740"/>
              <a:gd name="connsiteY31" fmla="*/ 1392 h 1716"/>
              <a:gd name="connsiteX32" fmla="*/ 1481 w 5740"/>
              <a:gd name="connsiteY32" fmla="*/ 1413 h 1716"/>
              <a:gd name="connsiteX33" fmla="*/ 1537 w 5740"/>
              <a:gd name="connsiteY33" fmla="*/ 1433 h 1716"/>
              <a:gd name="connsiteX34" fmla="*/ 1594 w 5740"/>
              <a:gd name="connsiteY34" fmla="*/ 1451 h 1716"/>
              <a:gd name="connsiteX35" fmla="*/ 1653 w 5740"/>
              <a:gd name="connsiteY35" fmla="*/ 1468 h 1716"/>
              <a:gd name="connsiteX36" fmla="*/ 1713 w 5740"/>
              <a:gd name="connsiteY36" fmla="*/ 1483 h 1716"/>
              <a:gd name="connsiteX37" fmla="*/ 1774 w 5740"/>
              <a:gd name="connsiteY37" fmla="*/ 1495 h 1716"/>
              <a:gd name="connsiteX38" fmla="*/ 1836 w 5740"/>
              <a:gd name="connsiteY38" fmla="*/ 1508 h 1716"/>
              <a:gd name="connsiteX39" fmla="*/ 1899 w 5740"/>
              <a:gd name="connsiteY39" fmla="*/ 1516 h 1716"/>
              <a:gd name="connsiteX40" fmla="*/ 1963 w 5740"/>
              <a:gd name="connsiteY40" fmla="*/ 1525 h 1716"/>
              <a:gd name="connsiteX41" fmla="*/ 2029 w 5740"/>
              <a:gd name="connsiteY41" fmla="*/ 1530 h 1716"/>
              <a:gd name="connsiteX42" fmla="*/ 2094 w 5740"/>
              <a:gd name="connsiteY42" fmla="*/ 1533 h 1716"/>
              <a:gd name="connsiteX43" fmla="*/ 2161 w 5740"/>
              <a:gd name="connsiteY43" fmla="*/ 1535 h 1716"/>
              <a:gd name="connsiteX44" fmla="*/ 2161 w 5740"/>
              <a:gd name="connsiteY44" fmla="*/ 1535 h 1716"/>
              <a:gd name="connsiteX45" fmla="*/ 2234 w 5740"/>
              <a:gd name="connsiteY45" fmla="*/ 1533 h 1716"/>
              <a:gd name="connsiteX46" fmla="*/ 2304 w 5740"/>
              <a:gd name="connsiteY46" fmla="*/ 1530 h 1716"/>
              <a:gd name="connsiteX47" fmla="*/ 2375 w 5740"/>
              <a:gd name="connsiteY47" fmla="*/ 1525 h 1716"/>
              <a:gd name="connsiteX48" fmla="*/ 2446 w 5740"/>
              <a:gd name="connsiteY48" fmla="*/ 1516 h 1716"/>
              <a:gd name="connsiteX49" fmla="*/ 2513 w 5740"/>
              <a:gd name="connsiteY49" fmla="*/ 1506 h 1716"/>
              <a:gd name="connsiteX50" fmla="*/ 2582 w 5740"/>
              <a:gd name="connsiteY50" fmla="*/ 1494 h 1716"/>
              <a:gd name="connsiteX51" fmla="*/ 2649 w 5740"/>
              <a:gd name="connsiteY51" fmla="*/ 1478 h 1716"/>
              <a:gd name="connsiteX52" fmla="*/ 2715 w 5740"/>
              <a:gd name="connsiteY52" fmla="*/ 1463 h 1716"/>
              <a:gd name="connsiteX53" fmla="*/ 2780 w 5740"/>
              <a:gd name="connsiteY53" fmla="*/ 1446 h 1716"/>
              <a:gd name="connsiteX54" fmla="*/ 2846 w 5740"/>
              <a:gd name="connsiteY54" fmla="*/ 1425 h 1716"/>
              <a:gd name="connsiteX55" fmla="*/ 2909 w 5740"/>
              <a:gd name="connsiteY55" fmla="*/ 1404 h 1716"/>
              <a:gd name="connsiteX56" fmla="*/ 2973 w 5740"/>
              <a:gd name="connsiteY56" fmla="*/ 1380 h 1716"/>
              <a:gd name="connsiteX57" fmla="*/ 3035 w 5740"/>
              <a:gd name="connsiteY57" fmla="*/ 1356 h 1716"/>
              <a:gd name="connsiteX58" fmla="*/ 3097 w 5740"/>
              <a:gd name="connsiteY58" fmla="*/ 1330 h 1716"/>
              <a:gd name="connsiteX59" fmla="*/ 3159 w 5740"/>
              <a:gd name="connsiteY59" fmla="*/ 1303 h 1716"/>
              <a:gd name="connsiteX60" fmla="*/ 3220 w 5740"/>
              <a:gd name="connsiteY60" fmla="*/ 1275 h 1716"/>
              <a:gd name="connsiteX61" fmla="*/ 3280 w 5740"/>
              <a:gd name="connsiteY61" fmla="*/ 1246 h 1716"/>
              <a:gd name="connsiteX62" fmla="*/ 3340 w 5740"/>
              <a:gd name="connsiteY62" fmla="*/ 1215 h 1716"/>
              <a:gd name="connsiteX63" fmla="*/ 3399 w 5740"/>
              <a:gd name="connsiteY63" fmla="*/ 1184 h 1716"/>
              <a:gd name="connsiteX64" fmla="*/ 3457 w 5740"/>
              <a:gd name="connsiteY64" fmla="*/ 1151 h 1716"/>
              <a:gd name="connsiteX65" fmla="*/ 3573 w 5740"/>
              <a:gd name="connsiteY65" fmla="*/ 1084 h 1716"/>
              <a:gd name="connsiteX66" fmla="*/ 3687 w 5740"/>
              <a:gd name="connsiteY66" fmla="*/ 1013 h 1716"/>
              <a:gd name="connsiteX67" fmla="*/ 3799 w 5740"/>
              <a:gd name="connsiteY67" fmla="*/ 941 h 1716"/>
              <a:gd name="connsiteX68" fmla="*/ 3907 w 5740"/>
              <a:gd name="connsiteY68" fmla="*/ 868 h 1716"/>
              <a:gd name="connsiteX69" fmla="*/ 4123 w 5740"/>
              <a:gd name="connsiteY69" fmla="*/ 722 h 1716"/>
              <a:gd name="connsiteX70" fmla="*/ 4333 w 5740"/>
              <a:gd name="connsiteY70" fmla="*/ 577 h 1716"/>
              <a:gd name="connsiteX71" fmla="*/ 4436 w 5740"/>
              <a:gd name="connsiteY71" fmla="*/ 508 h 1716"/>
              <a:gd name="connsiteX72" fmla="*/ 4540 w 5740"/>
              <a:gd name="connsiteY72" fmla="*/ 443 h 1716"/>
              <a:gd name="connsiteX73" fmla="*/ 4641 w 5740"/>
              <a:gd name="connsiteY73" fmla="*/ 381 h 1716"/>
              <a:gd name="connsiteX74" fmla="*/ 4743 w 5740"/>
              <a:gd name="connsiteY74" fmla="*/ 322 h 1716"/>
              <a:gd name="connsiteX75" fmla="*/ 4793 w 5740"/>
              <a:gd name="connsiteY75" fmla="*/ 295 h 1716"/>
              <a:gd name="connsiteX76" fmla="*/ 4845 w 5740"/>
              <a:gd name="connsiteY76" fmla="*/ 269 h 1716"/>
              <a:gd name="connsiteX77" fmla="*/ 4895 w 5740"/>
              <a:gd name="connsiteY77" fmla="*/ 243 h 1716"/>
              <a:gd name="connsiteX78" fmla="*/ 4945 w 5740"/>
              <a:gd name="connsiteY78" fmla="*/ 221 h 1716"/>
              <a:gd name="connsiteX79" fmla="*/ 4995 w 5740"/>
              <a:gd name="connsiteY79" fmla="*/ 198 h 1716"/>
              <a:gd name="connsiteX80" fmla="*/ 5046 w 5740"/>
              <a:gd name="connsiteY80" fmla="*/ 179 h 1716"/>
              <a:gd name="connsiteX81" fmla="*/ 5096 w 5740"/>
              <a:gd name="connsiteY81" fmla="*/ 160 h 1716"/>
              <a:gd name="connsiteX82" fmla="*/ 5146 w 5740"/>
              <a:gd name="connsiteY82" fmla="*/ 143 h 1716"/>
              <a:gd name="connsiteX83" fmla="*/ 5196 w 5740"/>
              <a:gd name="connsiteY83" fmla="*/ 129 h 1716"/>
              <a:gd name="connsiteX84" fmla="*/ 5248 w 5740"/>
              <a:gd name="connsiteY84" fmla="*/ 117 h 1716"/>
              <a:gd name="connsiteX85" fmla="*/ 5298 w 5740"/>
              <a:gd name="connsiteY85" fmla="*/ 105 h 1716"/>
              <a:gd name="connsiteX86" fmla="*/ 5348 w 5740"/>
              <a:gd name="connsiteY86" fmla="*/ 96 h 1716"/>
              <a:gd name="connsiteX87" fmla="*/ 5400 w 5740"/>
              <a:gd name="connsiteY87" fmla="*/ 91 h 1716"/>
              <a:gd name="connsiteX88" fmla="*/ 5450 w 5740"/>
              <a:gd name="connsiteY88" fmla="*/ 88 h 1716"/>
              <a:gd name="connsiteX89" fmla="*/ 5501 w 5740"/>
              <a:gd name="connsiteY89" fmla="*/ 86 h 1716"/>
              <a:gd name="connsiteX90" fmla="*/ 5553 w 5740"/>
              <a:gd name="connsiteY90" fmla="*/ 86 h 1716"/>
              <a:gd name="connsiteX91" fmla="*/ 5605 w 5740"/>
              <a:gd name="connsiteY91" fmla="*/ 90 h 1716"/>
              <a:gd name="connsiteX92" fmla="*/ 5657 w 5740"/>
              <a:gd name="connsiteY92" fmla="*/ 96 h 1716"/>
              <a:gd name="connsiteX93" fmla="*/ 5729 w 5740"/>
              <a:gd name="connsiteY93" fmla="*/ 97 h 1716"/>
              <a:gd name="connsiteX94" fmla="*/ 5722 w 5740"/>
              <a:gd name="connsiteY94" fmla="*/ 874 h 1716"/>
              <a:gd name="connsiteX95" fmla="*/ 5681 w 5740"/>
              <a:gd name="connsiteY95" fmla="*/ 849 h 1716"/>
              <a:gd name="connsiteX96" fmla="*/ 5653 w 5740"/>
              <a:gd name="connsiteY96" fmla="*/ 837 h 1716"/>
              <a:gd name="connsiteX97" fmla="*/ 5622 w 5740"/>
              <a:gd name="connsiteY97" fmla="*/ 822 h 1716"/>
              <a:gd name="connsiteX98" fmla="*/ 5586 w 5740"/>
              <a:gd name="connsiteY98" fmla="*/ 808 h 1716"/>
              <a:gd name="connsiteX99" fmla="*/ 5546 w 5740"/>
              <a:gd name="connsiteY99" fmla="*/ 794 h 1716"/>
              <a:gd name="connsiteX100" fmla="*/ 5503 w 5740"/>
              <a:gd name="connsiteY100" fmla="*/ 780 h 1716"/>
              <a:gd name="connsiteX101" fmla="*/ 5453 w 5740"/>
              <a:gd name="connsiteY101" fmla="*/ 767 h 1716"/>
              <a:gd name="connsiteX102" fmla="*/ 5402 w 5740"/>
              <a:gd name="connsiteY102" fmla="*/ 755 h 1716"/>
              <a:gd name="connsiteX103" fmla="*/ 5343 w 5740"/>
              <a:gd name="connsiteY103" fmla="*/ 743 h 1716"/>
              <a:gd name="connsiteX104" fmla="*/ 5283 w 5740"/>
              <a:gd name="connsiteY104" fmla="*/ 734 h 1716"/>
              <a:gd name="connsiteX105" fmla="*/ 5215 w 5740"/>
              <a:gd name="connsiteY105" fmla="*/ 727 h 1716"/>
              <a:gd name="connsiteX106" fmla="*/ 5145 w 5740"/>
              <a:gd name="connsiteY106" fmla="*/ 724 h 1716"/>
              <a:gd name="connsiteX107" fmla="*/ 5071 w 5740"/>
              <a:gd name="connsiteY107" fmla="*/ 722 h 1716"/>
              <a:gd name="connsiteX108" fmla="*/ 4991 w 5740"/>
              <a:gd name="connsiteY108" fmla="*/ 724 h 1716"/>
              <a:gd name="connsiteX109" fmla="*/ 4907 w 5740"/>
              <a:gd name="connsiteY109" fmla="*/ 729 h 1716"/>
              <a:gd name="connsiteX110" fmla="*/ 4819 w 5740"/>
              <a:gd name="connsiteY110" fmla="*/ 739 h 1716"/>
              <a:gd name="connsiteX111" fmla="*/ 4726 w 5740"/>
              <a:gd name="connsiteY111" fmla="*/ 753 h 1716"/>
              <a:gd name="connsiteX112" fmla="*/ 4629 w 5740"/>
              <a:gd name="connsiteY112" fmla="*/ 770 h 1716"/>
              <a:gd name="connsiteX113" fmla="*/ 4528 w 5740"/>
              <a:gd name="connsiteY113" fmla="*/ 794 h 1716"/>
              <a:gd name="connsiteX114" fmla="*/ 4474 w 5740"/>
              <a:gd name="connsiteY114" fmla="*/ 808 h 1716"/>
              <a:gd name="connsiteX115" fmla="*/ 4421 w 5740"/>
              <a:gd name="connsiteY115" fmla="*/ 824 h 1716"/>
              <a:gd name="connsiteX116" fmla="*/ 4366 w 5740"/>
              <a:gd name="connsiteY116" fmla="*/ 839 h 1716"/>
              <a:gd name="connsiteX117" fmla="*/ 4311 w 5740"/>
              <a:gd name="connsiteY117" fmla="*/ 858 h 1716"/>
              <a:gd name="connsiteX118" fmla="*/ 4254 w 5740"/>
              <a:gd name="connsiteY118" fmla="*/ 877 h 1716"/>
              <a:gd name="connsiteX119" fmla="*/ 4195 w 5740"/>
              <a:gd name="connsiteY119" fmla="*/ 898 h 1716"/>
              <a:gd name="connsiteX120" fmla="*/ 4135 w 5740"/>
              <a:gd name="connsiteY120" fmla="*/ 920 h 1716"/>
              <a:gd name="connsiteX121" fmla="*/ 4074 w 5740"/>
              <a:gd name="connsiteY121" fmla="*/ 946 h 1716"/>
              <a:gd name="connsiteX122" fmla="*/ 4012 w 5740"/>
              <a:gd name="connsiteY122" fmla="*/ 972 h 1716"/>
              <a:gd name="connsiteX123" fmla="*/ 3950 w 5740"/>
              <a:gd name="connsiteY123" fmla="*/ 999 h 1716"/>
              <a:gd name="connsiteX124" fmla="*/ 3887 w 5740"/>
              <a:gd name="connsiteY124" fmla="*/ 1029 h 1716"/>
              <a:gd name="connsiteX125" fmla="*/ 3821 w 5740"/>
              <a:gd name="connsiteY125" fmla="*/ 1061 h 1716"/>
              <a:gd name="connsiteX126" fmla="*/ 3754 w 5740"/>
              <a:gd name="connsiteY126" fmla="*/ 1094 h 1716"/>
              <a:gd name="connsiteX127" fmla="*/ 3687 w 5740"/>
              <a:gd name="connsiteY127" fmla="*/ 1128 h 1716"/>
              <a:gd name="connsiteX128" fmla="*/ 3618 w 5740"/>
              <a:gd name="connsiteY128" fmla="*/ 1166 h 1716"/>
              <a:gd name="connsiteX129" fmla="*/ 3549 w 5740"/>
              <a:gd name="connsiteY129" fmla="*/ 1206 h 1716"/>
              <a:gd name="connsiteX130" fmla="*/ 3549 w 5740"/>
              <a:gd name="connsiteY130" fmla="*/ 1206 h 1716"/>
              <a:gd name="connsiteX131" fmla="*/ 3435 w 5740"/>
              <a:gd name="connsiteY131" fmla="*/ 1270 h 1716"/>
              <a:gd name="connsiteX132" fmla="*/ 3319 w 5740"/>
              <a:gd name="connsiteY132" fmla="*/ 1330 h 1716"/>
              <a:gd name="connsiteX133" fmla="*/ 3206 w 5740"/>
              <a:gd name="connsiteY133" fmla="*/ 1385 h 1716"/>
              <a:gd name="connsiteX134" fmla="*/ 3092 w 5740"/>
              <a:gd name="connsiteY134" fmla="*/ 1439 h 1716"/>
              <a:gd name="connsiteX135" fmla="*/ 2978 w 5740"/>
              <a:gd name="connsiteY135" fmla="*/ 1487 h 1716"/>
              <a:gd name="connsiteX136" fmla="*/ 2864 w 5740"/>
              <a:gd name="connsiteY136" fmla="*/ 1532 h 1716"/>
              <a:gd name="connsiteX137" fmla="*/ 2808 w 5740"/>
              <a:gd name="connsiteY137" fmla="*/ 1552 h 1716"/>
              <a:gd name="connsiteX138" fmla="*/ 2751 w 5740"/>
              <a:gd name="connsiteY138" fmla="*/ 1571 h 1716"/>
              <a:gd name="connsiteX139" fmla="*/ 2692 w 5740"/>
              <a:gd name="connsiteY139" fmla="*/ 1590 h 1716"/>
              <a:gd name="connsiteX140" fmla="*/ 2635 w 5740"/>
              <a:gd name="connsiteY140" fmla="*/ 1607 h 1716"/>
              <a:gd name="connsiteX141" fmla="*/ 2578 w 5740"/>
              <a:gd name="connsiteY141" fmla="*/ 1623 h 1716"/>
              <a:gd name="connsiteX142" fmla="*/ 2522 w 5740"/>
              <a:gd name="connsiteY142" fmla="*/ 1638 h 1716"/>
              <a:gd name="connsiteX143" fmla="*/ 2465 w 5740"/>
              <a:gd name="connsiteY143" fmla="*/ 1652 h 1716"/>
              <a:gd name="connsiteX144" fmla="*/ 2408 w 5740"/>
              <a:gd name="connsiteY144" fmla="*/ 1664 h 1716"/>
              <a:gd name="connsiteX145" fmla="*/ 2351 w 5740"/>
              <a:gd name="connsiteY145" fmla="*/ 1676 h 1716"/>
              <a:gd name="connsiteX146" fmla="*/ 2296 w 5740"/>
              <a:gd name="connsiteY146" fmla="*/ 1685 h 1716"/>
              <a:gd name="connsiteX147" fmla="*/ 2239 w 5740"/>
              <a:gd name="connsiteY147" fmla="*/ 1694 h 1716"/>
              <a:gd name="connsiteX148" fmla="*/ 2182 w 5740"/>
              <a:gd name="connsiteY148" fmla="*/ 1700 h 1716"/>
              <a:gd name="connsiteX149" fmla="*/ 2125 w 5740"/>
              <a:gd name="connsiteY149" fmla="*/ 1707 h 1716"/>
              <a:gd name="connsiteX150" fmla="*/ 2068 w 5740"/>
              <a:gd name="connsiteY150" fmla="*/ 1711 h 1716"/>
              <a:gd name="connsiteX151" fmla="*/ 2011 w 5740"/>
              <a:gd name="connsiteY151" fmla="*/ 1714 h 1716"/>
              <a:gd name="connsiteX152" fmla="*/ 1956 w 5740"/>
              <a:gd name="connsiteY152" fmla="*/ 1716 h 1716"/>
              <a:gd name="connsiteX153" fmla="*/ 1899 w 5740"/>
              <a:gd name="connsiteY153" fmla="*/ 1716 h 1716"/>
              <a:gd name="connsiteX154" fmla="*/ 1842 w 5740"/>
              <a:gd name="connsiteY154" fmla="*/ 1716 h 1716"/>
              <a:gd name="connsiteX155" fmla="*/ 1787 w 5740"/>
              <a:gd name="connsiteY155" fmla="*/ 1713 h 1716"/>
              <a:gd name="connsiteX156" fmla="*/ 1730 w 5740"/>
              <a:gd name="connsiteY156" fmla="*/ 1707 h 1716"/>
              <a:gd name="connsiteX157" fmla="*/ 1675 w 5740"/>
              <a:gd name="connsiteY157" fmla="*/ 1702 h 1716"/>
              <a:gd name="connsiteX158" fmla="*/ 1618 w 5740"/>
              <a:gd name="connsiteY158" fmla="*/ 1695 h 1716"/>
              <a:gd name="connsiteX159" fmla="*/ 1563 w 5740"/>
              <a:gd name="connsiteY159" fmla="*/ 1687 h 1716"/>
              <a:gd name="connsiteX160" fmla="*/ 1506 w 5740"/>
              <a:gd name="connsiteY160" fmla="*/ 1675 h 1716"/>
              <a:gd name="connsiteX161" fmla="*/ 1451 w 5740"/>
              <a:gd name="connsiteY161" fmla="*/ 1663 h 1716"/>
              <a:gd name="connsiteX162" fmla="*/ 1396 w 5740"/>
              <a:gd name="connsiteY162" fmla="*/ 1649 h 1716"/>
              <a:gd name="connsiteX163" fmla="*/ 1341 w 5740"/>
              <a:gd name="connsiteY163" fmla="*/ 1633 h 1716"/>
              <a:gd name="connsiteX164" fmla="*/ 1286 w 5740"/>
              <a:gd name="connsiteY164" fmla="*/ 1616 h 1716"/>
              <a:gd name="connsiteX165" fmla="*/ 1231 w 5740"/>
              <a:gd name="connsiteY165" fmla="*/ 1597 h 1716"/>
              <a:gd name="connsiteX166" fmla="*/ 1175 w 5740"/>
              <a:gd name="connsiteY166" fmla="*/ 1576 h 1716"/>
              <a:gd name="connsiteX167" fmla="*/ 1120 w 5740"/>
              <a:gd name="connsiteY167" fmla="*/ 1554 h 1716"/>
              <a:gd name="connsiteX168" fmla="*/ 1065 w 5740"/>
              <a:gd name="connsiteY168" fmla="*/ 1530 h 1716"/>
              <a:gd name="connsiteX169" fmla="*/ 1010 w 5740"/>
              <a:gd name="connsiteY169" fmla="*/ 1504 h 1716"/>
              <a:gd name="connsiteX170" fmla="*/ 957 w 5740"/>
              <a:gd name="connsiteY170" fmla="*/ 1477 h 1716"/>
              <a:gd name="connsiteX171" fmla="*/ 901 w 5740"/>
              <a:gd name="connsiteY171" fmla="*/ 1447 h 1716"/>
              <a:gd name="connsiteX172" fmla="*/ 846 w 5740"/>
              <a:gd name="connsiteY172" fmla="*/ 1416 h 1716"/>
              <a:gd name="connsiteX173" fmla="*/ 793 w 5740"/>
              <a:gd name="connsiteY173" fmla="*/ 1382 h 1716"/>
              <a:gd name="connsiteX174" fmla="*/ 739 w 5740"/>
              <a:gd name="connsiteY174" fmla="*/ 1347 h 1716"/>
              <a:gd name="connsiteX175" fmla="*/ 684 w 5740"/>
              <a:gd name="connsiteY175" fmla="*/ 1309 h 1716"/>
              <a:gd name="connsiteX176" fmla="*/ 631 w 5740"/>
              <a:gd name="connsiteY176" fmla="*/ 1270 h 1716"/>
              <a:gd name="connsiteX177" fmla="*/ 577 w 5740"/>
              <a:gd name="connsiteY177" fmla="*/ 1228 h 1716"/>
              <a:gd name="connsiteX178" fmla="*/ 524 w 5740"/>
              <a:gd name="connsiteY178" fmla="*/ 1185 h 1716"/>
              <a:gd name="connsiteX179" fmla="*/ 471 w 5740"/>
              <a:gd name="connsiteY179" fmla="*/ 1141 h 1716"/>
              <a:gd name="connsiteX180" fmla="*/ 419 w 5740"/>
              <a:gd name="connsiteY180" fmla="*/ 1092 h 1716"/>
              <a:gd name="connsiteX181" fmla="*/ 365 w 5740"/>
              <a:gd name="connsiteY181" fmla="*/ 1044 h 1716"/>
              <a:gd name="connsiteX182" fmla="*/ 312 w 5740"/>
              <a:gd name="connsiteY182" fmla="*/ 992 h 1716"/>
              <a:gd name="connsiteX183" fmla="*/ 260 w 5740"/>
              <a:gd name="connsiteY183" fmla="*/ 937 h 1716"/>
              <a:gd name="connsiteX184" fmla="*/ 209 w 5740"/>
              <a:gd name="connsiteY184" fmla="*/ 882 h 1716"/>
              <a:gd name="connsiteX185" fmla="*/ 155 w 5740"/>
              <a:gd name="connsiteY185" fmla="*/ 824 h 1716"/>
              <a:gd name="connsiteX186" fmla="*/ 103 w 5740"/>
              <a:gd name="connsiteY186" fmla="*/ 763 h 1716"/>
              <a:gd name="connsiteX187" fmla="*/ 52 w 5740"/>
              <a:gd name="connsiteY187" fmla="*/ 701 h 1716"/>
              <a:gd name="connsiteX188" fmla="*/ 0 w 5740"/>
              <a:gd name="connsiteY188" fmla="*/ 637 h 1716"/>
              <a:gd name="connsiteX189" fmla="*/ 5 w 5740"/>
              <a:gd name="connsiteY189" fmla="*/ 0 h 1716"/>
              <a:gd name="connsiteX0" fmla="*/ 5 w 5729"/>
              <a:gd name="connsiteY0" fmla="*/ 0 h 1716"/>
              <a:gd name="connsiteX1" fmla="*/ 5 w 5729"/>
              <a:gd name="connsiteY1" fmla="*/ 0 h 1716"/>
              <a:gd name="connsiteX2" fmla="*/ 14 w 5729"/>
              <a:gd name="connsiteY2" fmla="*/ 17 h 1716"/>
              <a:gd name="connsiteX3" fmla="*/ 38 w 5729"/>
              <a:gd name="connsiteY3" fmla="*/ 67 h 1716"/>
              <a:gd name="connsiteX4" fmla="*/ 79 w 5729"/>
              <a:gd name="connsiteY4" fmla="*/ 141 h 1716"/>
              <a:gd name="connsiteX5" fmla="*/ 107 w 5729"/>
              <a:gd name="connsiteY5" fmla="*/ 188 h 1716"/>
              <a:gd name="connsiteX6" fmla="*/ 138 w 5729"/>
              <a:gd name="connsiteY6" fmla="*/ 239 h 1716"/>
              <a:gd name="connsiteX7" fmla="*/ 174 w 5729"/>
              <a:gd name="connsiteY7" fmla="*/ 296 h 1716"/>
              <a:gd name="connsiteX8" fmla="*/ 214 w 5729"/>
              <a:gd name="connsiteY8" fmla="*/ 357 h 1716"/>
              <a:gd name="connsiteX9" fmla="*/ 257 w 5729"/>
              <a:gd name="connsiteY9" fmla="*/ 419 h 1716"/>
              <a:gd name="connsiteX10" fmla="*/ 305 w 5729"/>
              <a:gd name="connsiteY10" fmla="*/ 486 h 1716"/>
              <a:gd name="connsiteX11" fmla="*/ 358 w 5729"/>
              <a:gd name="connsiteY11" fmla="*/ 553 h 1716"/>
              <a:gd name="connsiteX12" fmla="*/ 414 w 5729"/>
              <a:gd name="connsiteY12" fmla="*/ 624 h 1716"/>
              <a:gd name="connsiteX13" fmla="*/ 476 w 5729"/>
              <a:gd name="connsiteY13" fmla="*/ 694 h 1716"/>
              <a:gd name="connsiteX14" fmla="*/ 539 w 5729"/>
              <a:gd name="connsiteY14" fmla="*/ 767 h 1716"/>
              <a:gd name="connsiteX15" fmla="*/ 610 w 5729"/>
              <a:gd name="connsiteY15" fmla="*/ 839 h 1716"/>
              <a:gd name="connsiteX16" fmla="*/ 683 w 5729"/>
              <a:gd name="connsiteY16" fmla="*/ 910 h 1716"/>
              <a:gd name="connsiteX17" fmla="*/ 760 w 5729"/>
              <a:gd name="connsiteY17" fmla="*/ 979 h 1716"/>
              <a:gd name="connsiteX18" fmla="*/ 801 w 5729"/>
              <a:gd name="connsiteY18" fmla="*/ 1013 h 1716"/>
              <a:gd name="connsiteX19" fmla="*/ 843 w 5729"/>
              <a:gd name="connsiteY19" fmla="*/ 1048 h 1716"/>
              <a:gd name="connsiteX20" fmla="*/ 886 w 5729"/>
              <a:gd name="connsiteY20" fmla="*/ 1082 h 1716"/>
              <a:gd name="connsiteX21" fmla="*/ 929 w 5729"/>
              <a:gd name="connsiteY21" fmla="*/ 1115 h 1716"/>
              <a:gd name="connsiteX22" fmla="*/ 974 w 5729"/>
              <a:gd name="connsiteY22" fmla="*/ 1146 h 1716"/>
              <a:gd name="connsiteX23" fmla="*/ 1020 w 5729"/>
              <a:gd name="connsiteY23" fmla="*/ 1177 h 1716"/>
              <a:gd name="connsiteX24" fmla="*/ 1067 w 5729"/>
              <a:gd name="connsiteY24" fmla="*/ 1208 h 1716"/>
              <a:gd name="connsiteX25" fmla="*/ 1115 w 5729"/>
              <a:gd name="connsiteY25" fmla="*/ 1237 h 1716"/>
              <a:gd name="connsiteX26" fmla="*/ 1163 w 5729"/>
              <a:gd name="connsiteY26" fmla="*/ 1266 h 1716"/>
              <a:gd name="connsiteX27" fmla="*/ 1213 w 5729"/>
              <a:gd name="connsiteY27" fmla="*/ 1294 h 1716"/>
              <a:gd name="connsiteX28" fmla="*/ 1265 w 5729"/>
              <a:gd name="connsiteY28" fmla="*/ 1320 h 1716"/>
              <a:gd name="connsiteX29" fmla="*/ 1317 w 5729"/>
              <a:gd name="connsiteY29" fmla="*/ 1346 h 1716"/>
              <a:gd name="connsiteX30" fmla="*/ 1370 w 5729"/>
              <a:gd name="connsiteY30" fmla="*/ 1370 h 1716"/>
              <a:gd name="connsiteX31" fmla="*/ 1425 w 5729"/>
              <a:gd name="connsiteY31" fmla="*/ 1392 h 1716"/>
              <a:gd name="connsiteX32" fmla="*/ 1481 w 5729"/>
              <a:gd name="connsiteY32" fmla="*/ 1413 h 1716"/>
              <a:gd name="connsiteX33" fmla="*/ 1537 w 5729"/>
              <a:gd name="connsiteY33" fmla="*/ 1433 h 1716"/>
              <a:gd name="connsiteX34" fmla="*/ 1594 w 5729"/>
              <a:gd name="connsiteY34" fmla="*/ 1451 h 1716"/>
              <a:gd name="connsiteX35" fmla="*/ 1653 w 5729"/>
              <a:gd name="connsiteY35" fmla="*/ 1468 h 1716"/>
              <a:gd name="connsiteX36" fmla="*/ 1713 w 5729"/>
              <a:gd name="connsiteY36" fmla="*/ 1483 h 1716"/>
              <a:gd name="connsiteX37" fmla="*/ 1774 w 5729"/>
              <a:gd name="connsiteY37" fmla="*/ 1495 h 1716"/>
              <a:gd name="connsiteX38" fmla="*/ 1836 w 5729"/>
              <a:gd name="connsiteY38" fmla="*/ 1508 h 1716"/>
              <a:gd name="connsiteX39" fmla="*/ 1899 w 5729"/>
              <a:gd name="connsiteY39" fmla="*/ 1516 h 1716"/>
              <a:gd name="connsiteX40" fmla="*/ 1963 w 5729"/>
              <a:gd name="connsiteY40" fmla="*/ 1525 h 1716"/>
              <a:gd name="connsiteX41" fmla="*/ 2029 w 5729"/>
              <a:gd name="connsiteY41" fmla="*/ 1530 h 1716"/>
              <a:gd name="connsiteX42" fmla="*/ 2094 w 5729"/>
              <a:gd name="connsiteY42" fmla="*/ 1533 h 1716"/>
              <a:gd name="connsiteX43" fmla="*/ 2161 w 5729"/>
              <a:gd name="connsiteY43" fmla="*/ 1535 h 1716"/>
              <a:gd name="connsiteX44" fmla="*/ 2161 w 5729"/>
              <a:gd name="connsiteY44" fmla="*/ 1535 h 1716"/>
              <a:gd name="connsiteX45" fmla="*/ 2234 w 5729"/>
              <a:gd name="connsiteY45" fmla="*/ 1533 h 1716"/>
              <a:gd name="connsiteX46" fmla="*/ 2304 w 5729"/>
              <a:gd name="connsiteY46" fmla="*/ 1530 h 1716"/>
              <a:gd name="connsiteX47" fmla="*/ 2375 w 5729"/>
              <a:gd name="connsiteY47" fmla="*/ 1525 h 1716"/>
              <a:gd name="connsiteX48" fmla="*/ 2446 w 5729"/>
              <a:gd name="connsiteY48" fmla="*/ 1516 h 1716"/>
              <a:gd name="connsiteX49" fmla="*/ 2513 w 5729"/>
              <a:gd name="connsiteY49" fmla="*/ 1506 h 1716"/>
              <a:gd name="connsiteX50" fmla="*/ 2582 w 5729"/>
              <a:gd name="connsiteY50" fmla="*/ 1494 h 1716"/>
              <a:gd name="connsiteX51" fmla="*/ 2649 w 5729"/>
              <a:gd name="connsiteY51" fmla="*/ 1478 h 1716"/>
              <a:gd name="connsiteX52" fmla="*/ 2715 w 5729"/>
              <a:gd name="connsiteY52" fmla="*/ 1463 h 1716"/>
              <a:gd name="connsiteX53" fmla="*/ 2780 w 5729"/>
              <a:gd name="connsiteY53" fmla="*/ 1446 h 1716"/>
              <a:gd name="connsiteX54" fmla="*/ 2846 w 5729"/>
              <a:gd name="connsiteY54" fmla="*/ 1425 h 1716"/>
              <a:gd name="connsiteX55" fmla="*/ 2909 w 5729"/>
              <a:gd name="connsiteY55" fmla="*/ 1404 h 1716"/>
              <a:gd name="connsiteX56" fmla="*/ 2973 w 5729"/>
              <a:gd name="connsiteY56" fmla="*/ 1380 h 1716"/>
              <a:gd name="connsiteX57" fmla="*/ 3035 w 5729"/>
              <a:gd name="connsiteY57" fmla="*/ 1356 h 1716"/>
              <a:gd name="connsiteX58" fmla="*/ 3097 w 5729"/>
              <a:gd name="connsiteY58" fmla="*/ 1330 h 1716"/>
              <a:gd name="connsiteX59" fmla="*/ 3159 w 5729"/>
              <a:gd name="connsiteY59" fmla="*/ 1303 h 1716"/>
              <a:gd name="connsiteX60" fmla="*/ 3220 w 5729"/>
              <a:gd name="connsiteY60" fmla="*/ 1275 h 1716"/>
              <a:gd name="connsiteX61" fmla="*/ 3280 w 5729"/>
              <a:gd name="connsiteY61" fmla="*/ 1246 h 1716"/>
              <a:gd name="connsiteX62" fmla="*/ 3340 w 5729"/>
              <a:gd name="connsiteY62" fmla="*/ 1215 h 1716"/>
              <a:gd name="connsiteX63" fmla="*/ 3399 w 5729"/>
              <a:gd name="connsiteY63" fmla="*/ 1184 h 1716"/>
              <a:gd name="connsiteX64" fmla="*/ 3457 w 5729"/>
              <a:gd name="connsiteY64" fmla="*/ 1151 h 1716"/>
              <a:gd name="connsiteX65" fmla="*/ 3573 w 5729"/>
              <a:gd name="connsiteY65" fmla="*/ 1084 h 1716"/>
              <a:gd name="connsiteX66" fmla="*/ 3687 w 5729"/>
              <a:gd name="connsiteY66" fmla="*/ 1013 h 1716"/>
              <a:gd name="connsiteX67" fmla="*/ 3799 w 5729"/>
              <a:gd name="connsiteY67" fmla="*/ 941 h 1716"/>
              <a:gd name="connsiteX68" fmla="*/ 3907 w 5729"/>
              <a:gd name="connsiteY68" fmla="*/ 868 h 1716"/>
              <a:gd name="connsiteX69" fmla="*/ 4123 w 5729"/>
              <a:gd name="connsiteY69" fmla="*/ 722 h 1716"/>
              <a:gd name="connsiteX70" fmla="*/ 4333 w 5729"/>
              <a:gd name="connsiteY70" fmla="*/ 577 h 1716"/>
              <a:gd name="connsiteX71" fmla="*/ 4436 w 5729"/>
              <a:gd name="connsiteY71" fmla="*/ 508 h 1716"/>
              <a:gd name="connsiteX72" fmla="*/ 4540 w 5729"/>
              <a:gd name="connsiteY72" fmla="*/ 443 h 1716"/>
              <a:gd name="connsiteX73" fmla="*/ 4641 w 5729"/>
              <a:gd name="connsiteY73" fmla="*/ 381 h 1716"/>
              <a:gd name="connsiteX74" fmla="*/ 4743 w 5729"/>
              <a:gd name="connsiteY74" fmla="*/ 322 h 1716"/>
              <a:gd name="connsiteX75" fmla="*/ 4793 w 5729"/>
              <a:gd name="connsiteY75" fmla="*/ 295 h 1716"/>
              <a:gd name="connsiteX76" fmla="*/ 4845 w 5729"/>
              <a:gd name="connsiteY76" fmla="*/ 269 h 1716"/>
              <a:gd name="connsiteX77" fmla="*/ 4895 w 5729"/>
              <a:gd name="connsiteY77" fmla="*/ 243 h 1716"/>
              <a:gd name="connsiteX78" fmla="*/ 4945 w 5729"/>
              <a:gd name="connsiteY78" fmla="*/ 221 h 1716"/>
              <a:gd name="connsiteX79" fmla="*/ 4995 w 5729"/>
              <a:gd name="connsiteY79" fmla="*/ 198 h 1716"/>
              <a:gd name="connsiteX80" fmla="*/ 5046 w 5729"/>
              <a:gd name="connsiteY80" fmla="*/ 179 h 1716"/>
              <a:gd name="connsiteX81" fmla="*/ 5096 w 5729"/>
              <a:gd name="connsiteY81" fmla="*/ 160 h 1716"/>
              <a:gd name="connsiteX82" fmla="*/ 5146 w 5729"/>
              <a:gd name="connsiteY82" fmla="*/ 143 h 1716"/>
              <a:gd name="connsiteX83" fmla="*/ 5196 w 5729"/>
              <a:gd name="connsiteY83" fmla="*/ 129 h 1716"/>
              <a:gd name="connsiteX84" fmla="*/ 5248 w 5729"/>
              <a:gd name="connsiteY84" fmla="*/ 117 h 1716"/>
              <a:gd name="connsiteX85" fmla="*/ 5298 w 5729"/>
              <a:gd name="connsiteY85" fmla="*/ 105 h 1716"/>
              <a:gd name="connsiteX86" fmla="*/ 5348 w 5729"/>
              <a:gd name="connsiteY86" fmla="*/ 96 h 1716"/>
              <a:gd name="connsiteX87" fmla="*/ 5400 w 5729"/>
              <a:gd name="connsiteY87" fmla="*/ 91 h 1716"/>
              <a:gd name="connsiteX88" fmla="*/ 5450 w 5729"/>
              <a:gd name="connsiteY88" fmla="*/ 88 h 1716"/>
              <a:gd name="connsiteX89" fmla="*/ 5501 w 5729"/>
              <a:gd name="connsiteY89" fmla="*/ 86 h 1716"/>
              <a:gd name="connsiteX90" fmla="*/ 5553 w 5729"/>
              <a:gd name="connsiteY90" fmla="*/ 86 h 1716"/>
              <a:gd name="connsiteX91" fmla="*/ 5605 w 5729"/>
              <a:gd name="connsiteY91" fmla="*/ 90 h 1716"/>
              <a:gd name="connsiteX92" fmla="*/ 5657 w 5729"/>
              <a:gd name="connsiteY92" fmla="*/ 96 h 1716"/>
              <a:gd name="connsiteX93" fmla="*/ 5729 w 5729"/>
              <a:gd name="connsiteY93" fmla="*/ 97 h 1716"/>
              <a:gd name="connsiteX94" fmla="*/ 5722 w 5729"/>
              <a:gd name="connsiteY94" fmla="*/ 874 h 1716"/>
              <a:gd name="connsiteX95" fmla="*/ 5681 w 5729"/>
              <a:gd name="connsiteY95" fmla="*/ 849 h 1716"/>
              <a:gd name="connsiteX96" fmla="*/ 5653 w 5729"/>
              <a:gd name="connsiteY96" fmla="*/ 837 h 1716"/>
              <a:gd name="connsiteX97" fmla="*/ 5622 w 5729"/>
              <a:gd name="connsiteY97" fmla="*/ 822 h 1716"/>
              <a:gd name="connsiteX98" fmla="*/ 5586 w 5729"/>
              <a:gd name="connsiteY98" fmla="*/ 808 h 1716"/>
              <a:gd name="connsiteX99" fmla="*/ 5546 w 5729"/>
              <a:gd name="connsiteY99" fmla="*/ 794 h 1716"/>
              <a:gd name="connsiteX100" fmla="*/ 5503 w 5729"/>
              <a:gd name="connsiteY100" fmla="*/ 780 h 1716"/>
              <a:gd name="connsiteX101" fmla="*/ 5453 w 5729"/>
              <a:gd name="connsiteY101" fmla="*/ 767 h 1716"/>
              <a:gd name="connsiteX102" fmla="*/ 5402 w 5729"/>
              <a:gd name="connsiteY102" fmla="*/ 755 h 1716"/>
              <a:gd name="connsiteX103" fmla="*/ 5343 w 5729"/>
              <a:gd name="connsiteY103" fmla="*/ 743 h 1716"/>
              <a:gd name="connsiteX104" fmla="*/ 5283 w 5729"/>
              <a:gd name="connsiteY104" fmla="*/ 734 h 1716"/>
              <a:gd name="connsiteX105" fmla="*/ 5215 w 5729"/>
              <a:gd name="connsiteY105" fmla="*/ 727 h 1716"/>
              <a:gd name="connsiteX106" fmla="*/ 5145 w 5729"/>
              <a:gd name="connsiteY106" fmla="*/ 724 h 1716"/>
              <a:gd name="connsiteX107" fmla="*/ 5071 w 5729"/>
              <a:gd name="connsiteY107" fmla="*/ 722 h 1716"/>
              <a:gd name="connsiteX108" fmla="*/ 4991 w 5729"/>
              <a:gd name="connsiteY108" fmla="*/ 724 h 1716"/>
              <a:gd name="connsiteX109" fmla="*/ 4907 w 5729"/>
              <a:gd name="connsiteY109" fmla="*/ 729 h 1716"/>
              <a:gd name="connsiteX110" fmla="*/ 4819 w 5729"/>
              <a:gd name="connsiteY110" fmla="*/ 739 h 1716"/>
              <a:gd name="connsiteX111" fmla="*/ 4726 w 5729"/>
              <a:gd name="connsiteY111" fmla="*/ 753 h 1716"/>
              <a:gd name="connsiteX112" fmla="*/ 4629 w 5729"/>
              <a:gd name="connsiteY112" fmla="*/ 770 h 1716"/>
              <a:gd name="connsiteX113" fmla="*/ 4528 w 5729"/>
              <a:gd name="connsiteY113" fmla="*/ 794 h 1716"/>
              <a:gd name="connsiteX114" fmla="*/ 4474 w 5729"/>
              <a:gd name="connsiteY114" fmla="*/ 808 h 1716"/>
              <a:gd name="connsiteX115" fmla="*/ 4421 w 5729"/>
              <a:gd name="connsiteY115" fmla="*/ 824 h 1716"/>
              <a:gd name="connsiteX116" fmla="*/ 4366 w 5729"/>
              <a:gd name="connsiteY116" fmla="*/ 839 h 1716"/>
              <a:gd name="connsiteX117" fmla="*/ 4311 w 5729"/>
              <a:gd name="connsiteY117" fmla="*/ 858 h 1716"/>
              <a:gd name="connsiteX118" fmla="*/ 4254 w 5729"/>
              <a:gd name="connsiteY118" fmla="*/ 877 h 1716"/>
              <a:gd name="connsiteX119" fmla="*/ 4195 w 5729"/>
              <a:gd name="connsiteY119" fmla="*/ 898 h 1716"/>
              <a:gd name="connsiteX120" fmla="*/ 4135 w 5729"/>
              <a:gd name="connsiteY120" fmla="*/ 920 h 1716"/>
              <a:gd name="connsiteX121" fmla="*/ 4074 w 5729"/>
              <a:gd name="connsiteY121" fmla="*/ 946 h 1716"/>
              <a:gd name="connsiteX122" fmla="*/ 4012 w 5729"/>
              <a:gd name="connsiteY122" fmla="*/ 972 h 1716"/>
              <a:gd name="connsiteX123" fmla="*/ 3950 w 5729"/>
              <a:gd name="connsiteY123" fmla="*/ 999 h 1716"/>
              <a:gd name="connsiteX124" fmla="*/ 3887 w 5729"/>
              <a:gd name="connsiteY124" fmla="*/ 1029 h 1716"/>
              <a:gd name="connsiteX125" fmla="*/ 3821 w 5729"/>
              <a:gd name="connsiteY125" fmla="*/ 1061 h 1716"/>
              <a:gd name="connsiteX126" fmla="*/ 3754 w 5729"/>
              <a:gd name="connsiteY126" fmla="*/ 1094 h 1716"/>
              <a:gd name="connsiteX127" fmla="*/ 3687 w 5729"/>
              <a:gd name="connsiteY127" fmla="*/ 1128 h 1716"/>
              <a:gd name="connsiteX128" fmla="*/ 3618 w 5729"/>
              <a:gd name="connsiteY128" fmla="*/ 1166 h 1716"/>
              <a:gd name="connsiteX129" fmla="*/ 3549 w 5729"/>
              <a:gd name="connsiteY129" fmla="*/ 1206 h 1716"/>
              <a:gd name="connsiteX130" fmla="*/ 3549 w 5729"/>
              <a:gd name="connsiteY130" fmla="*/ 1206 h 1716"/>
              <a:gd name="connsiteX131" fmla="*/ 3435 w 5729"/>
              <a:gd name="connsiteY131" fmla="*/ 1270 h 1716"/>
              <a:gd name="connsiteX132" fmla="*/ 3319 w 5729"/>
              <a:gd name="connsiteY132" fmla="*/ 1330 h 1716"/>
              <a:gd name="connsiteX133" fmla="*/ 3206 w 5729"/>
              <a:gd name="connsiteY133" fmla="*/ 1385 h 1716"/>
              <a:gd name="connsiteX134" fmla="*/ 3092 w 5729"/>
              <a:gd name="connsiteY134" fmla="*/ 1439 h 1716"/>
              <a:gd name="connsiteX135" fmla="*/ 2978 w 5729"/>
              <a:gd name="connsiteY135" fmla="*/ 1487 h 1716"/>
              <a:gd name="connsiteX136" fmla="*/ 2864 w 5729"/>
              <a:gd name="connsiteY136" fmla="*/ 1532 h 1716"/>
              <a:gd name="connsiteX137" fmla="*/ 2808 w 5729"/>
              <a:gd name="connsiteY137" fmla="*/ 1552 h 1716"/>
              <a:gd name="connsiteX138" fmla="*/ 2751 w 5729"/>
              <a:gd name="connsiteY138" fmla="*/ 1571 h 1716"/>
              <a:gd name="connsiteX139" fmla="*/ 2692 w 5729"/>
              <a:gd name="connsiteY139" fmla="*/ 1590 h 1716"/>
              <a:gd name="connsiteX140" fmla="*/ 2635 w 5729"/>
              <a:gd name="connsiteY140" fmla="*/ 1607 h 1716"/>
              <a:gd name="connsiteX141" fmla="*/ 2578 w 5729"/>
              <a:gd name="connsiteY141" fmla="*/ 1623 h 1716"/>
              <a:gd name="connsiteX142" fmla="*/ 2522 w 5729"/>
              <a:gd name="connsiteY142" fmla="*/ 1638 h 1716"/>
              <a:gd name="connsiteX143" fmla="*/ 2465 w 5729"/>
              <a:gd name="connsiteY143" fmla="*/ 1652 h 1716"/>
              <a:gd name="connsiteX144" fmla="*/ 2408 w 5729"/>
              <a:gd name="connsiteY144" fmla="*/ 1664 h 1716"/>
              <a:gd name="connsiteX145" fmla="*/ 2351 w 5729"/>
              <a:gd name="connsiteY145" fmla="*/ 1676 h 1716"/>
              <a:gd name="connsiteX146" fmla="*/ 2296 w 5729"/>
              <a:gd name="connsiteY146" fmla="*/ 1685 h 1716"/>
              <a:gd name="connsiteX147" fmla="*/ 2239 w 5729"/>
              <a:gd name="connsiteY147" fmla="*/ 1694 h 1716"/>
              <a:gd name="connsiteX148" fmla="*/ 2182 w 5729"/>
              <a:gd name="connsiteY148" fmla="*/ 1700 h 1716"/>
              <a:gd name="connsiteX149" fmla="*/ 2125 w 5729"/>
              <a:gd name="connsiteY149" fmla="*/ 1707 h 1716"/>
              <a:gd name="connsiteX150" fmla="*/ 2068 w 5729"/>
              <a:gd name="connsiteY150" fmla="*/ 1711 h 1716"/>
              <a:gd name="connsiteX151" fmla="*/ 2011 w 5729"/>
              <a:gd name="connsiteY151" fmla="*/ 1714 h 1716"/>
              <a:gd name="connsiteX152" fmla="*/ 1956 w 5729"/>
              <a:gd name="connsiteY152" fmla="*/ 1716 h 1716"/>
              <a:gd name="connsiteX153" fmla="*/ 1899 w 5729"/>
              <a:gd name="connsiteY153" fmla="*/ 1716 h 1716"/>
              <a:gd name="connsiteX154" fmla="*/ 1842 w 5729"/>
              <a:gd name="connsiteY154" fmla="*/ 1716 h 1716"/>
              <a:gd name="connsiteX155" fmla="*/ 1787 w 5729"/>
              <a:gd name="connsiteY155" fmla="*/ 1713 h 1716"/>
              <a:gd name="connsiteX156" fmla="*/ 1730 w 5729"/>
              <a:gd name="connsiteY156" fmla="*/ 1707 h 1716"/>
              <a:gd name="connsiteX157" fmla="*/ 1675 w 5729"/>
              <a:gd name="connsiteY157" fmla="*/ 1702 h 1716"/>
              <a:gd name="connsiteX158" fmla="*/ 1618 w 5729"/>
              <a:gd name="connsiteY158" fmla="*/ 1695 h 1716"/>
              <a:gd name="connsiteX159" fmla="*/ 1563 w 5729"/>
              <a:gd name="connsiteY159" fmla="*/ 1687 h 1716"/>
              <a:gd name="connsiteX160" fmla="*/ 1506 w 5729"/>
              <a:gd name="connsiteY160" fmla="*/ 1675 h 1716"/>
              <a:gd name="connsiteX161" fmla="*/ 1451 w 5729"/>
              <a:gd name="connsiteY161" fmla="*/ 1663 h 1716"/>
              <a:gd name="connsiteX162" fmla="*/ 1396 w 5729"/>
              <a:gd name="connsiteY162" fmla="*/ 1649 h 1716"/>
              <a:gd name="connsiteX163" fmla="*/ 1341 w 5729"/>
              <a:gd name="connsiteY163" fmla="*/ 1633 h 1716"/>
              <a:gd name="connsiteX164" fmla="*/ 1286 w 5729"/>
              <a:gd name="connsiteY164" fmla="*/ 1616 h 1716"/>
              <a:gd name="connsiteX165" fmla="*/ 1231 w 5729"/>
              <a:gd name="connsiteY165" fmla="*/ 1597 h 1716"/>
              <a:gd name="connsiteX166" fmla="*/ 1175 w 5729"/>
              <a:gd name="connsiteY166" fmla="*/ 1576 h 1716"/>
              <a:gd name="connsiteX167" fmla="*/ 1120 w 5729"/>
              <a:gd name="connsiteY167" fmla="*/ 1554 h 1716"/>
              <a:gd name="connsiteX168" fmla="*/ 1065 w 5729"/>
              <a:gd name="connsiteY168" fmla="*/ 1530 h 1716"/>
              <a:gd name="connsiteX169" fmla="*/ 1010 w 5729"/>
              <a:gd name="connsiteY169" fmla="*/ 1504 h 1716"/>
              <a:gd name="connsiteX170" fmla="*/ 957 w 5729"/>
              <a:gd name="connsiteY170" fmla="*/ 1477 h 1716"/>
              <a:gd name="connsiteX171" fmla="*/ 901 w 5729"/>
              <a:gd name="connsiteY171" fmla="*/ 1447 h 1716"/>
              <a:gd name="connsiteX172" fmla="*/ 846 w 5729"/>
              <a:gd name="connsiteY172" fmla="*/ 1416 h 1716"/>
              <a:gd name="connsiteX173" fmla="*/ 793 w 5729"/>
              <a:gd name="connsiteY173" fmla="*/ 1382 h 1716"/>
              <a:gd name="connsiteX174" fmla="*/ 739 w 5729"/>
              <a:gd name="connsiteY174" fmla="*/ 1347 h 1716"/>
              <a:gd name="connsiteX175" fmla="*/ 684 w 5729"/>
              <a:gd name="connsiteY175" fmla="*/ 1309 h 1716"/>
              <a:gd name="connsiteX176" fmla="*/ 631 w 5729"/>
              <a:gd name="connsiteY176" fmla="*/ 1270 h 1716"/>
              <a:gd name="connsiteX177" fmla="*/ 577 w 5729"/>
              <a:gd name="connsiteY177" fmla="*/ 1228 h 1716"/>
              <a:gd name="connsiteX178" fmla="*/ 524 w 5729"/>
              <a:gd name="connsiteY178" fmla="*/ 1185 h 1716"/>
              <a:gd name="connsiteX179" fmla="*/ 471 w 5729"/>
              <a:gd name="connsiteY179" fmla="*/ 1141 h 1716"/>
              <a:gd name="connsiteX180" fmla="*/ 419 w 5729"/>
              <a:gd name="connsiteY180" fmla="*/ 1092 h 1716"/>
              <a:gd name="connsiteX181" fmla="*/ 365 w 5729"/>
              <a:gd name="connsiteY181" fmla="*/ 1044 h 1716"/>
              <a:gd name="connsiteX182" fmla="*/ 312 w 5729"/>
              <a:gd name="connsiteY182" fmla="*/ 992 h 1716"/>
              <a:gd name="connsiteX183" fmla="*/ 260 w 5729"/>
              <a:gd name="connsiteY183" fmla="*/ 937 h 1716"/>
              <a:gd name="connsiteX184" fmla="*/ 209 w 5729"/>
              <a:gd name="connsiteY184" fmla="*/ 882 h 1716"/>
              <a:gd name="connsiteX185" fmla="*/ 155 w 5729"/>
              <a:gd name="connsiteY185" fmla="*/ 824 h 1716"/>
              <a:gd name="connsiteX186" fmla="*/ 103 w 5729"/>
              <a:gd name="connsiteY186" fmla="*/ 763 h 1716"/>
              <a:gd name="connsiteX187" fmla="*/ 52 w 5729"/>
              <a:gd name="connsiteY187" fmla="*/ 701 h 1716"/>
              <a:gd name="connsiteX188" fmla="*/ 0 w 5729"/>
              <a:gd name="connsiteY188" fmla="*/ 637 h 1716"/>
              <a:gd name="connsiteX189" fmla="*/ 5 w 5729"/>
              <a:gd name="connsiteY189" fmla="*/ 0 h 1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</a:cxnLst>
            <a:rect l="l" t="t" r="r" b="b"/>
            <a:pathLst>
              <a:path w="5729" h="1716">
                <a:moveTo>
                  <a:pt x="5" y="0"/>
                </a:moveTo>
                <a:lnTo>
                  <a:pt x="5" y="0"/>
                </a:lnTo>
                <a:cubicBezTo>
                  <a:pt x="8" y="6"/>
                  <a:pt x="11" y="11"/>
                  <a:pt x="14" y="17"/>
                </a:cubicBezTo>
                <a:cubicBezTo>
                  <a:pt x="22" y="34"/>
                  <a:pt x="30" y="50"/>
                  <a:pt x="38" y="67"/>
                </a:cubicBezTo>
                <a:cubicBezTo>
                  <a:pt x="52" y="92"/>
                  <a:pt x="65" y="116"/>
                  <a:pt x="79" y="141"/>
                </a:cubicBezTo>
                <a:cubicBezTo>
                  <a:pt x="88" y="157"/>
                  <a:pt x="98" y="172"/>
                  <a:pt x="107" y="188"/>
                </a:cubicBezTo>
                <a:cubicBezTo>
                  <a:pt x="117" y="205"/>
                  <a:pt x="128" y="222"/>
                  <a:pt x="138" y="239"/>
                </a:cubicBezTo>
                <a:lnTo>
                  <a:pt x="174" y="296"/>
                </a:lnTo>
                <a:cubicBezTo>
                  <a:pt x="187" y="316"/>
                  <a:pt x="201" y="337"/>
                  <a:pt x="214" y="357"/>
                </a:cubicBezTo>
                <a:cubicBezTo>
                  <a:pt x="228" y="378"/>
                  <a:pt x="243" y="398"/>
                  <a:pt x="257" y="419"/>
                </a:cubicBezTo>
                <a:cubicBezTo>
                  <a:pt x="273" y="441"/>
                  <a:pt x="289" y="464"/>
                  <a:pt x="305" y="486"/>
                </a:cubicBezTo>
                <a:cubicBezTo>
                  <a:pt x="323" y="508"/>
                  <a:pt x="340" y="531"/>
                  <a:pt x="358" y="553"/>
                </a:cubicBezTo>
                <a:lnTo>
                  <a:pt x="414" y="624"/>
                </a:lnTo>
                <a:cubicBezTo>
                  <a:pt x="435" y="647"/>
                  <a:pt x="455" y="671"/>
                  <a:pt x="476" y="694"/>
                </a:cubicBezTo>
                <a:cubicBezTo>
                  <a:pt x="497" y="718"/>
                  <a:pt x="518" y="743"/>
                  <a:pt x="539" y="767"/>
                </a:cubicBezTo>
                <a:cubicBezTo>
                  <a:pt x="563" y="791"/>
                  <a:pt x="586" y="815"/>
                  <a:pt x="610" y="839"/>
                </a:cubicBezTo>
                <a:cubicBezTo>
                  <a:pt x="634" y="863"/>
                  <a:pt x="659" y="886"/>
                  <a:pt x="683" y="910"/>
                </a:cubicBezTo>
                <a:cubicBezTo>
                  <a:pt x="709" y="933"/>
                  <a:pt x="734" y="956"/>
                  <a:pt x="760" y="979"/>
                </a:cubicBezTo>
                <a:cubicBezTo>
                  <a:pt x="774" y="990"/>
                  <a:pt x="787" y="1002"/>
                  <a:pt x="801" y="1013"/>
                </a:cubicBezTo>
                <a:cubicBezTo>
                  <a:pt x="815" y="1025"/>
                  <a:pt x="829" y="1036"/>
                  <a:pt x="843" y="1048"/>
                </a:cubicBezTo>
                <a:lnTo>
                  <a:pt x="886" y="1082"/>
                </a:lnTo>
                <a:cubicBezTo>
                  <a:pt x="900" y="1093"/>
                  <a:pt x="915" y="1104"/>
                  <a:pt x="929" y="1115"/>
                </a:cubicBezTo>
                <a:cubicBezTo>
                  <a:pt x="944" y="1125"/>
                  <a:pt x="959" y="1136"/>
                  <a:pt x="974" y="1146"/>
                </a:cubicBezTo>
                <a:lnTo>
                  <a:pt x="1020" y="1177"/>
                </a:lnTo>
                <a:cubicBezTo>
                  <a:pt x="1036" y="1187"/>
                  <a:pt x="1051" y="1198"/>
                  <a:pt x="1067" y="1208"/>
                </a:cubicBezTo>
                <a:cubicBezTo>
                  <a:pt x="1083" y="1218"/>
                  <a:pt x="1099" y="1227"/>
                  <a:pt x="1115" y="1237"/>
                </a:cubicBezTo>
                <a:cubicBezTo>
                  <a:pt x="1131" y="1247"/>
                  <a:pt x="1147" y="1256"/>
                  <a:pt x="1163" y="1266"/>
                </a:cubicBezTo>
                <a:cubicBezTo>
                  <a:pt x="1180" y="1275"/>
                  <a:pt x="1196" y="1285"/>
                  <a:pt x="1213" y="1294"/>
                </a:cubicBezTo>
                <a:cubicBezTo>
                  <a:pt x="1230" y="1303"/>
                  <a:pt x="1248" y="1311"/>
                  <a:pt x="1265" y="1320"/>
                </a:cubicBezTo>
                <a:cubicBezTo>
                  <a:pt x="1282" y="1329"/>
                  <a:pt x="1300" y="1337"/>
                  <a:pt x="1317" y="1346"/>
                </a:cubicBezTo>
                <a:lnTo>
                  <a:pt x="1370" y="1370"/>
                </a:lnTo>
                <a:cubicBezTo>
                  <a:pt x="1388" y="1377"/>
                  <a:pt x="1407" y="1385"/>
                  <a:pt x="1425" y="1392"/>
                </a:cubicBezTo>
                <a:lnTo>
                  <a:pt x="1481" y="1413"/>
                </a:lnTo>
                <a:cubicBezTo>
                  <a:pt x="1500" y="1420"/>
                  <a:pt x="1518" y="1426"/>
                  <a:pt x="1537" y="1433"/>
                </a:cubicBezTo>
                <a:lnTo>
                  <a:pt x="1594" y="1451"/>
                </a:lnTo>
                <a:cubicBezTo>
                  <a:pt x="1614" y="1457"/>
                  <a:pt x="1633" y="1462"/>
                  <a:pt x="1653" y="1468"/>
                </a:cubicBezTo>
                <a:lnTo>
                  <a:pt x="1713" y="1483"/>
                </a:lnTo>
                <a:lnTo>
                  <a:pt x="1774" y="1495"/>
                </a:lnTo>
                <a:cubicBezTo>
                  <a:pt x="1795" y="1499"/>
                  <a:pt x="1815" y="1504"/>
                  <a:pt x="1836" y="1508"/>
                </a:cubicBezTo>
                <a:cubicBezTo>
                  <a:pt x="1857" y="1511"/>
                  <a:pt x="1878" y="1513"/>
                  <a:pt x="1899" y="1516"/>
                </a:cubicBezTo>
                <a:lnTo>
                  <a:pt x="1963" y="1525"/>
                </a:lnTo>
                <a:cubicBezTo>
                  <a:pt x="1985" y="1527"/>
                  <a:pt x="2007" y="1528"/>
                  <a:pt x="2029" y="1530"/>
                </a:cubicBezTo>
                <a:lnTo>
                  <a:pt x="2094" y="1533"/>
                </a:lnTo>
                <a:cubicBezTo>
                  <a:pt x="2116" y="1534"/>
                  <a:pt x="2139" y="1534"/>
                  <a:pt x="2161" y="1535"/>
                </a:cubicBezTo>
                <a:lnTo>
                  <a:pt x="2161" y="1535"/>
                </a:lnTo>
                <a:cubicBezTo>
                  <a:pt x="2185" y="1534"/>
                  <a:pt x="2210" y="1534"/>
                  <a:pt x="2234" y="1533"/>
                </a:cubicBezTo>
                <a:lnTo>
                  <a:pt x="2304" y="1530"/>
                </a:lnTo>
                <a:cubicBezTo>
                  <a:pt x="2328" y="1528"/>
                  <a:pt x="2351" y="1527"/>
                  <a:pt x="2375" y="1525"/>
                </a:cubicBezTo>
                <a:lnTo>
                  <a:pt x="2446" y="1516"/>
                </a:lnTo>
                <a:cubicBezTo>
                  <a:pt x="2468" y="1513"/>
                  <a:pt x="2491" y="1509"/>
                  <a:pt x="2513" y="1506"/>
                </a:cubicBezTo>
                <a:lnTo>
                  <a:pt x="2582" y="1494"/>
                </a:lnTo>
                <a:cubicBezTo>
                  <a:pt x="2604" y="1489"/>
                  <a:pt x="2627" y="1483"/>
                  <a:pt x="2649" y="1478"/>
                </a:cubicBezTo>
                <a:lnTo>
                  <a:pt x="2715" y="1463"/>
                </a:lnTo>
                <a:cubicBezTo>
                  <a:pt x="2737" y="1457"/>
                  <a:pt x="2758" y="1452"/>
                  <a:pt x="2780" y="1446"/>
                </a:cubicBezTo>
                <a:lnTo>
                  <a:pt x="2846" y="1425"/>
                </a:lnTo>
                <a:lnTo>
                  <a:pt x="2909" y="1404"/>
                </a:lnTo>
                <a:lnTo>
                  <a:pt x="2973" y="1380"/>
                </a:lnTo>
                <a:lnTo>
                  <a:pt x="3035" y="1356"/>
                </a:lnTo>
                <a:lnTo>
                  <a:pt x="3097" y="1330"/>
                </a:lnTo>
                <a:lnTo>
                  <a:pt x="3159" y="1303"/>
                </a:lnTo>
                <a:lnTo>
                  <a:pt x="3220" y="1275"/>
                </a:lnTo>
                <a:cubicBezTo>
                  <a:pt x="3240" y="1265"/>
                  <a:pt x="3260" y="1256"/>
                  <a:pt x="3280" y="1246"/>
                </a:cubicBezTo>
                <a:cubicBezTo>
                  <a:pt x="3300" y="1236"/>
                  <a:pt x="3320" y="1225"/>
                  <a:pt x="3340" y="1215"/>
                </a:cubicBezTo>
                <a:cubicBezTo>
                  <a:pt x="3360" y="1205"/>
                  <a:pt x="3379" y="1194"/>
                  <a:pt x="3399" y="1184"/>
                </a:cubicBezTo>
                <a:lnTo>
                  <a:pt x="3457" y="1151"/>
                </a:lnTo>
                <a:cubicBezTo>
                  <a:pt x="3496" y="1129"/>
                  <a:pt x="3534" y="1106"/>
                  <a:pt x="3573" y="1084"/>
                </a:cubicBezTo>
                <a:lnTo>
                  <a:pt x="3687" y="1013"/>
                </a:lnTo>
                <a:lnTo>
                  <a:pt x="3799" y="941"/>
                </a:lnTo>
                <a:lnTo>
                  <a:pt x="3907" y="868"/>
                </a:lnTo>
                <a:lnTo>
                  <a:pt x="4123" y="722"/>
                </a:lnTo>
                <a:lnTo>
                  <a:pt x="4333" y="577"/>
                </a:lnTo>
                <a:lnTo>
                  <a:pt x="4436" y="508"/>
                </a:lnTo>
                <a:lnTo>
                  <a:pt x="4540" y="443"/>
                </a:lnTo>
                <a:lnTo>
                  <a:pt x="4641" y="381"/>
                </a:lnTo>
                <a:lnTo>
                  <a:pt x="4743" y="322"/>
                </a:lnTo>
                <a:cubicBezTo>
                  <a:pt x="4760" y="313"/>
                  <a:pt x="4776" y="304"/>
                  <a:pt x="4793" y="295"/>
                </a:cubicBezTo>
                <a:cubicBezTo>
                  <a:pt x="4810" y="286"/>
                  <a:pt x="4828" y="278"/>
                  <a:pt x="4845" y="269"/>
                </a:cubicBezTo>
                <a:lnTo>
                  <a:pt x="4895" y="243"/>
                </a:lnTo>
                <a:cubicBezTo>
                  <a:pt x="4912" y="236"/>
                  <a:pt x="4928" y="228"/>
                  <a:pt x="4945" y="221"/>
                </a:cubicBezTo>
                <a:cubicBezTo>
                  <a:pt x="4962" y="213"/>
                  <a:pt x="4978" y="206"/>
                  <a:pt x="4995" y="198"/>
                </a:cubicBezTo>
                <a:cubicBezTo>
                  <a:pt x="5012" y="192"/>
                  <a:pt x="5029" y="185"/>
                  <a:pt x="5046" y="179"/>
                </a:cubicBezTo>
                <a:cubicBezTo>
                  <a:pt x="5063" y="173"/>
                  <a:pt x="5079" y="166"/>
                  <a:pt x="5096" y="160"/>
                </a:cubicBezTo>
                <a:cubicBezTo>
                  <a:pt x="5113" y="154"/>
                  <a:pt x="5129" y="149"/>
                  <a:pt x="5146" y="143"/>
                </a:cubicBezTo>
                <a:cubicBezTo>
                  <a:pt x="5163" y="138"/>
                  <a:pt x="5179" y="134"/>
                  <a:pt x="5196" y="129"/>
                </a:cubicBezTo>
                <a:lnTo>
                  <a:pt x="5248" y="117"/>
                </a:lnTo>
                <a:lnTo>
                  <a:pt x="5298" y="105"/>
                </a:lnTo>
                <a:lnTo>
                  <a:pt x="5348" y="96"/>
                </a:lnTo>
                <a:cubicBezTo>
                  <a:pt x="5365" y="94"/>
                  <a:pt x="5383" y="93"/>
                  <a:pt x="5400" y="91"/>
                </a:cubicBezTo>
                <a:lnTo>
                  <a:pt x="5450" y="88"/>
                </a:lnTo>
                <a:cubicBezTo>
                  <a:pt x="5467" y="87"/>
                  <a:pt x="5484" y="87"/>
                  <a:pt x="5501" y="86"/>
                </a:cubicBezTo>
                <a:lnTo>
                  <a:pt x="5553" y="86"/>
                </a:lnTo>
                <a:cubicBezTo>
                  <a:pt x="5570" y="87"/>
                  <a:pt x="5588" y="89"/>
                  <a:pt x="5605" y="90"/>
                </a:cubicBezTo>
                <a:lnTo>
                  <a:pt x="5657" y="96"/>
                </a:lnTo>
                <a:cubicBezTo>
                  <a:pt x="5681" y="96"/>
                  <a:pt x="5705" y="97"/>
                  <a:pt x="5729" y="97"/>
                </a:cubicBezTo>
                <a:cubicBezTo>
                  <a:pt x="5728" y="263"/>
                  <a:pt x="5727" y="750"/>
                  <a:pt x="5722" y="874"/>
                </a:cubicBezTo>
                <a:cubicBezTo>
                  <a:pt x="5708" y="866"/>
                  <a:pt x="5695" y="857"/>
                  <a:pt x="5681" y="849"/>
                </a:cubicBezTo>
                <a:cubicBezTo>
                  <a:pt x="5672" y="845"/>
                  <a:pt x="5662" y="841"/>
                  <a:pt x="5653" y="837"/>
                </a:cubicBezTo>
                <a:cubicBezTo>
                  <a:pt x="5643" y="832"/>
                  <a:pt x="5632" y="827"/>
                  <a:pt x="5622" y="822"/>
                </a:cubicBezTo>
                <a:cubicBezTo>
                  <a:pt x="5610" y="817"/>
                  <a:pt x="5598" y="813"/>
                  <a:pt x="5586" y="808"/>
                </a:cubicBezTo>
                <a:cubicBezTo>
                  <a:pt x="5573" y="803"/>
                  <a:pt x="5559" y="799"/>
                  <a:pt x="5546" y="794"/>
                </a:cubicBezTo>
                <a:cubicBezTo>
                  <a:pt x="5532" y="789"/>
                  <a:pt x="5517" y="785"/>
                  <a:pt x="5503" y="780"/>
                </a:cubicBezTo>
                <a:cubicBezTo>
                  <a:pt x="5486" y="776"/>
                  <a:pt x="5470" y="771"/>
                  <a:pt x="5453" y="767"/>
                </a:cubicBezTo>
                <a:lnTo>
                  <a:pt x="5402" y="755"/>
                </a:lnTo>
                <a:lnTo>
                  <a:pt x="5343" y="743"/>
                </a:lnTo>
                <a:lnTo>
                  <a:pt x="5283" y="734"/>
                </a:lnTo>
                <a:cubicBezTo>
                  <a:pt x="5260" y="732"/>
                  <a:pt x="5238" y="729"/>
                  <a:pt x="5215" y="727"/>
                </a:cubicBezTo>
                <a:lnTo>
                  <a:pt x="5145" y="724"/>
                </a:lnTo>
                <a:cubicBezTo>
                  <a:pt x="5120" y="723"/>
                  <a:pt x="5096" y="723"/>
                  <a:pt x="5071" y="722"/>
                </a:cubicBezTo>
                <a:cubicBezTo>
                  <a:pt x="5044" y="723"/>
                  <a:pt x="5018" y="723"/>
                  <a:pt x="4991" y="724"/>
                </a:cubicBezTo>
                <a:cubicBezTo>
                  <a:pt x="4963" y="726"/>
                  <a:pt x="4935" y="727"/>
                  <a:pt x="4907" y="729"/>
                </a:cubicBezTo>
                <a:cubicBezTo>
                  <a:pt x="4878" y="732"/>
                  <a:pt x="4848" y="736"/>
                  <a:pt x="4819" y="739"/>
                </a:cubicBezTo>
                <a:cubicBezTo>
                  <a:pt x="4788" y="744"/>
                  <a:pt x="4757" y="748"/>
                  <a:pt x="4726" y="753"/>
                </a:cubicBezTo>
                <a:cubicBezTo>
                  <a:pt x="4694" y="759"/>
                  <a:pt x="4661" y="764"/>
                  <a:pt x="4629" y="770"/>
                </a:cubicBezTo>
                <a:lnTo>
                  <a:pt x="4528" y="794"/>
                </a:lnTo>
                <a:cubicBezTo>
                  <a:pt x="4510" y="799"/>
                  <a:pt x="4492" y="803"/>
                  <a:pt x="4474" y="808"/>
                </a:cubicBezTo>
                <a:cubicBezTo>
                  <a:pt x="4456" y="813"/>
                  <a:pt x="4439" y="819"/>
                  <a:pt x="4421" y="824"/>
                </a:cubicBezTo>
                <a:lnTo>
                  <a:pt x="4366" y="839"/>
                </a:lnTo>
                <a:cubicBezTo>
                  <a:pt x="4348" y="845"/>
                  <a:pt x="4329" y="852"/>
                  <a:pt x="4311" y="858"/>
                </a:cubicBezTo>
                <a:cubicBezTo>
                  <a:pt x="4292" y="864"/>
                  <a:pt x="4273" y="871"/>
                  <a:pt x="4254" y="877"/>
                </a:cubicBezTo>
                <a:lnTo>
                  <a:pt x="4195" y="898"/>
                </a:lnTo>
                <a:cubicBezTo>
                  <a:pt x="4175" y="905"/>
                  <a:pt x="4155" y="913"/>
                  <a:pt x="4135" y="920"/>
                </a:cubicBezTo>
                <a:cubicBezTo>
                  <a:pt x="4115" y="929"/>
                  <a:pt x="4094" y="937"/>
                  <a:pt x="4074" y="946"/>
                </a:cubicBezTo>
                <a:lnTo>
                  <a:pt x="4012" y="972"/>
                </a:lnTo>
                <a:lnTo>
                  <a:pt x="3950" y="999"/>
                </a:lnTo>
                <a:lnTo>
                  <a:pt x="3887" y="1029"/>
                </a:lnTo>
                <a:cubicBezTo>
                  <a:pt x="3865" y="1040"/>
                  <a:pt x="3843" y="1050"/>
                  <a:pt x="3821" y="1061"/>
                </a:cubicBezTo>
                <a:lnTo>
                  <a:pt x="3754" y="1094"/>
                </a:lnTo>
                <a:lnTo>
                  <a:pt x="3687" y="1128"/>
                </a:lnTo>
                <a:cubicBezTo>
                  <a:pt x="3664" y="1141"/>
                  <a:pt x="3641" y="1153"/>
                  <a:pt x="3618" y="1166"/>
                </a:cubicBezTo>
                <a:cubicBezTo>
                  <a:pt x="3595" y="1179"/>
                  <a:pt x="3572" y="1193"/>
                  <a:pt x="3549" y="1206"/>
                </a:cubicBezTo>
                <a:lnTo>
                  <a:pt x="3549" y="1206"/>
                </a:lnTo>
                <a:lnTo>
                  <a:pt x="3435" y="1270"/>
                </a:lnTo>
                <a:lnTo>
                  <a:pt x="3319" y="1330"/>
                </a:lnTo>
                <a:cubicBezTo>
                  <a:pt x="3281" y="1348"/>
                  <a:pt x="3244" y="1367"/>
                  <a:pt x="3206" y="1385"/>
                </a:cubicBezTo>
                <a:lnTo>
                  <a:pt x="3092" y="1439"/>
                </a:lnTo>
                <a:lnTo>
                  <a:pt x="2978" y="1487"/>
                </a:lnTo>
                <a:lnTo>
                  <a:pt x="2864" y="1532"/>
                </a:lnTo>
                <a:cubicBezTo>
                  <a:pt x="2845" y="1539"/>
                  <a:pt x="2827" y="1545"/>
                  <a:pt x="2808" y="1552"/>
                </a:cubicBezTo>
                <a:cubicBezTo>
                  <a:pt x="2789" y="1558"/>
                  <a:pt x="2770" y="1565"/>
                  <a:pt x="2751" y="1571"/>
                </a:cubicBezTo>
                <a:cubicBezTo>
                  <a:pt x="2731" y="1577"/>
                  <a:pt x="2712" y="1584"/>
                  <a:pt x="2692" y="1590"/>
                </a:cubicBezTo>
                <a:cubicBezTo>
                  <a:pt x="2673" y="1596"/>
                  <a:pt x="2654" y="1601"/>
                  <a:pt x="2635" y="1607"/>
                </a:cubicBezTo>
                <a:cubicBezTo>
                  <a:pt x="2616" y="1612"/>
                  <a:pt x="2597" y="1618"/>
                  <a:pt x="2578" y="1623"/>
                </a:cubicBezTo>
                <a:lnTo>
                  <a:pt x="2522" y="1638"/>
                </a:lnTo>
                <a:cubicBezTo>
                  <a:pt x="2503" y="1643"/>
                  <a:pt x="2484" y="1647"/>
                  <a:pt x="2465" y="1652"/>
                </a:cubicBezTo>
                <a:lnTo>
                  <a:pt x="2408" y="1664"/>
                </a:lnTo>
                <a:lnTo>
                  <a:pt x="2351" y="1676"/>
                </a:lnTo>
                <a:lnTo>
                  <a:pt x="2296" y="1685"/>
                </a:lnTo>
                <a:lnTo>
                  <a:pt x="2239" y="1694"/>
                </a:lnTo>
                <a:lnTo>
                  <a:pt x="2182" y="1700"/>
                </a:lnTo>
                <a:cubicBezTo>
                  <a:pt x="2163" y="1702"/>
                  <a:pt x="2144" y="1705"/>
                  <a:pt x="2125" y="1707"/>
                </a:cubicBezTo>
                <a:cubicBezTo>
                  <a:pt x="2106" y="1708"/>
                  <a:pt x="2087" y="1710"/>
                  <a:pt x="2068" y="1711"/>
                </a:cubicBezTo>
                <a:lnTo>
                  <a:pt x="2011" y="1714"/>
                </a:lnTo>
                <a:cubicBezTo>
                  <a:pt x="1993" y="1715"/>
                  <a:pt x="1974" y="1715"/>
                  <a:pt x="1956" y="1716"/>
                </a:cubicBezTo>
                <a:lnTo>
                  <a:pt x="1899" y="1716"/>
                </a:lnTo>
                <a:lnTo>
                  <a:pt x="1842" y="1716"/>
                </a:lnTo>
                <a:lnTo>
                  <a:pt x="1787" y="1713"/>
                </a:lnTo>
                <a:lnTo>
                  <a:pt x="1730" y="1707"/>
                </a:lnTo>
                <a:cubicBezTo>
                  <a:pt x="1712" y="1705"/>
                  <a:pt x="1693" y="1704"/>
                  <a:pt x="1675" y="1702"/>
                </a:cubicBezTo>
                <a:cubicBezTo>
                  <a:pt x="1656" y="1700"/>
                  <a:pt x="1637" y="1697"/>
                  <a:pt x="1618" y="1695"/>
                </a:cubicBezTo>
                <a:cubicBezTo>
                  <a:pt x="1600" y="1692"/>
                  <a:pt x="1581" y="1690"/>
                  <a:pt x="1563" y="1687"/>
                </a:cubicBezTo>
                <a:lnTo>
                  <a:pt x="1506" y="1675"/>
                </a:lnTo>
                <a:lnTo>
                  <a:pt x="1451" y="1663"/>
                </a:lnTo>
                <a:cubicBezTo>
                  <a:pt x="1433" y="1658"/>
                  <a:pt x="1414" y="1654"/>
                  <a:pt x="1396" y="1649"/>
                </a:cubicBezTo>
                <a:cubicBezTo>
                  <a:pt x="1378" y="1644"/>
                  <a:pt x="1359" y="1638"/>
                  <a:pt x="1341" y="1633"/>
                </a:cubicBezTo>
                <a:cubicBezTo>
                  <a:pt x="1323" y="1627"/>
                  <a:pt x="1304" y="1622"/>
                  <a:pt x="1286" y="1616"/>
                </a:cubicBezTo>
                <a:cubicBezTo>
                  <a:pt x="1268" y="1610"/>
                  <a:pt x="1249" y="1603"/>
                  <a:pt x="1231" y="1597"/>
                </a:cubicBezTo>
                <a:lnTo>
                  <a:pt x="1175" y="1576"/>
                </a:lnTo>
                <a:cubicBezTo>
                  <a:pt x="1157" y="1569"/>
                  <a:pt x="1138" y="1561"/>
                  <a:pt x="1120" y="1554"/>
                </a:cubicBezTo>
                <a:lnTo>
                  <a:pt x="1065" y="1530"/>
                </a:lnTo>
                <a:cubicBezTo>
                  <a:pt x="1047" y="1521"/>
                  <a:pt x="1028" y="1513"/>
                  <a:pt x="1010" y="1504"/>
                </a:cubicBezTo>
                <a:lnTo>
                  <a:pt x="957" y="1477"/>
                </a:lnTo>
                <a:lnTo>
                  <a:pt x="901" y="1447"/>
                </a:lnTo>
                <a:lnTo>
                  <a:pt x="846" y="1416"/>
                </a:lnTo>
                <a:cubicBezTo>
                  <a:pt x="828" y="1405"/>
                  <a:pt x="811" y="1393"/>
                  <a:pt x="793" y="1382"/>
                </a:cubicBezTo>
                <a:cubicBezTo>
                  <a:pt x="775" y="1370"/>
                  <a:pt x="757" y="1359"/>
                  <a:pt x="739" y="1347"/>
                </a:cubicBezTo>
                <a:cubicBezTo>
                  <a:pt x="721" y="1334"/>
                  <a:pt x="702" y="1322"/>
                  <a:pt x="684" y="1309"/>
                </a:cubicBezTo>
                <a:cubicBezTo>
                  <a:pt x="666" y="1296"/>
                  <a:pt x="649" y="1283"/>
                  <a:pt x="631" y="1270"/>
                </a:cubicBezTo>
                <a:lnTo>
                  <a:pt x="577" y="1228"/>
                </a:lnTo>
                <a:cubicBezTo>
                  <a:pt x="559" y="1214"/>
                  <a:pt x="542" y="1199"/>
                  <a:pt x="524" y="1185"/>
                </a:cubicBezTo>
                <a:lnTo>
                  <a:pt x="471" y="1141"/>
                </a:lnTo>
                <a:lnTo>
                  <a:pt x="419" y="1092"/>
                </a:lnTo>
                <a:lnTo>
                  <a:pt x="365" y="1044"/>
                </a:lnTo>
                <a:cubicBezTo>
                  <a:pt x="347" y="1027"/>
                  <a:pt x="330" y="1009"/>
                  <a:pt x="312" y="992"/>
                </a:cubicBezTo>
                <a:lnTo>
                  <a:pt x="260" y="937"/>
                </a:lnTo>
                <a:cubicBezTo>
                  <a:pt x="243" y="919"/>
                  <a:pt x="226" y="900"/>
                  <a:pt x="209" y="882"/>
                </a:cubicBezTo>
                <a:cubicBezTo>
                  <a:pt x="191" y="863"/>
                  <a:pt x="173" y="843"/>
                  <a:pt x="155" y="824"/>
                </a:cubicBezTo>
                <a:lnTo>
                  <a:pt x="103" y="763"/>
                </a:lnTo>
                <a:cubicBezTo>
                  <a:pt x="86" y="742"/>
                  <a:pt x="69" y="722"/>
                  <a:pt x="52" y="701"/>
                </a:cubicBezTo>
                <a:lnTo>
                  <a:pt x="0" y="637"/>
                </a:lnTo>
                <a:cubicBezTo>
                  <a:pt x="2" y="425"/>
                  <a:pt x="3" y="212"/>
                  <a:pt x="5" y="0"/>
                </a:cubicBezTo>
              </a:path>
            </a:pathLst>
          </a:custGeom>
          <a:gradFill flip="none" rotWithShape="1">
            <a:gsLst>
              <a:gs pos="0">
                <a:schemeClr val="bg1">
                  <a:alpha val="66000"/>
                </a:schemeClr>
              </a:gs>
              <a:gs pos="50000">
                <a:schemeClr val="accent3">
                  <a:lumMod val="40000"/>
                  <a:lumOff val="60000"/>
                </a:schemeClr>
              </a:gs>
              <a:gs pos="100000">
                <a:schemeClr val="accent2">
                  <a:lumMod val="75000"/>
                  <a:alpha val="37000"/>
                </a:schemeClr>
              </a:gs>
            </a:gsLst>
            <a:lin ang="0" scaled="1"/>
            <a:tileRect/>
          </a:gradFill>
          <a:ln w="9525">
            <a:noFill/>
            <a:round/>
          </a:ln>
          <a:effectLst/>
        </p:spPr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6908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155700"/>
            <a:ext cx="8229600" cy="4970463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 lang="ko-KR" altLang="en-US"/>
            </a:pPr>
            <a:fld id="{9730A79C-33A2-4D74-90C1-BB948CA52C9B}" type="datetime1">
              <a:rPr lang="ko-KR" altLang="en-US"/>
              <a:pPr>
                <a:defRPr lang="ko-KR" altLang="en-US"/>
              </a:pPr>
              <a:t>2013-10-28</a:t>
            </a:fld>
            <a:endParaRPr lang="en-US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 lang="ko-KR" altLang="en-US"/>
            </a:pPr>
            <a:endParaRPr lang="en-US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36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SzPct val="90000"/>
        <a:buFont typeface="Wingdings"/>
        <a:buChar char="Í"/>
        <a:defRPr sz="24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tx2"/>
        </a:buClr>
        <a:buFont typeface="Arial"/>
        <a:buChar char="»"/>
        <a:defRPr sz="16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333625" indent="-180975" algn="l" defTabSz="914400" rtl="0" eaLnBrk="1" latinLnBrk="1" hangingPunct="1">
        <a:spcBef>
          <a:spcPct val="20000"/>
        </a:spcBef>
        <a:buClr>
          <a:schemeClr val="tx2"/>
        </a:buClr>
        <a:buFont typeface="Arial"/>
        <a:buChar char="»"/>
        <a:defRPr sz="16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600325" indent="-180975" algn="l" defTabSz="914400" rtl="0" eaLnBrk="1" latinLnBrk="1" hangingPunct="1">
        <a:spcBef>
          <a:spcPct val="20000"/>
        </a:spcBef>
        <a:buClr>
          <a:schemeClr val="tx2"/>
        </a:buClr>
        <a:buFont typeface="Arial"/>
        <a:buChar char="»"/>
        <a:tabLst>
          <a:tab pos="2600325" algn="l"/>
        </a:tabLst>
        <a:defRPr sz="16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867025" indent="-171450" algn="l" defTabSz="914400" rtl="0" eaLnBrk="1" latinLnBrk="1" hangingPunct="1">
        <a:spcBef>
          <a:spcPct val="20000"/>
        </a:spcBef>
        <a:buClr>
          <a:schemeClr val="tx2"/>
        </a:buClr>
        <a:buFont typeface="Arial"/>
        <a:buChar char="»"/>
        <a:defRPr sz="16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143250" indent="-180975" algn="l" defTabSz="914400" rtl="0" eaLnBrk="1" latinLnBrk="1" hangingPunct="1">
        <a:spcBef>
          <a:spcPct val="20000"/>
        </a:spcBef>
        <a:buClr>
          <a:schemeClr val="tx2"/>
        </a:buClr>
        <a:buFont typeface="Arial"/>
        <a:buChar char="»"/>
        <a:defRPr sz="16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>
            <a:spLocks noGrp="1" noChangeAspect="1"/>
          </p:cNvSpPr>
          <p:nvPr>
            <p:ph type="ctrTitle"/>
          </p:nvPr>
        </p:nvSpPr>
        <p:spPr>
          <a:xfrm>
            <a:off x="676800" y="2304000"/>
            <a:ext cx="8244000" cy="957600"/>
          </a:xfrm>
        </p:spPr>
        <p:txBody>
          <a:bodyPr vert="horz" wrap="square" lIns="91440" tIns="45720" rIns="91440" bIns="45720" anchor="ctr">
            <a:noAutofit/>
          </a:bodyPr>
          <a:lstStyle/>
          <a:p>
            <a:pPr algn="l">
              <a:defRPr lang="ko-KR" altLang="en-US"/>
            </a:pPr>
            <a:endParaRPr lang="ko-KR" altLang="en-US" sz="4000"/>
          </a:p>
          <a:p>
            <a:pPr algn="l">
              <a:defRPr lang="ko-KR" altLang="en-US"/>
            </a:pPr>
            <a:endParaRPr lang="ko-KR" altLang="en-US" sz="4000"/>
          </a:p>
          <a:p>
            <a:pPr algn="l">
              <a:defRPr lang="ko-KR" altLang="en-US"/>
            </a:pPr>
            <a:endParaRPr lang="ko-KR" altLang="en-US" sz="4000"/>
          </a:p>
          <a:p>
            <a:pPr algn="l">
              <a:defRPr lang="ko-KR" altLang="en-US"/>
            </a:pPr>
            <a:r>
              <a:rPr lang="ko-KR" altLang="en-US" sz="3400"/>
              <a:t>1. 사사 제도를 거부하려는 사회적 움직임</a:t>
            </a:r>
          </a:p>
          <a:p>
            <a:pPr>
              <a:defRPr lang="ko-KR" altLang="en-US"/>
            </a:pPr>
            <a:endParaRPr lang="ko-KR" altLang="en-US"/>
          </a:p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직사각형 4"/>
          <p:cNvSpPr>
            <a:spLocks noGrp="1"/>
          </p:cNvSpPr>
          <p:nvPr>
            <p:ph type="subTitle" idx="1"/>
          </p:nvPr>
        </p:nvSpPr>
        <p:spPr>
          <a:xfrm>
            <a:off x="667657" y="4077081"/>
            <a:ext cx="7808686" cy="1368171"/>
          </a:xfrm>
        </p:spPr>
        <p:txBody>
          <a:bodyPr/>
          <a:lstStyle/>
          <a:p>
            <a:pPr algn="l">
              <a:defRPr lang="ko-KR" altLang="en-US"/>
            </a:pPr>
            <a:endParaRPr lang="ko-KR" altLang="en-US"/>
          </a:p>
          <a:p>
            <a:pPr algn="l">
              <a:defRPr lang="ko-KR" altLang="en-US"/>
            </a:pPr>
            <a:r>
              <a:rPr lang="ko-KR" altLang="en-US"/>
              <a:t>                                                </a:t>
            </a:r>
            <a:r>
              <a:rPr lang="ko-KR" altLang="en-US" sz="2700" b="1"/>
              <a:t> 역사서 연구 </a:t>
            </a:r>
          </a:p>
          <a:p>
            <a:pPr algn="l">
              <a:defRPr lang="ko-KR" altLang="en-US"/>
            </a:pPr>
            <a:r>
              <a:rPr lang="ko-KR" altLang="en-US" sz="2700" b="1"/>
              <a:t>                                         발표자:   김명희</a:t>
            </a:r>
          </a:p>
          <a:p>
            <a:pPr>
              <a:defRPr lang="ko-KR" altLang="en-US"/>
            </a:pPr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>  </a:t>
            </a:r>
            <a:r>
              <a:rPr lang="ko-KR" altLang="ko-KR" sz="3100" b="1">
                <a:latin typeface="굴림체"/>
                <a:ea typeface="굴림체"/>
              </a:rPr>
              <a:t> 2) 아비멜렉와 요담 우화(삿 9장)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>
          <a:xfrm>
            <a:off x="457200" y="1155700"/>
            <a:ext cx="8229600" cy="4649597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 sz="3400" b="1"/>
              <a:t>      </a:t>
            </a:r>
            <a:r>
              <a:rPr lang="ko-KR" altLang="ko-KR" sz="2100" b="1">
                <a:latin typeface="굴림체"/>
                <a:ea typeface="굴림체"/>
              </a:rPr>
              <a:t>(1) </a:t>
            </a:r>
            <a:r>
              <a:rPr lang="ko-KR" altLang="ko-KR" sz="2100" b="1">
                <a:ea typeface="굴림체"/>
              </a:rPr>
              <a:t>아비멜렉이 왕이 된 사건</a:t>
            </a:r>
            <a:r>
              <a:rPr lang="ko-KR" altLang="ko-KR" sz="2100" b="1">
                <a:latin typeface="굴림체"/>
                <a:ea typeface="굴림체"/>
              </a:rPr>
              <a:t>(1~6. 22~57</a:t>
            </a:r>
            <a:r>
              <a:rPr lang="ko-KR" altLang="ko-KR" sz="2100" b="1">
                <a:ea typeface="굴림체"/>
              </a:rPr>
              <a:t>절</a:t>
            </a:r>
          </a:p>
          <a:p>
            <a:pPr>
              <a:buNone/>
              <a:defRPr lang="ko-KR" altLang="en-US"/>
            </a:pPr>
            <a:r>
              <a:rPr lang="ko-KR" altLang="en-US" sz="1800">
                <a:solidFill>
                  <a:srgbClr val="FF6600"/>
                </a:solidFill>
                <a:latin typeface="굴림체"/>
                <a:ea typeface="굴림체"/>
              </a:rPr>
              <a:t>    </a:t>
            </a:r>
            <a:r>
              <a:rPr lang="ko-KR" altLang="ko-KR" sz="1700">
                <a:solidFill>
                  <a:srgbClr val="FF6600"/>
                </a:solidFill>
                <a:latin typeface="굴림체"/>
                <a:ea typeface="굴림체"/>
              </a:rPr>
              <a:t>이스라엘 역사상 최초의 왕위 등극사건</a:t>
            </a:r>
          </a:p>
          <a:p>
            <a:pPr>
              <a:buNone/>
              <a:defRPr lang="ko-KR" altLang="en-US"/>
            </a:pPr>
            <a:r>
              <a:rPr lang="ko-KR" altLang="en-US" sz="1700">
                <a:latin typeface="굴림체"/>
                <a:ea typeface="굴림체"/>
              </a:rPr>
              <a:t>   </a:t>
            </a:r>
            <a:r>
              <a:rPr lang="ko-KR" altLang="ko-KR" sz="1700">
                <a:latin typeface="굴림체"/>
                <a:ea typeface="굴림체"/>
              </a:rPr>
              <a:t> 6절은 아비멜렉이 실제로 ‘통치자’의 칭호가 아니라, ‘왕’의 칭호 </a:t>
            </a:r>
          </a:p>
          <a:p>
            <a:pPr>
              <a:buNone/>
              <a:defRPr lang="ko-KR" altLang="en-US"/>
            </a:pPr>
            <a:endParaRPr lang="ko-KR" altLang="en-US" sz="1700"/>
          </a:p>
          <a:p>
            <a:pPr>
              <a:defRPr lang="ko-KR" altLang="en-US"/>
            </a:pPr>
            <a:r>
              <a:rPr lang="ko-KR" altLang="en-US" sz="2900" b="1">
                <a:latin typeface="굴림체"/>
                <a:ea typeface="굴림체"/>
              </a:rPr>
              <a:t> </a:t>
            </a:r>
            <a:r>
              <a:rPr lang="ko-KR" altLang="ko-KR" sz="1800">
                <a:latin typeface="굴림체"/>
                <a:ea typeface="굴림체"/>
              </a:rPr>
              <a:t>아비멜렉 왕국의 탄생과 멸망의 보도는 사사 기드온의 이야기와는 달리 신학적이고 종교적인 관심을 보이지 않</a:t>
            </a:r>
            <a:r>
              <a:rPr lang="ko-KR" altLang="en-US" sz="1800">
                <a:latin typeface="굴림체"/>
                <a:ea typeface="굴림체"/>
              </a:rPr>
              <a:t>음.</a:t>
            </a:r>
          </a:p>
          <a:p>
            <a:pPr>
              <a:buNone/>
              <a:defRPr lang="ko-KR" altLang="en-US"/>
            </a:pPr>
            <a:r>
              <a:rPr lang="ko-KR" altLang="en-US" sz="1800">
                <a:latin typeface="굴림체"/>
                <a:ea typeface="굴림체"/>
              </a:rPr>
              <a:t>  </a:t>
            </a:r>
            <a:r>
              <a:rPr lang="ko-KR" altLang="ko-KR" sz="1800">
                <a:latin typeface="굴림체"/>
                <a:ea typeface="굴림체"/>
              </a:rPr>
              <a:t> 본문은 현재의 위치에서 기드온의 이야기와 연결되면서 신학적 의미를 지</a:t>
            </a:r>
            <a:r>
              <a:rPr lang="ko-KR" altLang="en-US" sz="1800">
                <a:latin typeface="굴림체"/>
                <a:ea typeface="굴림체"/>
              </a:rPr>
              <a:t>님</a:t>
            </a:r>
          </a:p>
          <a:p>
            <a:pPr>
              <a:defRPr lang="ko-KR" altLang="en-US"/>
            </a:pPr>
            <a:r>
              <a:rPr lang="ko-KR" altLang="ko-KR" sz="1800">
                <a:latin typeface="굴림체"/>
                <a:ea typeface="굴림체"/>
              </a:rPr>
              <a:t> </a:t>
            </a:r>
            <a:r>
              <a:rPr lang="ko-KR" altLang="ko-KR" sz="1900">
                <a:latin typeface="굴림체"/>
                <a:ea typeface="굴림체"/>
              </a:rPr>
              <a:t>아비멜렉은 부정적 의미에서 기드온과 정반대의 인물로 읽혀</a:t>
            </a:r>
            <a:r>
              <a:rPr lang="ko-KR" altLang="en-US" sz="1900">
                <a:latin typeface="굴림체"/>
                <a:ea typeface="굴림체"/>
              </a:rPr>
              <a:t>지고,</a:t>
            </a:r>
            <a:r>
              <a:rPr lang="ko-KR" altLang="ko-KR" sz="1900">
                <a:latin typeface="굴림체"/>
                <a:ea typeface="굴림체"/>
              </a:rPr>
              <a:t> 기드온은 그에게 제안된 왕위를 ‘야웨의 통치’를 이유로 거절한 반면, 행실이 포악한 아비멜렉은 폭력적인 방법으로 스스로 왕위에 올랐다가 비극적인 최후를 맞이</a:t>
            </a:r>
            <a:r>
              <a:rPr lang="ko-KR" altLang="en-US" sz="1900">
                <a:latin typeface="굴림체"/>
                <a:ea typeface="굴림체"/>
              </a:rPr>
              <a:t>함.</a:t>
            </a:r>
            <a:r>
              <a:rPr lang="ko-KR" altLang="ko-KR" sz="1900">
                <a:latin typeface="굴림체"/>
                <a:ea typeface="굴림체"/>
              </a:rPr>
              <a:t> </a:t>
            </a:r>
          </a:p>
          <a:p>
            <a:pPr>
              <a:buNone/>
              <a:defRPr lang="ko-KR" altLang="en-US"/>
            </a:pPr>
            <a:r>
              <a:rPr lang="ko-KR" altLang="en-US" sz="3400" b="1">
                <a:latin typeface="굴림체"/>
                <a:ea typeface="굴림체"/>
              </a:rPr>
              <a:t> 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> </a:t>
            </a:r>
            <a:r>
              <a:rPr lang="ko-KR" altLang="ko-KR" sz="3100" b="1">
                <a:latin typeface="굴림체"/>
                <a:ea typeface="굴림체"/>
              </a:rPr>
              <a:t> 2) 아비멜렉와 요담 우화(삿 9장)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>
          <a:xfrm>
            <a:off x="457200" y="949308"/>
            <a:ext cx="8229600" cy="5176855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 sz="2300">
                <a:latin typeface="굴림체"/>
                <a:ea typeface="굴림체"/>
              </a:rPr>
              <a:t>   </a:t>
            </a:r>
            <a:r>
              <a:rPr lang="ko-KR" altLang="en-US" sz="2300" b="1">
                <a:latin typeface="굴림체"/>
                <a:ea typeface="굴림체"/>
              </a:rPr>
              <a:t> </a:t>
            </a:r>
            <a:r>
              <a:rPr lang="ko-KR" altLang="ko-KR" sz="2300" b="1">
                <a:latin typeface="굴림체"/>
                <a:ea typeface="굴림체"/>
              </a:rPr>
              <a:t>(2) 요담 우화(8~15절)</a:t>
            </a:r>
          </a:p>
          <a:p>
            <a:pPr>
              <a:defRPr lang="ko-KR" altLang="en-US"/>
            </a:pPr>
            <a:endParaRPr lang="ko-KR" altLang="ko-KR" sz="2300" b="1">
              <a:latin typeface="굴림체"/>
              <a:ea typeface="굴림체"/>
            </a:endParaRPr>
          </a:p>
          <a:p>
            <a:pPr>
              <a:defRPr lang="ko-KR" altLang="en-US"/>
            </a:pPr>
            <a:endParaRPr lang="ko-KR" altLang="ko-KR" sz="2300" b="1">
              <a:latin typeface="굴림체"/>
              <a:ea typeface="굴림체"/>
            </a:endParaRPr>
          </a:p>
          <a:p>
            <a:pPr>
              <a:defRPr lang="ko-KR" altLang="en-US"/>
            </a:pPr>
            <a:endParaRPr lang="ko-KR" altLang="ko-KR" sz="2300" b="1">
              <a:latin typeface="굴림체"/>
              <a:ea typeface="굴림체"/>
            </a:endParaRPr>
          </a:p>
        </p:txBody>
      </p:sp>
      <p:sp>
        <p:nvSpPr>
          <p:cNvPr id="4" name="직사각형 3"/>
          <p:cNvSpPr txBox="1"/>
          <p:nvPr/>
        </p:nvSpPr>
        <p:spPr>
          <a:xfrm>
            <a:off x="827531" y="1556762"/>
            <a:ext cx="7992999" cy="4223008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lstStyle/>
          <a:p>
            <a:pPr>
              <a:defRPr lang="ko-KR" altLang="en-US"/>
            </a:pPr>
            <a:r>
              <a:rPr lang="ko-KR" altLang="ko-KR" sz="2100">
                <a:latin typeface="굴림"/>
                <a:ea typeface="굴림"/>
              </a:rPr>
              <a:t>9: 8 하루는 나무들이 나가서 기름을 부어 왕을 삼으려 하여 감람나무에게</a:t>
            </a:r>
            <a:r>
              <a:rPr lang="ko-KR" altLang="en-US" sz="2100">
                <a:latin typeface="굴림"/>
                <a:ea typeface="굴림"/>
              </a:rPr>
              <a:t> </a:t>
            </a:r>
            <a:r>
              <a:rPr lang="ko-KR" altLang="ko-KR" sz="2100">
                <a:latin typeface="굴림"/>
                <a:ea typeface="굴림"/>
              </a:rPr>
              <a:t>이르되 너는 우리 왕이 되라 하매</a:t>
            </a:r>
          </a:p>
          <a:p>
            <a:pPr>
              <a:defRPr lang="ko-KR" altLang="en-US"/>
            </a:pPr>
            <a:endParaRPr lang="ko-KR" altLang="ko-KR" sz="2100">
              <a:latin typeface="굴림"/>
              <a:ea typeface="굴림"/>
            </a:endParaRPr>
          </a:p>
          <a:p>
            <a:pPr>
              <a:defRPr lang="ko-KR" altLang="en-US"/>
            </a:pPr>
            <a:r>
              <a:rPr lang="ko-KR" altLang="ko-KR" sz="2100">
                <a:latin typeface="굴림"/>
                <a:ea typeface="굴림"/>
              </a:rPr>
              <a:t>   9 감람나무가 그들에게 이르되 나의 기름은 하나님과 사람을 영화롭게 하나니 내가 어찌 그것을 버리고 가서 나무들 위에 요동하리요 한지라</a:t>
            </a:r>
          </a:p>
          <a:p>
            <a:pPr>
              <a:defRPr lang="ko-KR" altLang="en-US"/>
            </a:pPr>
            <a:endParaRPr lang="ko-KR" altLang="ko-KR" sz="2100">
              <a:latin typeface="굴림"/>
              <a:ea typeface="굴림"/>
            </a:endParaRPr>
          </a:p>
          <a:p>
            <a:pPr>
              <a:defRPr lang="ko-KR" altLang="en-US"/>
            </a:pPr>
            <a:r>
              <a:rPr lang="ko-KR" altLang="ko-KR" sz="2100">
                <a:latin typeface="굴림"/>
                <a:ea typeface="굴림"/>
              </a:rPr>
              <a:t>   10 나무들이 또 무화과나무에게 이르되 너는 와서 우리의 왕이 되라 하매</a:t>
            </a:r>
          </a:p>
          <a:p>
            <a:pPr>
              <a:defRPr lang="ko-KR" altLang="en-US"/>
            </a:pPr>
            <a:endParaRPr lang="ko-KR" altLang="ko-KR" sz="2100">
              <a:latin typeface="굴림"/>
              <a:ea typeface="굴림"/>
            </a:endParaRPr>
          </a:p>
          <a:p>
            <a:pPr>
              <a:defRPr lang="ko-KR" altLang="en-US"/>
            </a:pPr>
            <a:r>
              <a:rPr lang="ko-KR" altLang="ko-KR" sz="2100">
                <a:latin typeface="굴림"/>
                <a:ea typeface="굴림"/>
              </a:rPr>
              <a:t>    11 무화과나무가 그들에게 이르되 나의 단것과 나의 아름다운 열매를 내가 어지 버리고 가서 나무들 위에 우쭐대리요 한지라</a:t>
            </a:r>
          </a:p>
          <a:p>
            <a:pPr>
              <a:defRPr lang="ko-KR" altLang="en-US"/>
            </a:pPr>
            <a:r>
              <a:rPr lang="ko-KR" altLang="ko-KR" sz="1900">
                <a:latin typeface="굴림"/>
                <a:ea typeface="굴림"/>
              </a:rPr>
              <a:t>  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ko-KR" sz="3100" b="1">
                <a:latin typeface="굴림체"/>
                <a:ea typeface="굴림체"/>
              </a:rPr>
              <a:t>2) 아비멜렉와 요담 우화(삿 9장)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>
          <a:xfrm>
            <a:off x="457200" y="1155700"/>
            <a:ext cx="8229600" cy="4577588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 sz="2100">
                <a:latin typeface="굴림체"/>
                <a:ea typeface="굴림체"/>
              </a:rPr>
              <a:t> </a:t>
            </a:r>
            <a:r>
              <a:rPr lang="ko-KR" altLang="ko-KR" sz="2100">
                <a:latin typeface="굴림체"/>
                <a:ea typeface="굴림체"/>
              </a:rPr>
              <a:t>12 나무들이 또 포도나무에게 이르되 너는 와서 우리의 왕이 되라 하매</a:t>
            </a:r>
          </a:p>
          <a:p>
            <a:pPr>
              <a:buNone/>
              <a:defRPr lang="ko-KR" altLang="en-US"/>
            </a:pPr>
            <a:r>
              <a:rPr lang="ko-KR" altLang="ko-KR" sz="2100">
                <a:latin typeface="굴림체"/>
                <a:ea typeface="굴림체"/>
              </a:rPr>
              <a:t> 13 포도나무가 그들에게 이르되 하나님과 사람을 기쁘게 하는 나의 새 술을 내가 어찌 버리고 가서 나무들 위에 요동하리요 한지라</a:t>
            </a:r>
          </a:p>
          <a:p>
            <a:pPr>
              <a:buNone/>
              <a:defRPr lang="ko-KR" altLang="en-US"/>
            </a:pPr>
            <a:r>
              <a:rPr lang="ko-KR" altLang="ko-KR" sz="2100">
                <a:latin typeface="굴림체"/>
                <a:ea typeface="굴림체"/>
              </a:rPr>
              <a:t> 14 이에 모든 나무가 가시나무에게 이르되 너는 와서 우리의 왕이 되라 하매</a:t>
            </a:r>
          </a:p>
          <a:p>
            <a:pPr>
              <a:buNone/>
              <a:defRPr lang="ko-KR" altLang="en-US"/>
            </a:pPr>
            <a:r>
              <a:rPr lang="ko-KR" altLang="ko-KR" sz="2100">
                <a:latin typeface="굴림체"/>
                <a:ea typeface="굴림체"/>
              </a:rPr>
              <a:t> 15a 가시나무가 나무들에게 이르되 너희가 참으로 내게 기름을 부어 너희 왕을 삼겠거든 와서 내 그늘에 피하라</a:t>
            </a:r>
          </a:p>
          <a:p>
            <a:pPr>
              <a:buNone/>
              <a:defRPr lang="ko-KR" altLang="en-US"/>
            </a:pPr>
            <a:endParaRPr lang="ko-KR" altLang="ko-KR" sz="2100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ko-KR" sz="2100">
                <a:latin typeface="굴림체"/>
                <a:ea typeface="굴림체"/>
              </a:rPr>
              <a:t> 15b 그리하지 아니하면 불이 가시나무에서 나와서 레바논의 백향목을 사를 것이니라 하였느니라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> </a:t>
            </a:r>
            <a:r>
              <a:rPr lang="ko-KR" altLang="ko-KR" sz="3100" b="1">
                <a:latin typeface="굴림체"/>
                <a:ea typeface="굴림체"/>
              </a:rPr>
              <a:t>2) 아비멜렉와 요담 우화(삿 9장)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ko-KR" sz="2100">
                <a:ea typeface="굴림체"/>
              </a:rPr>
              <a:t>요담 우화가 전후 문맥으로부터 분리될 수 있는 독립적인 작품이라는 주장에 동의</a:t>
            </a:r>
          </a:p>
          <a:p>
            <a:pPr>
              <a:defRPr lang="ko-KR" altLang="en-US"/>
            </a:pPr>
            <a:r>
              <a:rPr lang="ko-KR" altLang="ko-KR" sz="2100">
                <a:latin typeface="굴림체"/>
                <a:ea typeface="굴림체"/>
              </a:rPr>
              <a:t>아비멜렉이 왕이 되었다는 이야기(9:1~6)와 요담의 연설(9:7, 16~21)는 산문체</a:t>
            </a:r>
            <a:r>
              <a:rPr lang="ko-KR" altLang="en-US" sz="2100">
                <a:latin typeface="굴림체"/>
                <a:ea typeface="굴림체"/>
              </a:rPr>
              <a:t>.</a:t>
            </a:r>
            <a:r>
              <a:rPr lang="ko-KR" altLang="ko-KR" sz="2100">
                <a:latin typeface="굴림체"/>
                <a:ea typeface="굴림체"/>
              </a:rPr>
              <a:t> 그 사이에 있는 요담 우화(9:8~15) 운문체</a:t>
            </a:r>
          </a:p>
          <a:p>
            <a:pPr>
              <a:defRPr lang="ko-KR" altLang="en-US"/>
            </a:pPr>
            <a:endParaRPr lang="ko-KR" altLang="ko-KR" sz="2100">
              <a:latin typeface="굴림체"/>
              <a:ea typeface="굴림체"/>
            </a:endParaRPr>
          </a:p>
          <a:p>
            <a:pPr>
              <a:defRPr lang="ko-KR" altLang="en-US"/>
            </a:pPr>
            <a:r>
              <a:rPr lang="ko-KR" altLang="en-US" sz="2800">
                <a:latin typeface="굴림체"/>
                <a:ea typeface="굴림체"/>
              </a:rPr>
              <a:t> </a:t>
            </a:r>
            <a:r>
              <a:rPr lang="ko-KR" altLang="ko-KR" sz="1900">
                <a:latin typeface="굴림체"/>
                <a:ea typeface="굴림체"/>
              </a:rPr>
              <a:t>요담 우화의 범위를 결정하는 데 논란의 여지가 있는 구절은 15b절</a:t>
            </a:r>
          </a:p>
          <a:p>
            <a:pPr>
              <a:buNone/>
              <a:defRPr lang="ko-KR" altLang="en-US"/>
            </a:pPr>
            <a:r>
              <a:rPr lang="ko-KR" altLang="en-US" sz="1900">
                <a:latin typeface="굴림체"/>
                <a:ea typeface="굴림체"/>
              </a:rPr>
              <a:t>   </a:t>
            </a:r>
            <a:r>
              <a:rPr lang="ko-KR" altLang="ko-KR" sz="1900">
                <a:latin typeface="굴림체"/>
                <a:ea typeface="굴림체"/>
              </a:rPr>
              <a:t> 요담 우화에 포함되어 있는 원래의 구절인가, 아니면 후대에 첨가된 편집 구절인가에 대해 많은 토론</a:t>
            </a:r>
            <a:r>
              <a:rPr lang="ko-KR" altLang="en-US" sz="1900">
                <a:latin typeface="굴림체"/>
                <a:ea typeface="굴림체"/>
              </a:rPr>
              <a:t>됨.</a:t>
            </a:r>
            <a:r>
              <a:rPr lang="ko-KR" altLang="ko-KR" sz="1900">
                <a:latin typeface="굴림체"/>
                <a:ea typeface="굴림체"/>
              </a:rPr>
              <a:t> 후자의 견해에 개연성</a:t>
            </a:r>
          </a:p>
          <a:p>
            <a:pPr>
              <a:buNone/>
              <a:defRPr lang="ko-KR" altLang="en-US"/>
            </a:pPr>
            <a:endParaRPr lang="ko-KR" altLang="ko-KR" sz="1900">
              <a:latin typeface="굴림체"/>
              <a:ea typeface="굴림체"/>
            </a:endParaRPr>
          </a:p>
          <a:p>
            <a:pPr>
              <a:defRPr lang="ko-KR" altLang="en-US"/>
            </a:pPr>
            <a:r>
              <a:rPr lang="ko-KR" altLang="ko-KR" sz="1900">
                <a:latin typeface="굴림체"/>
                <a:ea typeface="굴림체"/>
              </a:rPr>
              <a:t> 15b절의 </a:t>
            </a:r>
            <a:r>
              <a:rPr lang="ko-KR" altLang="ko-KR" sz="1900">
                <a:solidFill>
                  <a:srgbClr val="42C7F1"/>
                </a:solidFill>
                <a:latin typeface="굴림체"/>
                <a:ea typeface="굴림체"/>
              </a:rPr>
              <a:t>“레바논의 백향목”</a:t>
            </a:r>
            <a:r>
              <a:rPr lang="ko-KR" altLang="ko-KR" sz="1900">
                <a:latin typeface="굴림체"/>
                <a:ea typeface="굴림체"/>
              </a:rPr>
              <a:t>은 요담 우화 전체에서 아무런 역할을 하지 있지 않으며, 생산성과 비생산성을 다루고 있는 요담 우화의 핵심 주제에도 어울리지 않</a:t>
            </a:r>
            <a:r>
              <a:rPr lang="ko-KR" altLang="en-US" sz="1900">
                <a:latin typeface="굴림체"/>
                <a:ea typeface="굴림체"/>
              </a:rPr>
              <a:t>음</a:t>
            </a:r>
            <a:r>
              <a:rPr lang="ko-KR" altLang="ko-KR" sz="1900">
                <a:latin typeface="굴림체"/>
                <a:ea typeface="굴림체"/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> </a:t>
            </a:r>
            <a:r>
              <a:rPr lang="ko-KR" altLang="ko-KR" sz="3100" b="1">
                <a:latin typeface="굴림체"/>
                <a:ea typeface="굴림체"/>
              </a:rPr>
              <a:t>2) 아비멜렉와 요담 우화(삿 9장)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 lang="ko-KR" altLang="en-US"/>
            </a:pPr>
            <a:r>
              <a:rPr lang="ko-KR" altLang="en-US" sz="2100">
                <a:ea typeface="굴림체"/>
              </a:rPr>
              <a:t>    </a:t>
            </a:r>
            <a:r>
              <a:rPr lang="ko-KR" altLang="ko-KR" sz="2100">
                <a:ea typeface="굴림체"/>
              </a:rPr>
              <a:t>현재의 문맥에서 </a:t>
            </a:r>
            <a:r>
              <a:rPr lang="ko-KR" altLang="ko-KR" sz="2100">
                <a:latin typeface="굴림체"/>
                <a:ea typeface="굴림체"/>
              </a:rPr>
              <a:t>15b절는 요담의 연설 부분과 요담의 우화 부분을 연결시키는 편집적 기능을 담당</a:t>
            </a:r>
          </a:p>
          <a:p>
            <a:pPr>
              <a:buNone/>
              <a:defRPr lang="ko-KR" altLang="en-US"/>
            </a:pPr>
            <a:r>
              <a:rPr lang="ko-KR" altLang="ko-KR" sz="2100">
                <a:latin typeface="굴림체"/>
                <a:ea typeface="굴림체"/>
              </a:rPr>
              <a:t> </a:t>
            </a:r>
          </a:p>
          <a:p>
            <a:pPr>
              <a:defRPr lang="ko-KR" altLang="en-US"/>
            </a:pPr>
            <a:r>
              <a:rPr lang="ko-KR" altLang="ko-KR" sz="2100">
                <a:latin typeface="굴림체"/>
                <a:ea typeface="굴림체"/>
              </a:rPr>
              <a:t> 15b절은 20절에 대한 편집자의 문학적 모방이다.</a:t>
            </a:r>
            <a:r>
              <a:rPr lang="ko-KR" altLang="en-US" sz="2100">
                <a:latin typeface="굴림체"/>
                <a:ea typeface="굴림체"/>
              </a:rPr>
              <a:t> </a:t>
            </a:r>
          </a:p>
          <a:p>
            <a:pPr>
              <a:buNone/>
              <a:defRPr lang="ko-KR" altLang="en-US"/>
            </a:pPr>
            <a:r>
              <a:rPr lang="ko-KR" altLang="en-US" sz="2100">
                <a:latin typeface="궁서"/>
                <a:ea typeface="궁서"/>
              </a:rPr>
              <a:t>     20절 그렇지 아니하며 아비멜렉에게서 불이 나와서 세겜 사람들과 밀로의 집을 사를 것이요 세겜 사람들과 밀로의 집에서도 불이 나와 아비멜렉을 사를 것이니라 하고</a:t>
            </a:r>
          </a:p>
          <a:p>
            <a:pPr>
              <a:defRPr lang="ko-KR" altLang="en-US"/>
            </a:pPr>
            <a:endParaRPr lang="ko-KR" altLang="en-US" sz="2100">
              <a:latin typeface="궁서"/>
              <a:ea typeface="궁서"/>
            </a:endParaRPr>
          </a:p>
          <a:p>
            <a:pPr>
              <a:defRPr lang="ko-KR" altLang="en-US"/>
            </a:pPr>
            <a:r>
              <a:rPr lang="ko-KR" altLang="ko-KR" sz="2100">
                <a:latin typeface="굴림체"/>
                <a:ea typeface="굴림체"/>
              </a:rPr>
              <a:t> 편집자는 요담 우화를 현재의 문맥에 삽입하는 편집의 흔적을 제거하려고 노력하였으며, 다른 한편으로 뒤에 일어날 세겜에서의 비극적인 사건을 준비</a:t>
            </a:r>
          </a:p>
          <a:p>
            <a:pPr>
              <a:defRPr lang="ko-KR" altLang="en-US"/>
            </a:pPr>
            <a:r>
              <a:rPr lang="ko-KR" altLang="ko-KR" sz="2100">
                <a:latin typeface="굴림체"/>
                <a:ea typeface="굴림체"/>
              </a:rPr>
              <a:t>요담 우화는 현재 독자들에게 가시나무는 세겜에서 왕이 된 </a:t>
            </a:r>
            <a:r>
              <a:rPr lang="ko-KR" altLang="ko-KR" sz="2100" b="1">
                <a:solidFill>
                  <a:srgbClr val="42C7F1"/>
                </a:solidFill>
                <a:latin typeface="굴림체"/>
                <a:ea typeface="굴림체"/>
              </a:rPr>
              <a:t>아비멜렉을</a:t>
            </a:r>
            <a:r>
              <a:rPr lang="ko-KR" altLang="ko-KR" sz="2100">
                <a:latin typeface="굴림체"/>
                <a:ea typeface="굴림체"/>
              </a:rPr>
              <a:t>, 불에 사라질 레바논의 백양목은</a:t>
            </a:r>
            <a:r>
              <a:rPr lang="ko-KR" altLang="ko-KR" sz="2100">
                <a:solidFill>
                  <a:srgbClr val="0000FF"/>
                </a:solidFill>
                <a:latin typeface="굴림체"/>
                <a:ea typeface="굴림체"/>
              </a:rPr>
              <a:t> 세겜과 밀로 사람들을</a:t>
            </a:r>
            <a:r>
              <a:rPr lang="ko-KR" altLang="ko-KR" sz="2100">
                <a:latin typeface="굴림체"/>
                <a:ea typeface="굴림체"/>
              </a:rPr>
              <a:t> 암시하고 있음을 알게 </a:t>
            </a:r>
            <a:r>
              <a:rPr lang="ko-KR" altLang="en-US" sz="2100">
                <a:latin typeface="굴림체"/>
                <a:ea typeface="굴림체"/>
              </a:rPr>
              <a:t>됨.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>  </a:t>
            </a:r>
            <a:r>
              <a:rPr lang="ko-KR" altLang="ko-KR" sz="3100" b="1">
                <a:latin typeface="굴림체"/>
                <a:ea typeface="굴림체"/>
              </a:rPr>
              <a:t>2) 아비멜렉와 요담 우화(삿 9장)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 lang="ko-KR" altLang="en-US"/>
            </a:pPr>
            <a:r>
              <a:rPr lang="ko-KR" altLang="en-US" sz="2000" b="1">
                <a:ea typeface="굴림체"/>
              </a:rPr>
              <a:t>     </a:t>
            </a:r>
            <a:r>
              <a:rPr lang="ko-KR" altLang="ko-KR" sz="2000" b="1">
                <a:ea typeface="굴림체"/>
              </a:rPr>
              <a:t>ⅱ</a:t>
            </a:r>
            <a:r>
              <a:rPr lang="ko-KR" altLang="ko-KR" sz="2000" b="1">
                <a:latin typeface="굴림체"/>
                <a:ea typeface="굴림체"/>
              </a:rPr>
              <a:t>) 요담 우화의 신학적 메시지</a:t>
            </a:r>
          </a:p>
          <a:p>
            <a:pPr>
              <a:buNone/>
              <a:defRPr lang="ko-KR" altLang="en-US"/>
            </a:pPr>
            <a:r>
              <a:rPr lang="ko-KR" altLang="en-US" sz="2100">
                <a:latin typeface="굴림체"/>
                <a:ea typeface="굴림체"/>
              </a:rPr>
              <a:t>       </a:t>
            </a:r>
            <a:r>
              <a:rPr lang="ko-KR" altLang="ko-KR" sz="1700">
                <a:latin typeface="굴림체"/>
                <a:ea typeface="굴림체"/>
              </a:rPr>
              <a:t>백성들을 보호하고 ‘그늘’을 제공해야 하는 왕이 사람들에게 유해한 가시나무에 비유되고 있으며, 잎사귀가 없이 날카롭고 예리한 가시나무의 ‘그늘’이 조롱조의 논지로 서술</a:t>
            </a:r>
          </a:p>
          <a:p>
            <a:pPr>
              <a:buNone/>
              <a:defRPr lang="ko-KR" altLang="en-US"/>
            </a:pPr>
            <a:r>
              <a:rPr lang="ko-KR" altLang="en-US" sz="1700">
                <a:latin typeface="굴림체"/>
                <a:ea typeface="굴림체"/>
              </a:rPr>
              <a:t>   </a:t>
            </a:r>
            <a:r>
              <a:rPr lang="ko-KR" altLang="ko-KR" sz="1700">
                <a:latin typeface="굴림체"/>
                <a:ea typeface="굴림체"/>
              </a:rPr>
              <a:t> </a:t>
            </a:r>
            <a:r>
              <a:rPr lang="ko-KR" altLang="en-US" sz="1700">
                <a:latin typeface="굴림체"/>
                <a:ea typeface="굴림체"/>
              </a:rPr>
              <a:t> </a:t>
            </a:r>
            <a:r>
              <a:rPr lang="ko-KR" altLang="ko-KR" sz="1700">
                <a:latin typeface="굴림체"/>
                <a:ea typeface="굴림체"/>
              </a:rPr>
              <a:t>왕국 탄생의 동기를 부정적으로 단정하는 표현이며 왕국에 대한 근본적인 비판을 의미</a:t>
            </a:r>
          </a:p>
          <a:p>
            <a:pPr>
              <a:defRPr lang="ko-KR" altLang="en-US"/>
            </a:pPr>
            <a:endParaRPr lang="ko-KR" altLang="ko-KR" sz="1500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2100" b="1">
                <a:latin typeface="굴림체"/>
                <a:ea typeface="굴림체"/>
              </a:rPr>
              <a:t>  </a:t>
            </a:r>
            <a:r>
              <a:rPr lang="ko-KR" altLang="ko-KR" sz="2100" b="1">
                <a:latin typeface="굴림체"/>
                <a:ea typeface="굴림체"/>
              </a:rPr>
              <a:t> ⅲ) 요담 우화의 역사적 배경</a:t>
            </a:r>
          </a:p>
          <a:p>
            <a:pPr>
              <a:defRPr lang="ko-KR" altLang="en-US"/>
            </a:pPr>
            <a:r>
              <a:rPr lang="ko-KR" altLang="en-US" sz="2100" b="1">
                <a:latin typeface="굴림체"/>
                <a:ea typeface="굴림체"/>
              </a:rPr>
              <a:t> </a:t>
            </a:r>
            <a:r>
              <a:rPr lang="ko-KR" altLang="ko-KR" sz="1800">
                <a:latin typeface="굴림체"/>
                <a:ea typeface="굴림체"/>
              </a:rPr>
              <a:t>요담 우화의 배경은 농업생활을 배경</a:t>
            </a:r>
          </a:p>
          <a:p>
            <a:pPr>
              <a:buNone/>
              <a:defRPr lang="ko-KR" altLang="en-US"/>
            </a:pPr>
            <a:r>
              <a:rPr lang="ko-KR" altLang="en-US" sz="1800">
                <a:latin typeface="굴림체"/>
                <a:ea typeface="굴림체"/>
              </a:rPr>
              <a:t>    </a:t>
            </a:r>
            <a:r>
              <a:rPr lang="ko-KR" altLang="ko-KR" sz="1800">
                <a:latin typeface="굴림체"/>
                <a:ea typeface="굴림체"/>
              </a:rPr>
              <a:t>요담 우화에서 말하는 왕과 왕국에 대한 근본적인 회의는 오랜 기간 동안 억압</a:t>
            </a:r>
            <a:r>
              <a:rPr lang="ko-KR" altLang="en-US" sz="1800">
                <a:latin typeface="굴림체"/>
                <a:ea typeface="굴림체"/>
              </a:rPr>
              <a:t>   </a:t>
            </a:r>
            <a:r>
              <a:rPr lang="ko-KR" altLang="ko-KR" sz="1800">
                <a:latin typeface="굴림체"/>
                <a:ea typeface="굴림체"/>
              </a:rPr>
              <a:t>당하며, 착취당하며 살았던 백성들의 경험의 소산</a:t>
            </a:r>
          </a:p>
          <a:p>
            <a:pPr>
              <a:buNone/>
              <a:defRPr lang="ko-KR" altLang="en-US"/>
            </a:pPr>
            <a:endParaRPr lang="ko-KR" altLang="ko-KR" sz="1800">
              <a:latin typeface="굴림체"/>
              <a:ea typeface="굴림체"/>
            </a:endParaRPr>
          </a:p>
          <a:p>
            <a:pPr>
              <a:defRPr lang="ko-KR" altLang="en-US"/>
            </a:pPr>
            <a:r>
              <a:rPr lang="ko-KR" altLang="en-US" sz="1800">
                <a:latin typeface="굴림체"/>
                <a:ea typeface="굴림체"/>
              </a:rPr>
              <a:t> </a:t>
            </a:r>
            <a:r>
              <a:rPr lang="ko-KR" altLang="ko-KR" sz="1800">
                <a:latin typeface="굴림체"/>
                <a:ea typeface="굴림체"/>
              </a:rPr>
              <a:t>왕국에 대한 극도의 부정적인 경험이 없이 왕국에 대한 근본적인 비판은 불가능</a:t>
            </a:r>
          </a:p>
          <a:p>
            <a:pPr>
              <a:defRPr lang="ko-KR" altLang="en-US"/>
            </a:pPr>
            <a:r>
              <a:rPr lang="ko-KR" altLang="ko-KR" sz="1700">
                <a:latin typeface="굴림체"/>
                <a:ea typeface="굴림체"/>
              </a:rPr>
              <a:t>요담 우화의 저자</a:t>
            </a:r>
            <a:r>
              <a:rPr lang="ko-KR" altLang="en-US" sz="1700">
                <a:latin typeface="굴림체"/>
                <a:ea typeface="굴림체"/>
              </a:rPr>
              <a:t>: </a:t>
            </a:r>
            <a:r>
              <a:rPr lang="ko-KR" altLang="ko-KR" sz="1700">
                <a:latin typeface="굴림체"/>
                <a:ea typeface="굴림체"/>
              </a:rPr>
              <a:t>농민의 지도층의 대변인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sz="1000">
                <a:ea typeface="굴림체"/>
              </a:rPr>
              <a:t>  </a:t>
            </a:r>
            <a:r>
              <a:rPr lang="ko-KR" altLang="en-US" sz="700"/>
              <a:t> </a:t>
            </a:r>
            <a:r>
              <a:rPr lang="ko-KR" altLang="en-US" sz="3100"/>
              <a:t> </a:t>
            </a:r>
            <a:r>
              <a:rPr lang="ko-KR" altLang="ko-KR" sz="3100" b="1">
                <a:latin typeface="굴림체"/>
                <a:ea typeface="굴림체"/>
              </a:rPr>
              <a:t>2) 아비멜렉와 요담 우화(삿 9장)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>
          <a:xfrm>
            <a:off x="457200" y="949308"/>
            <a:ext cx="8229600" cy="5176855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 sz="3000"/>
              <a:t>     </a:t>
            </a:r>
            <a:r>
              <a:rPr lang="ko-KR" altLang="ko-KR" sz="2000" b="1">
                <a:ea typeface="굴림체"/>
              </a:rPr>
              <a:t>ⅳ</a:t>
            </a:r>
            <a:r>
              <a:rPr lang="ko-KR" altLang="ko-KR" sz="2000" b="1">
                <a:latin typeface="굴림체"/>
                <a:ea typeface="굴림체"/>
              </a:rPr>
              <a:t>) 요담 우화의 역사적 적용: 사사기 9장의 편집</a:t>
            </a:r>
          </a:p>
          <a:p>
            <a:pPr>
              <a:defRPr lang="ko-KR" altLang="en-US"/>
            </a:pPr>
            <a:endParaRPr lang="ko-KR" altLang="ko-KR" sz="2000" b="1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ko-KR" sz="1000" b="1">
                <a:latin typeface="굴림체"/>
                <a:ea typeface="굴림체"/>
              </a:rPr>
              <a:t>    </a:t>
            </a:r>
            <a:r>
              <a:rPr lang="ko-KR" altLang="ko-KR" sz="1700" b="1">
                <a:latin typeface="굴림체"/>
                <a:ea typeface="굴림체"/>
              </a:rPr>
              <a:t> </a:t>
            </a:r>
            <a:r>
              <a:rPr lang="ko-KR" altLang="ko-KR" sz="1600">
                <a:latin typeface="굴림체"/>
                <a:ea typeface="굴림체"/>
              </a:rPr>
              <a:t> </a:t>
            </a:r>
            <a:r>
              <a:rPr lang="ko-KR" altLang="ko-KR" sz="1900">
                <a:latin typeface="굴림체"/>
                <a:ea typeface="굴림체"/>
              </a:rPr>
              <a:t>원래 독립적이었던 요담 우화는 현재의 위치에 들어와 여룹바알의 아들 요담이 세겜 사람들에게 행한 연설의 일부</a:t>
            </a:r>
          </a:p>
          <a:p>
            <a:pPr>
              <a:buNone/>
              <a:defRPr lang="ko-KR" altLang="en-US"/>
            </a:pPr>
            <a:r>
              <a:rPr lang="ko-KR" altLang="en-US" sz="1900">
                <a:latin typeface="굴림체"/>
                <a:ea typeface="굴림체"/>
              </a:rPr>
              <a:t>    </a:t>
            </a:r>
            <a:r>
              <a:rPr lang="ko-KR" altLang="ko-KR" sz="1900">
                <a:latin typeface="굴림체"/>
                <a:ea typeface="굴림체"/>
              </a:rPr>
              <a:t>15b절은 반왕권적 경향을 지닌 요담 우화와 아비멜렉의 이야기를 자연스럽게 연결시키려는 의도</a:t>
            </a:r>
            <a:r>
              <a:rPr lang="ko-KR" altLang="en-US" sz="1900">
                <a:latin typeface="굴림체"/>
                <a:ea typeface="굴림체"/>
              </a:rPr>
              <a:t>를 가짐</a:t>
            </a:r>
          </a:p>
          <a:p>
            <a:pPr>
              <a:buNone/>
              <a:defRPr lang="ko-KR" altLang="en-US"/>
            </a:pPr>
            <a:endParaRPr lang="ko-KR" altLang="en-US" sz="2300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2300">
                <a:latin typeface="굴림체"/>
                <a:ea typeface="굴림체"/>
              </a:rPr>
              <a:t>  </a:t>
            </a:r>
            <a:r>
              <a:rPr lang="ko-KR" altLang="ko-KR" sz="1800">
                <a:latin typeface="굴림체"/>
                <a:ea typeface="굴림체"/>
              </a:rPr>
              <a:t>“모든”은 세겜 왕국이 백성들의 절대적인 찬성과 동의 가운데 세워졌음을 강조하려는 목적. 제도로서의 왕국 자체에 대한</a:t>
            </a:r>
            <a:r>
              <a:rPr lang="ko-KR" altLang="en-US" sz="1800">
                <a:latin typeface="굴림체"/>
                <a:ea typeface="굴림체"/>
              </a:rPr>
              <a:t> </a:t>
            </a:r>
            <a:r>
              <a:rPr lang="ko-KR" altLang="ko-KR" sz="1800">
                <a:latin typeface="굴림체"/>
                <a:ea typeface="굴림체"/>
              </a:rPr>
              <a:t>원칙적인 거절은 DtrN의 신학</a:t>
            </a:r>
            <a:r>
              <a:rPr lang="ko-KR" altLang="en-US" sz="1800">
                <a:latin typeface="굴림체"/>
                <a:ea typeface="굴림체"/>
              </a:rPr>
              <a:t>. </a:t>
            </a:r>
            <a:r>
              <a:rPr lang="ko-KR" altLang="ko-KR" sz="1700">
                <a:latin typeface="굴림체"/>
                <a:ea typeface="굴림체"/>
              </a:rPr>
              <a:t>왕국은 본질적으로 절대적인 야웨 신앙을 훼손하는 제도이며, 야웨 신앙에서 원칙적인 낯선 제도</a:t>
            </a:r>
          </a:p>
          <a:p>
            <a:pPr>
              <a:buNone/>
              <a:defRPr lang="ko-KR" altLang="en-US"/>
            </a:pPr>
            <a:endParaRPr lang="ko-KR" altLang="ko-KR" sz="1700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1700">
                <a:latin typeface="굴림체"/>
                <a:ea typeface="굴림체"/>
              </a:rPr>
              <a:t>  </a:t>
            </a:r>
            <a:r>
              <a:rPr lang="ko-KR" altLang="en-US" sz="1800">
                <a:latin typeface="굴림체"/>
                <a:ea typeface="굴림체"/>
              </a:rPr>
              <a:t> </a:t>
            </a:r>
            <a:r>
              <a:rPr lang="ko-KR" altLang="ko-KR" sz="1900">
                <a:latin typeface="굴림체"/>
                <a:ea typeface="굴림체"/>
              </a:rPr>
              <a:t>DtrN은 근본적인 반왕권적 메시지를 내포하고 있는 옛 요담 우화를 수용, 인용함으로 비극적 종말로 끝난 아비멜렉의 이야기를 역사 신학적으로 해석</a:t>
            </a:r>
          </a:p>
          <a:p>
            <a:pPr>
              <a:buNone/>
              <a:defRPr lang="ko-KR" altLang="en-US"/>
            </a:pPr>
            <a:r>
              <a:rPr lang="ko-KR" altLang="en-US" sz="2500">
                <a:latin typeface="굴림체"/>
                <a:ea typeface="굴림체"/>
              </a:rPr>
              <a:t>  </a:t>
            </a:r>
          </a:p>
          <a:p>
            <a:pPr>
              <a:buNone/>
              <a:defRPr lang="ko-KR" altLang="en-US"/>
            </a:pPr>
            <a:endParaRPr lang="ko-KR" altLang="en-US" sz="2600">
              <a:latin typeface="굴림체"/>
              <a:ea typeface="굴림체"/>
            </a:endParaRPr>
          </a:p>
          <a:p>
            <a:pPr>
              <a:defRPr lang="ko-KR" altLang="en-US"/>
            </a:pPr>
            <a:endParaRPr lang="ko-KR" altLang="en-US" sz="2600">
              <a:latin typeface="굴림체"/>
              <a:ea typeface="굴림체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sz="2500" b="1">
                <a:latin typeface="굴림체"/>
                <a:ea typeface="굴림체"/>
              </a:rPr>
              <a:t>  </a:t>
            </a:r>
            <a:r>
              <a:rPr lang="ko-KR" altLang="ko-KR" sz="2900" b="1">
                <a:latin typeface="굴림체"/>
                <a:ea typeface="굴림체"/>
              </a:rPr>
              <a:t>3) 입다를 지도자로 세운 사건(삿 11장)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>
          <a:xfrm>
            <a:off x="457200" y="1155700"/>
            <a:ext cx="8229600" cy="4649597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 sz="2200">
                <a:latin typeface="굴림체"/>
                <a:ea typeface="굴림체"/>
              </a:rPr>
              <a:t>    </a:t>
            </a:r>
            <a:r>
              <a:rPr lang="ko-KR" altLang="ko-KR" sz="2100" b="1">
                <a:latin typeface="굴림체"/>
                <a:ea typeface="굴림체"/>
              </a:rPr>
              <a:t>(1) ‘장관’이란?</a:t>
            </a:r>
          </a:p>
          <a:p>
            <a:pPr>
              <a:buNone/>
              <a:defRPr lang="ko-KR" altLang="en-US"/>
            </a:pPr>
            <a:endParaRPr lang="ko-KR" altLang="ko-KR" sz="2100" b="1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1700">
                <a:latin typeface="굴림체"/>
                <a:ea typeface="굴림체"/>
              </a:rPr>
              <a:t>      </a:t>
            </a:r>
            <a:r>
              <a:rPr lang="ko-KR" altLang="ko-KR" sz="1700">
                <a:latin typeface="굴림체"/>
                <a:ea typeface="굴림체"/>
              </a:rPr>
              <a:t>구약에 총 11번 등장</a:t>
            </a:r>
          </a:p>
          <a:p>
            <a:pPr>
              <a:buNone/>
              <a:defRPr lang="ko-KR" altLang="en-US"/>
            </a:pPr>
            <a:r>
              <a:rPr lang="ko-KR" altLang="en-US" sz="1700">
                <a:latin typeface="굴림체"/>
                <a:ea typeface="굴림체"/>
              </a:rPr>
              <a:t>      </a:t>
            </a:r>
            <a:r>
              <a:rPr lang="ko-KR" altLang="ko-KR" sz="1900">
                <a:latin typeface="굴림체"/>
                <a:ea typeface="굴림체"/>
              </a:rPr>
              <a:t>일반적으로 이 단어는 어근 הצק에서 유래 되었고 기본 의미는 ‘판결하다, 결정하다, 실행하다’</a:t>
            </a:r>
          </a:p>
          <a:p>
            <a:pPr>
              <a:buNone/>
              <a:defRPr lang="ko-KR" altLang="en-US"/>
            </a:pPr>
            <a:endParaRPr lang="ko-KR" altLang="ko-KR" sz="1700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1000">
                <a:latin typeface="굴림체"/>
                <a:ea typeface="굴림체"/>
              </a:rPr>
              <a:t>        </a:t>
            </a:r>
            <a:r>
              <a:rPr lang="ko-KR" altLang="en-US" sz="2000">
                <a:latin typeface="굴림체"/>
                <a:ea typeface="굴림체"/>
              </a:rPr>
              <a:t> </a:t>
            </a:r>
            <a:r>
              <a:rPr lang="ko-KR" altLang="ko-KR" sz="2000">
                <a:latin typeface="굴림체"/>
                <a:ea typeface="굴림체"/>
              </a:rPr>
              <a:t>입다가 길르앗 지방의 대표자들에 의해 최고 군사 지휘권자로 </a:t>
            </a:r>
            <a:r>
              <a:rPr lang="ko-KR" altLang="en-US" sz="2000">
                <a:latin typeface="굴림체"/>
                <a:ea typeface="굴림체"/>
              </a:rPr>
              <a:t> </a:t>
            </a:r>
            <a:r>
              <a:rPr lang="ko-KR" altLang="ko-KR" sz="2000">
                <a:latin typeface="굴림체"/>
                <a:ea typeface="굴림체"/>
              </a:rPr>
              <a:t>임명</a:t>
            </a:r>
          </a:p>
          <a:p>
            <a:pPr>
              <a:buNone/>
              <a:defRPr lang="ko-KR" altLang="en-US"/>
            </a:pPr>
            <a:r>
              <a:rPr lang="ko-KR" altLang="en-US" sz="2000">
                <a:latin typeface="굴림체"/>
                <a:ea typeface="굴림체"/>
              </a:rPr>
              <a:t>    </a:t>
            </a:r>
            <a:r>
              <a:rPr lang="ko-KR" altLang="ko-KR" sz="2000">
                <a:latin typeface="굴림체"/>
                <a:ea typeface="굴림체"/>
              </a:rPr>
              <a:t> 그의 임무는 주로 군사적 성격을 지니고 있었으며, 그의 지휘권은 비상시의 한시적인 기간 동안에만 해당</a:t>
            </a:r>
          </a:p>
          <a:p>
            <a:pPr>
              <a:buNone/>
              <a:defRPr lang="ko-KR" altLang="en-US"/>
            </a:pPr>
            <a:endParaRPr lang="ko-KR" altLang="ko-KR" sz="2000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endParaRPr lang="ko-KR" altLang="ko-KR" sz="1700">
              <a:latin typeface="굴림체"/>
              <a:ea typeface="굴림체"/>
            </a:endParaRPr>
          </a:p>
          <a:p>
            <a:pPr>
              <a:defRPr lang="ko-KR" altLang="en-US"/>
            </a:pPr>
            <a:endParaRPr lang="ko-KR" altLang="ko-KR" sz="1700">
              <a:latin typeface="굴림체"/>
              <a:ea typeface="굴림체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>  </a:t>
            </a:r>
            <a:r>
              <a:rPr lang="ko-KR" altLang="ko-KR" sz="2900" b="1">
                <a:latin typeface="굴림체"/>
                <a:ea typeface="굴림체"/>
              </a:rPr>
              <a:t>3) 입다를 지도자로 세운 사건(삿 11장)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 lang="ko-KR" altLang="en-US"/>
            </a:pPr>
            <a:r>
              <a:rPr lang="ko-KR" altLang="en-US" sz="2300" b="1">
                <a:latin typeface="굴림체"/>
                <a:ea typeface="굴림체"/>
              </a:rPr>
              <a:t>   </a:t>
            </a:r>
            <a:r>
              <a:rPr lang="ko-KR" altLang="ko-KR" sz="2300" b="1">
                <a:latin typeface="굴림체"/>
                <a:ea typeface="굴림체"/>
              </a:rPr>
              <a:t>(2) ‘머리</a:t>
            </a:r>
            <a:r>
              <a:rPr lang="ko-KR" altLang="en-US" sz="2300" b="1">
                <a:latin typeface="굴림체"/>
                <a:ea typeface="굴림체"/>
              </a:rPr>
              <a:t>'</a:t>
            </a:r>
            <a:r>
              <a:rPr lang="ko-KR" altLang="ko-KR" sz="2300" b="1">
                <a:latin typeface="굴림체"/>
                <a:ea typeface="굴림체"/>
              </a:rPr>
              <a:t>란?</a:t>
            </a:r>
          </a:p>
          <a:p>
            <a:pPr>
              <a:buNone/>
              <a:defRPr lang="ko-KR" altLang="en-US"/>
            </a:pPr>
            <a:r>
              <a:rPr lang="ko-KR" altLang="en-US" sz="2300" b="1">
                <a:latin typeface="굴림체"/>
                <a:ea typeface="굴림체"/>
              </a:rPr>
              <a:t>  </a:t>
            </a:r>
            <a:r>
              <a:rPr lang="ko-KR" altLang="en-US" sz="3000" b="1">
                <a:latin typeface="굴림체"/>
                <a:ea typeface="굴림체"/>
              </a:rPr>
              <a:t>   </a:t>
            </a:r>
            <a:r>
              <a:rPr lang="ko-KR" altLang="ko-KR" sz="1800">
                <a:latin typeface="굴림체"/>
                <a:ea typeface="굴림체"/>
              </a:rPr>
              <a:t>칭호는 구약성서에서 대략 100회 정도 등장</a:t>
            </a:r>
            <a:r>
              <a:rPr lang="ko-KR" altLang="en-US" sz="1800">
                <a:latin typeface="굴림체"/>
                <a:ea typeface="굴림체"/>
              </a:rPr>
              <a:t>.</a:t>
            </a:r>
            <a:r>
              <a:rPr lang="ko-KR" altLang="ko-KR" sz="1800">
                <a:latin typeface="굴림체"/>
                <a:ea typeface="굴림체"/>
              </a:rPr>
              <a:t> 이 중 2/3 정도가 포로 후기의 문서에 별견 </a:t>
            </a:r>
          </a:p>
          <a:p>
            <a:pPr>
              <a:buNone/>
              <a:defRPr lang="ko-KR" altLang="en-US"/>
            </a:pPr>
            <a:r>
              <a:rPr lang="ko-KR" altLang="en-US" sz="1800">
                <a:latin typeface="굴림체"/>
                <a:ea typeface="굴림체"/>
              </a:rPr>
              <a:t>  </a:t>
            </a:r>
            <a:r>
              <a:rPr lang="ko-KR" altLang="ko-KR" sz="1800">
                <a:latin typeface="굴림체"/>
                <a:ea typeface="굴림체"/>
              </a:rPr>
              <a:t> 이 칭호는 한 사회 공동체의 우두머리, 즉 한 가족이나 한 사회 집단의 인솔자를 위해 사용 </a:t>
            </a:r>
          </a:p>
          <a:p>
            <a:pPr>
              <a:buNone/>
              <a:defRPr lang="ko-KR" altLang="en-US"/>
            </a:pPr>
            <a:endParaRPr lang="ko-KR" altLang="ko-KR" sz="1800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1800">
                <a:latin typeface="굴림체"/>
                <a:ea typeface="굴림체"/>
              </a:rPr>
              <a:t>     </a:t>
            </a:r>
            <a:r>
              <a:rPr lang="ko-KR" altLang="ko-KR" sz="1900">
                <a:latin typeface="굴림체"/>
                <a:ea typeface="굴림체"/>
              </a:rPr>
              <a:t>사사기 11:9절은 입다가 ‘장관’의 지위로는 불충분해서 추가적으로 ‘머리’의 위치에 오른 것으로 되</a:t>
            </a:r>
            <a:r>
              <a:rPr lang="ko-KR" altLang="en-US" sz="1900">
                <a:latin typeface="굴림체"/>
                <a:ea typeface="굴림체"/>
              </a:rPr>
              <a:t>어 있음.</a:t>
            </a:r>
          </a:p>
          <a:p>
            <a:pPr>
              <a:buNone/>
              <a:defRPr lang="ko-KR" altLang="en-US"/>
            </a:pPr>
            <a:endParaRPr lang="ko-KR" altLang="en-US" sz="1900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1900">
                <a:latin typeface="굴림체"/>
                <a:ea typeface="굴림체"/>
              </a:rPr>
              <a:t>    </a:t>
            </a:r>
            <a:r>
              <a:rPr lang="ko-KR" altLang="ko-KR" sz="1900">
                <a:latin typeface="굴림체"/>
                <a:ea typeface="굴림체"/>
              </a:rPr>
              <a:t>‘머리’가 한 도시의 정치 지도자를 가리킨다면, ‘장관’은 한 도시의 군사 지도자를 지칭</a:t>
            </a:r>
            <a:r>
              <a:rPr lang="ko-KR" altLang="en-US" sz="1900">
                <a:latin typeface="굴림체"/>
                <a:ea typeface="굴림체"/>
              </a:rPr>
              <a:t>함.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>  </a:t>
            </a:r>
            <a:r>
              <a:rPr lang="ko-KR" altLang="ko-KR" sz="2900" b="1">
                <a:latin typeface="굴림체"/>
                <a:ea typeface="굴림체"/>
              </a:rPr>
              <a:t>3) 입다를 지도자로 세운 사건(삿 11장)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>
          <a:xfrm>
            <a:off x="457200" y="1155700"/>
            <a:ext cx="8229600" cy="4721606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ko-KR" sz="1000"/>
              <a:t>  </a:t>
            </a:r>
          </a:p>
          <a:p>
            <a:pPr>
              <a:buNone/>
              <a:defRPr lang="ko-KR" altLang="en-US"/>
            </a:pPr>
            <a:r>
              <a:rPr lang="ko-KR" altLang="ko-KR" sz="1000">
                <a:latin typeface="굴림체"/>
                <a:ea typeface="굴림체"/>
              </a:rPr>
              <a:t>   </a:t>
            </a:r>
            <a:r>
              <a:rPr lang="ko-KR" altLang="en-US" sz="1000">
                <a:latin typeface="굴림체"/>
                <a:ea typeface="굴림체"/>
              </a:rPr>
              <a:t>  </a:t>
            </a:r>
            <a:r>
              <a:rPr lang="ko-KR" altLang="ko-KR" sz="2300" b="1">
                <a:latin typeface="굴림체"/>
                <a:ea typeface="굴림체"/>
              </a:rPr>
              <a:t> </a:t>
            </a:r>
            <a:r>
              <a:rPr lang="ko-KR" altLang="en-US" sz="2300" b="1">
                <a:latin typeface="굴림체"/>
                <a:ea typeface="굴림체"/>
              </a:rPr>
              <a:t>  </a:t>
            </a:r>
            <a:r>
              <a:rPr lang="ko-KR" altLang="ko-KR" b="1">
                <a:latin typeface="굴림체"/>
                <a:ea typeface="굴림체"/>
              </a:rPr>
              <a:t>(3) 길르앗의 지도자가 된 입다</a:t>
            </a:r>
          </a:p>
          <a:p>
            <a:pPr>
              <a:buNone/>
              <a:defRPr lang="ko-KR" altLang="en-US"/>
            </a:pPr>
            <a:r>
              <a:rPr lang="ko-KR" altLang="en-US" sz="2100" b="1">
                <a:latin typeface="굴림체"/>
                <a:ea typeface="굴림체"/>
              </a:rPr>
              <a:t> </a:t>
            </a:r>
            <a:r>
              <a:rPr lang="ko-KR" altLang="en-US" sz="2900" b="1">
                <a:latin typeface="굴림체"/>
                <a:ea typeface="굴림체"/>
              </a:rPr>
              <a:t>     </a:t>
            </a:r>
            <a:r>
              <a:rPr lang="ko-KR" altLang="ko-KR" sz="1800" b="1">
                <a:latin typeface="굴림체"/>
                <a:ea typeface="굴림체"/>
              </a:rPr>
              <a:t> </a:t>
            </a:r>
            <a:r>
              <a:rPr lang="ko-KR" altLang="ko-KR" sz="1800">
                <a:latin typeface="굴림체"/>
                <a:ea typeface="굴림체"/>
              </a:rPr>
              <a:t>입다는 창녀의 아들</a:t>
            </a:r>
            <a:r>
              <a:rPr lang="ko-KR" altLang="en-US" sz="1800">
                <a:latin typeface="굴림체"/>
                <a:ea typeface="굴림체"/>
              </a:rPr>
              <a:t>이며, </a:t>
            </a:r>
            <a:r>
              <a:rPr lang="ko-KR" altLang="ko-KR" sz="1800">
                <a:latin typeface="굴림체"/>
                <a:ea typeface="굴림체"/>
              </a:rPr>
              <a:t>서자 출신의 이유로 고향에서 쫓거나 돕 땅으로 도망하여 유량민의 유두머리가 되어 도적행위</a:t>
            </a:r>
            <a:r>
              <a:rPr lang="ko-KR" altLang="en-US" sz="1800">
                <a:latin typeface="굴림체"/>
                <a:ea typeface="굴림체"/>
              </a:rPr>
              <a:t> 함.</a:t>
            </a:r>
          </a:p>
          <a:p>
            <a:pPr>
              <a:defRPr lang="ko-KR" altLang="en-US"/>
            </a:pPr>
            <a:endParaRPr lang="ko-KR" altLang="en-US" sz="1800">
              <a:latin typeface="굴림체"/>
              <a:ea typeface="굴림체"/>
            </a:endParaRPr>
          </a:p>
          <a:p>
            <a:pPr>
              <a:defRPr lang="ko-KR" altLang="en-US"/>
            </a:pPr>
            <a:r>
              <a:rPr lang="ko-KR" altLang="en-US" sz="2900">
                <a:latin typeface="굴림체"/>
                <a:ea typeface="굴림체"/>
              </a:rPr>
              <a:t> </a:t>
            </a:r>
            <a:r>
              <a:rPr lang="ko-KR" altLang="ko-KR" sz="2100">
                <a:latin typeface="굴림체"/>
                <a:ea typeface="굴림체"/>
              </a:rPr>
              <a:t>입다의 이야기는 다른 사사들의 모습</a:t>
            </a:r>
            <a:r>
              <a:rPr lang="ko-KR" altLang="en-US" sz="2100">
                <a:latin typeface="굴림체"/>
                <a:ea typeface="굴림체"/>
              </a:rPr>
              <a:t>과 다름.</a:t>
            </a:r>
          </a:p>
          <a:p>
            <a:pPr>
              <a:buNone/>
              <a:defRPr lang="ko-KR" altLang="en-US"/>
            </a:pPr>
            <a:r>
              <a:rPr lang="ko-KR" altLang="en-US" sz="3000">
                <a:latin typeface="굴림체"/>
                <a:ea typeface="굴림체"/>
              </a:rPr>
              <a:t>   </a:t>
            </a:r>
            <a:r>
              <a:rPr lang="ko-KR" altLang="en-US" sz="1900">
                <a:latin typeface="굴림체"/>
                <a:ea typeface="굴림체"/>
              </a:rPr>
              <a:t>첫째</a:t>
            </a:r>
            <a:r>
              <a:rPr lang="ko-KR" altLang="en-US" sz="2100">
                <a:latin typeface="굴림체"/>
                <a:ea typeface="굴림체"/>
              </a:rPr>
              <a:t>로</a:t>
            </a:r>
            <a:r>
              <a:rPr lang="ko-KR" altLang="en-US" sz="3100">
                <a:latin typeface="굴림체"/>
                <a:ea typeface="굴림체"/>
              </a:rPr>
              <a:t> </a:t>
            </a:r>
            <a:r>
              <a:rPr lang="ko-KR" altLang="ko-KR" sz="2000">
                <a:latin typeface="굴림체"/>
                <a:ea typeface="굴림체"/>
              </a:rPr>
              <a:t>하나님의 부르심이나 임명을 받지 않고 지도가 된 자</a:t>
            </a:r>
          </a:p>
          <a:p>
            <a:pPr>
              <a:buNone/>
              <a:defRPr lang="ko-KR" altLang="en-US"/>
            </a:pPr>
            <a:endParaRPr lang="ko-KR" altLang="ko-KR" sz="2000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1900">
                <a:latin typeface="굴림체"/>
                <a:ea typeface="굴림체"/>
              </a:rPr>
              <a:t>     </a:t>
            </a:r>
            <a:r>
              <a:rPr lang="ko-KR" altLang="ko-KR" sz="1900">
                <a:latin typeface="굴림체"/>
                <a:ea typeface="굴림체"/>
              </a:rPr>
              <a:t>둘째로 입다는 군대의 장관이 되었고, 길르앗 지방의 ‘머리’도 되었다. 그는 먼저 군대의 ‘장관’이 되어 길르앗이라는 특정 지역의 군사적 위협함에 그 위기 상황으로부터 백성들을 구원시키기 위</a:t>
            </a:r>
            <a:r>
              <a:rPr lang="ko-KR" altLang="en-US" sz="1900">
                <a:latin typeface="굴림체"/>
                <a:ea typeface="굴림체"/>
              </a:rPr>
              <a:t>함.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>"소사사"와 "대사사"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ko-KR">
                <a:ea typeface="굴림체"/>
              </a:rPr>
              <a:t>왕국 형성 이전의 이스라엘 사회에서 가장 중요한 역할을 담당했던 자들을 사사라 부</a:t>
            </a:r>
            <a:r>
              <a:rPr lang="ko-KR" altLang="en-US">
                <a:ea typeface="굴림체"/>
              </a:rPr>
              <a:t>름</a:t>
            </a:r>
            <a:r>
              <a:rPr lang="ko-KR" altLang="ko-KR">
                <a:latin typeface="굴림체"/>
                <a:ea typeface="굴림체"/>
              </a:rPr>
              <a:t>. (삿 10: 1~5, 12: 8~15)</a:t>
            </a:r>
          </a:p>
          <a:p>
            <a:pPr>
              <a:defRPr lang="ko-KR" altLang="en-US"/>
            </a:pPr>
            <a:endParaRPr lang="ko-KR" altLang="ko-KR" sz="2100">
              <a:latin typeface="굴림체"/>
              <a:ea typeface="굴림체"/>
            </a:endParaRPr>
          </a:p>
          <a:p>
            <a:pPr>
              <a:defRPr lang="ko-KR" altLang="en-US"/>
            </a:pPr>
            <a:r>
              <a:rPr lang="ko-KR" altLang="ko-KR" sz="2200">
                <a:latin typeface="굴림체"/>
                <a:ea typeface="굴림체"/>
              </a:rPr>
              <a:t>소사사는 재판과 판결을 통해 사법적 활동을 했고 활동무대는 에브라임 지역이다. 이들은 사법 행정가로서 비군사적 지도자들 </a:t>
            </a:r>
          </a:p>
          <a:p>
            <a:pPr>
              <a:defRPr lang="ko-KR" altLang="en-US"/>
            </a:pPr>
            <a:endParaRPr lang="ko-KR" altLang="ko-KR" sz="2200">
              <a:latin typeface="굴림체"/>
              <a:ea typeface="굴림체"/>
            </a:endParaRPr>
          </a:p>
          <a:p>
            <a:pPr>
              <a:defRPr lang="ko-KR" altLang="en-US"/>
            </a:pPr>
            <a:r>
              <a:rPr lang="ko-KR" altLang="ko-KR" sz="2200">
                <a:latin typeface="굴림체"/>
                <a:ea typeface="굴림체"/>
              </a:rPr>
              <a:t>대사사는 전쟁 영웅들이며 전투적 용맹성을 보인 군사 지도자들이다. 이 군사 지도자들은 원래 ‘구원자’로 칭해졌으나 후에 신명기 사가에 의해 ‘사사’로 명칭이 변경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ko-KR" sz="2900" b="1">
                <a:latin typeface="굴림체"/>
                <a:ea typeface="굴림체"/>
              </a:rPr>
              <a:t>3) 입다를 지도자로 세운 사건(삿 11장)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>
          <a:xfrm>
            <a:off x="457200" y="949308"/>
            <a:ext cx="8229600" cy="5360052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/>
              <a:t>   </a:t>
            </a:r>
            <a:r>
              <a:rPr lang="ko-KR" altLang="ko-KR" b="1">
                <a:latin typeface="굴림체"/>
                <a:ea typeface="굴림체"/>
              </a:rPr>
              <a:t>(3) 길르앗의 지도자가 된 입다</a:t>
            </a:r>
          </a:p>
          <a:p>
            <a:pPr>
              <a:buNone/>
              <a:defRPr lang="ko-KR" altLang="en-US"/>
            </a:pPr>
            <a:endParaRPr lang="ko-KR" altLang="ko-KR" b="1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1900" b="1">
                <a:latin typeface="굴림체"/>
                <a:ea typeface="굴림체"/>
              </a:rPr>
              <a:t>      </a:t>
            </a:r>
            <a:r>
              <a:rPr lang="ko-KR" altLang="ko-KR" sz="1900">
                <a:latin typeface="굴림체"/>
                <a:ea typeface="굴림체"/>
              </a:rPr>
              <a:t>셋째로 입다에게 ‘야웨의 영’이 임한 것은 그가 ‘머리’와 ‘장관’이 된 이후의 일(11:29)</a:t>
            </a:r>
          </a:p>
          <a:p>
            <a:pPr>
              <a:buNone/>
              <a:defRPr lang="ko-KR" altLang="en-US"/>
            </a:pPr>
            <a:endParaRPr lang="ko-KR" altLang="ko-KR" sz="2100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2100">
                <a:latin typeface="굴림체"/>
                <a:ea typeface="굴림체"/>
              </a:rPr>
              <a:t>     </a:t>
            </a:r>
            <a:r>
              <a:rPr lang="ko-KR" altLang="en-US" sz="2000">
                <a:latin typeface="굴림체"/>
                <a:ea typeface="굴림체"/>
              </a:rPr>
              <a:t> 네째로</a:t>
            </a:r>
            <a:r>
              <a:rPr lang="ko-KR" altLang="en-US" sz="2900">
                <a:latin typeface="굴림체"/>
                <a:ea typeface="굴림체"/>
              </a:rPr>
              <a:t> </a:t>
            </a:r>
            <a:r>
              <a:rPr lang="ko-KR" altLang="ko-KR" sz="1800">
                <a:latin typeface="굴림체"/>
                <a:ea typeface="굴림체"/>
              </a:rPr>
              <a:t>다른 사사들과는 달리 입다는 전문가로서 크게 인정을 받고 등용되었다는 점</a:t>
            </a:r>
          </a:p>
          <a:p>
            <a:pPr>
              <a:buNone/>
              <a:defRPr lang="ko-KR" altLang="en-US"/>
            </a:pPr>
            <a:r>
              <a:rPr lang="ko-KR" altLang="en-US" sz="1800">
                <a:latin typeface="굴림체"/>
                <a:ea typeface="굴림체"/>
              </a:rPr>
              <a:t>   </a:t>
            </a:r>
            <a:r>
              <a:rPr lang="ko-KR" altLang="ko-KR" sz="1800">
                <a:latin typeface="굴림체"/>
                <a:ea typeface="굴림체"/>
              </a:rPr>
              <a:t> 다른 사사들은 기본적으로 전쟁의 용사들이 아니라, 다른 직업을 갖고 있던 자들</a:t>
            </a:r>
            <a:r>
              <a:rPr lang="ko-KR" altLang="en-US" sz="1800">
                <a:latin typeface="굴림체"/>
                <a:ea typeface="굴림체"/>
              </a:rPr>
              <a:t>.</a:t>
            </a:r>
            <a:r>
              <a:rPr lang="ko-KR" altLang="ko-KR" sz="1800">
                <a:latin typeface="굴림체"/>
                <a:ea typeface="굴림체"/>
              </a:rPr>
              <a:t> 하나님의 부르심에 응답하며 사사가 되고 전쟁을 수행</a:t>
            </a:r>
          </a:p>
          <a:p>
            <a:pPr>
              <a:buNone/>
              <a:defRPr lang="ko-KR" altLang="en-US"/>
            </a:pPr>
            <a:endParaRPr lang="ko-KR" altLang="ko-KR" sz="1700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1700">
                <a:latin typeface="굴림체"/>
                <a:ea typeface="굴림체"/>
              </a:rPr>
              <a:t>   </a:t>
            </a:r>
            <a:r>
              <a:rPr lang="ko-KR" altLang="ko-KR" sz="1700">
                <a:latin typeface="굴림체"/>
                <a:ea typeface="굴림체"/>
              </a:rPr>
              <a:t> </a:t>
            </a:r>
            <a:r>
              <a:rPr lang="ko-KR" altLang="en-US" sz="1700">
                <a:latin typeface="굴림체"/>
                <a:ea typeface="굴림체"/>
              </a:rPr>
              <a:t> </a:t>
            </a:r>
            <a:r>
              <a:rPr lang="ko-KR" altLang="en-US">
                <a:latin typeface="굴림체"/>
                <a:ea typeface="굴림체"/>
              </a:rPr>
              <a:t> </a:t>
            </a:r>
            <a:r>
              <a:rPr lang="ko-KR" altLang="ko-KR" sz="1800">
                <a:latin typeface="굴림체"/>
                <a:ea typeface="굴림체"/>
              </a:rPr>
              <a:t>계속적인 군사적 위협 속에서 이스라엘의 야웨 종교 전통은 설자리를 잃어 가게 되었고, 길르앗의 장로들이 탁월한 능력을 지닌 한 인물에게 군사적이고 정치적인 절대 권력을 집중</a:t>
            </a:r>
            <a:r>
              <a:rPr lang="ko-KR" altLang="en-US" sz="1700">
                <a:latin typeface="굴림체"/>
                <a:ea typeface="굴림체"/>
              </a:rPr>
              <a:t> </a:t>
            </a:r>
            <a:r>
              <a:rPr lang="ko-KR" altLang="ko-KR" sz="1800">
                <a:latin typeface="굴림체"/>
                <a:ea typeface="굴림체"/>
              </a:rPr>
              <a:t>시켜줌으로써 왕국 탄생의 서막이 서서히 열리게 </a:t>
            </a:r>
            <a:r>
              <a:rPr lang="ko-KR" altLang="en-US" sz="1800">
                <a:latin typeface="굴림체"/>
                <a:ea typeface="굴림체"/>
              </a:rPr>
              <a:t>됨.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  <a:p>
            <a:pPr algn="ctr">
              <a:buNone/>
              <a:defRPr lang="ko-KR" altLang="en-US"/>
            </a:pPr>
            <a:endParaRPr lang="ko-KR" altLang="en-US" sz="4900"/>
          </a:p>
          <a:p>
            <a:pPr algn="ctr">
              <a:buNone/>
              <a:defRPr lang="ko-KR" altLang="en-US"/>
            </a:pPr>
            <a:r>
              <a:rPr lang="ko-KR" altLang="en-US" sz="4900"/>
              <a:t>감사합니다.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>사사들의 활동 시기와 왕국의 제도 수용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 lang="ko-KR" altLang="en-US"/>
            </a:pPr>
            <a:r>
              <a:rPr lang="ko-KR" altLang="en-US">
                <a:ea typeface="굴림체"/>
              </a:rPr>
              <a:t>    기</a:t>
            </a:r>
            <a:r>
              <a:rPr lang="ko-KR" altLang="ko-KR">
                <a:ea typeface="굴림체"/>
              </a:rPr>
              <a:t>원전 </a:t>
            </a:r>
            <a:r>
              <a:rPr lang="ko-KR" altLang="ko-KR">
                <a:latin typeface="굴림체"/>
                <a:ea typeface="굴림체"/>
              </a:rPr>
              <a:t>13세기 말부터 대략 기원전 1020년까지</a:t>
            </a:r>
          </a:p>
          <a:p>
            <a:pPr>
              <a:buNone/>
              <a:defRPr lang="ko-KR" altLang="en-US"/>
            </a:pPr>
            <a:r>
              <a:rPr lang="ko-KR" altLang="en-US">
                <a:latin typeface="굴림체"/>
                <a:ea typeface="굴림체"/>
              </a:rPr>
              <a:t>  </a:t>
            </a:r>
            <a:r>
              <a:rPr lang="ko-KR" altLang="ko-KR">
                <a:latin typeface="굴림체"/>
                <a:ea typeface="굴림체"/>
              </a:rPr>
              <a:t>사울이 왕위에 등극하기 전까지 사사들은 이스라엘 사회의 지도자</a:t>
            </a:r>
          </a:p>
          <a:p>
            <a:pPr>
              <a:buNone/>
              <a:defRPr lang="ko-KR" altLang="en-US"/>
            </a:pPr>
            <a:endParaRPr lang="ko-KR" altLang="ko-KR">
              <a:latin typeface="굴림체"/>
              <a:ea typeface="굴림체"/>
            </a:endParaRPr>
          </a:p>
          <a:p>
            <a:pPr>
              <a:defRPr lang="ko-KR" altLang="en-US"/>
            </a:pPr>
            <a:r>
              <a:rPr lang="ko-KR" altLang="ko-KR">
                <a:latin typeface="굴림체"/>
                <a:ea typeface="굴림체"/>
              </a:rPr>
              <a:t> 이스라엘이 사사 제도를 버리고 왕국의 제도를 수용</a:t>
            </a:r>
          </a:p>
          <a:p>
            <a:pPr>
              <a:defRPr lang="ko-KR" altLang="en-US"/>
            </a:pPr>
            <a:endParaRPr lang="ko-KR" altLang="ko-KR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>
                <a:latin typeface="굴림체"/>
                <a:ea typeface="굴림체"/>
              </a:rPr>
              <a:t>   </a:t>
            </a:r>
            <a:r>
              <a:rPr lang="ko-KR" altLang="ko-KR">
                <a:latin typeface="굴림체"/>
                <a:ea typeface="굴림체"/>
              </a:rPr>
              <a:t>첫째 왕국 탄생 직전에 사사들이 계속해서 종교적으로 타락 </a:t>
            </a:r>
          </a:p>
          <a:p>
            <a:pPr>
              <a:buNone/>
              <a:defRPr lang="ko-KR" altLang="en-US"/>
            </a:pPr>
            <a:r>
              <a:rPr lang="ko-KR" altLang="en-US">
                <a:latin typeface="굴림체"/>
                <a:ea typeface="굴림체"/>
              </a:rPr>
              <a:t>   </a:t>
            </a:r>
            <a:r>
              <a:rPr lang="ko-KR" altLang="ko-KR">
                <a:latin typeface="굴림체"/>
                <a:ea typeface="굴림체"/>
              </a:rPr>
              <a:t>둘째 대외적으로 점증되는 군사적 위협 때문이었다. 사사제도는 지속적인 블레셋의 군사적 위협을 막아 내기에는 더 이상 효과적인 제도가 될 </a:t>
            </a:r>
            <a:r>
              <a:rPr lang="ko-KR" altLang="en-US">
                <a:latin typeface="굴림체"/>
                <a:ea typeface="굴림체"/>
              </a:rPr>
              <a:t>수 없었음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>왕국 도입의 사회적 움직임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ko-KR">
                <a:ea typeface="굴림체"/>
              </a:rPr>
              <a:t>하나는 대사사 기드온이 미디안 족속과의 전쟁에서 승리한 후 백성들이 그를 왕으로 추대하려는 사건</a:t>
            </a:r>
            <a:r>
              <a:rPr lang="ko-KR" altLang="ko-KR">
                <a:latin typeface="굴림체"/>
                <a:ea typeface="굴림체"/>
              </a:rPr>
              <a:t>(삿 6-8장)</a:t>
            </a:r>
          </a:p>
          <a:p>
            <a:pPr>
              <a:defRPr lang="ko-KR" altLang="en-US"/>
            </a:pPr>
            <a:endParaRPr lang="ko-KR" altLang="ko-KR">
              <a:latin typeface="굴림체"/>
              <a:ea typeface="굴림체"/>
            </a:endParaRPr>
          </a:p>
          <a:p>
            <a:pPr>
              <a:defRPr lang="ko-KR" altLang="en-US"/>
            </a:pPr>
            <a:r>
              <a:rPr lang="ko-KR" altLang="ko-KR">
                <a:latin typeface="굴림체"/>
                <a:ea typeface="굴림체"/>
              </a:rPr>
              <a:t> 다른 하나는 세검에서 아비멜렉이 왕으로 등극한 사건(삿 9장)</a:t>
            </a:r>
          </a:p>
          <a:p>
            <a:pPr>
              <a:defRPr lang="ko-KR" altLang="en-US"/>
            </a:pPr>
            <a:endParaRPr lang="ko-KR" altLang="ko-KR">
              <a:latin typeface="굴림체"/>
              <a:ea typeface="굴림체"/>
            </a:endParaRPr>
          </a:p>
          <a:p>
            <a:pPr>
              <a:defRPr lang="ko-KR" altLang="en-US"/>
            </a:pPr>
            <a:r>
              <a:rPr lang="ko-KR" altLang="ko-KR">
                <a:latin typeface="굴림체"/>
                <a:ea typeface="굴림체"/>
              </a:rPr>
              <a:t>세 번째는 전승된 본문이 불충분하기는 하지만 길르앗 사람들이 입다를 ‘장관’과 ‘머리’로 임명한 사건(삿 11장)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9308"/>
          </a:xfrm>
        </p:spPr>
        <p:txBody>
          <a:bodyPr/>
          <a:lstStyle/>
          <a:p>
            <a:pPr>
              <a:defRPr lang="ko-KR" altLang="en-US"/>
            </a:pPr>
            <a:endParaRPr lang="ko-KR" altLang="en-US" sz="3100"/>
          </a:p>
          <a:p>
            <a:pPr>
              <a:defRPr lang="ko-KR" altLang="en-US"/>
            </a:pPr>
            <a:r>
              <a:rPr lang="ko-KR" altLang="en-US" sz="3000"/>
              <a:t>1) 기드온을 왕으로 추대하려는 움직임 </a:t>
            </a:r>
          </a:p>
          <a:p>
            <a:pPr>
              <a:defRPr lang="ko-KR" altLang="en-US"/>
            </a:pPr>
            <a:r>
              <a:rPr lang="ko-KR" altLang="en-US" sz="2600"/>
              <a:t>     (삿6~8장)</a:t>
            </a:r>
          </a:p>
          <a:p>
            <a:pPr>
              <a:defRPr lang="ko-KR" altLang="en-US"/>
            </a:pPr>
            <a:endParaRPr lang="ko-KR" altLang="en-US"/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 lang="ko-KR" altLang="en-US"/>
            </a:pPr>
            <a:r>
              <a:rPr lang="ko-KR" altLang="en-US" sz="2100">
                <a:ea typeface="굴림체"/>
              </a:rPr>
              <a:t>        </a:t>
            </a:r>
            <a:r>
              <a:rPr lang="ko-KR" altLang="ko-KR" sz="2100">
                <a:ea typeface="굴림체"/>
              </a:rPr>
              <a:t> 므낫세 지파 출신인 기드온은 대사사들 중에서 가장 뛰어난 카리스마적 인물이었다</a:t>
            </a:r>
            <a:r>
              <a:rPr lang="ko-KR" altLang="ko-KR" sz="2100">
                <a:latin typeface="굴림체"/>
                <a:ea typeface="굴림체"/>
              </a:rPr>
              <a:t>. 그는 특히 미디안 족속의 유목민과 대항하여 싸웠고, 그의 백성을 위</a:t>
            </a:r>
            <a:r>
              <a:rPr lang="ko-KR" altLang="en-US" sz="2100">
                <a:latin typeface="굴림체"/>
                <a:ea typeface="굴림체"/>
              </a:rPr>
              <a:t>기에서 건져 냄</a:t>
            </a:r>
          </a:p>
          <a:p>
            <a:pPr>
              <a:buNone/>
              <a:defRPr lang="ko-KR" altLang="en-US"/>
            </a:pPr>
            <a:endParaRPr lang="ko-KR" altLang="en-US" sz="2200">
              <a:latin typeface="굴림체"/>
              <a:ea typeface="굴림체"/>
            </a:endParaRPr>
          </a:p>
          <a:p>
            <a:pPr>
              <a:defRPr lang="ko-KR" altLang="en-US"/>
            </a:pPr>
            <a:r>
              <a:rPr lang="ko-KR" altLang="en-US" sz="2300">
                <a:latin typeface="굴림체"/>
                <a:ea typeface="굴림체"/>
              </a:rPr>
              <a:t>기</a:t>
            </a:r>
            <a:r>
              <a:rPr lang="ko-KR" altLang="ko-KR" sz="2300">
                <a:latin typeface="굴림체"/>
                <a:ea typeface="굴림체"/>
              </a:rPr>
              <a:t>드온의</a:t>
            </a:r>
            <a:r>
              <a:rPr lang="ko-KR" altLang="ko-KR" sz="2600">
                <a:latin typeface="굴림체"/>
                <a:ea typeface="굴림체"/>
              </a:rPr>
              <a:t> </a:t>
            </a:r>
            <a:r>
              <a:rPr lang="ko-KR" altLang="ko-KR" sz="2200">
                <a:latin typeface="굴림체"/>
                <a:ea typeface="굴림체"/>
              </a:rPr>
              <a:t>활약상</a:t>
            </a:r>
          </a:p>
          <a:p>
            <a:pPr>
              <a:buNone/>
              <a:defRPr lang="ko-KR" altLang="en-US"/>
            </a:pPr>
            <a:r>
              <a:rPr lang="ko-KR" altLang="en-US" sz="2200">
                <a:latin typeface="굴림체"/>
                <a:ea typeface="굴림체"/>
              </a:rPr>
              <a:t>  </a:t>
            </a:r>
            <a:r>
              <a:rPr lang="ko-KR" altLang="ko-KR" sz="2200">
                <a:latin typeface="굴림체"/>
                <a:ea typeface="굴림체"/>
              </a:rPr>
              <a:t>첫째, 대사사의 활동영역이 자기가 속한 지파의 영토를 벗어났다는 점 </a:t>
            </a:r>
          </a:p>
          <a:p>
            <a:pPr>
              <a:defRPr lang="ko-KR" altLang="en-US"/>
            </a:pPr>
            <a:endParaRPr lang="ko-KR" altLang="ko-KR" sz="2200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2200">
                <a:latin typeface="굴림체"/>
                <a:ea typeface="굴림체"/>
              </a:rPr>
              <a:t>  </a:t>
            </a:r>
            <a:r>
              <a:rPr lang="ko-KR" altLang="ko-KR" sz="2200">
                <a:latin typeface="굴림체"/>
                <a:ea typeface="굴림체"/>
              </a:rPr>
              <a:t>둘째, 기드온이 미디안 족속과의 전쟁에서 승리한 후 백성들은 그들의 전쟁 영웅을 왕으로 추대하려고 했다는 점 </a:t>
            </a:r>
          </a:p>
          <a:p>
            <a:pPr>
              <a:defRPr lang="ko-KR" altLang="en-US"/>
            </a:pPr>
            <a:endParaRPr lang="ko-KR" altLang="ko-KR" sz="2200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1600" b="1">
                <a:latin typeface="궁서체"/>
                <a:ea typeface="궁서체"/>
              </a:rPr>
              <a:t>  </a:t>
            </a:r>
            <a:r>
              <a:rPr lang="ko-KR" altLang="ko-KR" sz="1600" b="1">
                <a:latin typeface="궁서체"/>
                <a:ea typeface="궁서체"/>
              </a:rPr>
              <a:t>“</a:t>
            </a:r>
            <a:r>
              <a:rPr lang="ko-KR" altLang="ko-KR" sz="1600" b="1">
                <a:latin typeface="굴림체"/>
                <a:ea typeface="궁서체"/>
              </a:rPr>
              <a:t>때에 이스라엘 사람들이 기드온에게 이르되 당신이 우리를 미디안의 손에서 구원하셨으니 당신과 당신의 아들과 당신의 손자가 위를 다스리소서</a:t>
            </a:r>
            <a:r>
              <a:rPr lang="ko-KR" altLang="ko-KR" sz="1600" b="1">
                <a:latin typeface="궁서체"/>
                <a:ea typeface="궁서체"/>
              </a:rPr>
              <a:t>”</a:t>
            </a:r>
            <a:r>
              <a:rPr lang="ko-KR" altLang="ko-KR" sz="1600" b="1">
                <a:latin typeface="굴림체"/>
                <a:ea typeface="굴림체"/>
              </a:rPr>
              <a:t>(삿</a:t>
            </a:r>
            <a:r>
              <a:rPr lang="ko-KR" altLang="ko-KR" sz="1600" b="1">
                <a:latin typeface="궁서체"/>
                <a:ea typeface="궁서체"/>
              </a:rPr>
              <a:t> </a:t>
            </a:r>
            <a:r>
              <a:rPr lang="ko-KR" altLang="ko-KR" sz="1600" b="1">
                <a:latin typeface="굴림체"/>
                <a:ea typeface="굴림체"/>
              </a:rPr>
              <a:t>8:22) </a:t>
            </a:r>
            <a:r>
              <a:rPr lang="ko-KR" altLang="ko-KR" sz="2800" b="1">
                <a:latin typeface="굴림체"/>
                <a:ea typeface="굴림체"/>
              </a:rPr>
              <a:t> </a:t>
            </a:r>
          </a:p>
          <a:p>
            <a:pPr>
              <a:defRPr lang="ko-KR" altLang="en-US"/>
            </a:pPr>
            <a:endParaRPr lang="ko-KR" altLang="ko-KR" sz="2800" b="1">
              <a:latin typeface="굴림체"/>
              <a:ea typeface="굴림체"/>
            </a:endParaRPr>
          </a:p>
          <a:p>
            <a:pPr>
              <a:defRPr lang="ko-KR" altLang="en-US"/>
            </a:pPr>
            <a:endParaRPr lang="ko-KR" altLang="ko-KR" sz="2800" b="1">
              <a:latin typeface="굴림체"/>
              <a:ea typeface="굴림체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 sz="5600"/>
              <a:t> </a:t>
            </a:r>
            <a:r>
              <a:rPr lang="ko-KR" altLang="ko-KR" sz="3000">
                <a:latin typeface="굴림체"/>
                <a:ea typeface="굴림체"/>
              </a:rPr>
              <a:t> (1) 기드온 보도의 전승사적 고찰</a:t>
            </a:r>
          </a:p>
          <a:p>
            <a:pPr>
              <a:defRPr lang="ko-KR" altLang="en-US"/>
            </a:pPr>
            <a:r>
              <a:rPr lang="ko-KR" altLang="ko-KR" sz="1000">
                <a:latin typeface="굴림체"/>
                <a:ea typeface="굴림체"/>
              </a:rPr>
              <a:t> 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>
          <a:xfrm>
            <a:off x="457200" y="1412748"/>
            <a:ext cx="8229600" cy="4713415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 sz="2500">
                <a:ea typeface="굴림체"/>
              </a:rPr>
              <a:t>   </a:t>
            </a:r>
            <a:r>
              <a:rPr lang="ko-KR" altLang="ko-KR">
                <a:ea typeface="굴림체"/>
              </a:rPr>
              <a:t>기드온이 갖고 있는 두 개의 </a:t>
            </a:r>
            <a:r>
              <a:rPr lang="ko-KR" altLang="en-US">
                <a:ea typeface="굴림체"/>
              </a:rPr>
              <a:t>이름</a:t>
            </a:r>
          </a:p>
          <a:p>
            <a:pPr>
              <a:buNone/>
              <a:defRPr lang="ko-KR" altLang="en-US"/>
            </a:pPr>
            <a:r>
              <a:rPr lang="ko-KR" altLang="en-US" sz="3600">
                <a:ea typeface="굴림체"/>
              </a:rPr>
              <a:t>    </a:t>
            </a:r>
            <a:r>
              <a:rPr lang="ko-KR" altLang="ko-KR">
                <a:latin typeface="굴림체"/>
                <a:ea typeface="굴림체"/>
              </a:rPr>
              <a:t> </a:t>
            </a:r>
            <a:r>
              <a:rPr lang="ko-KR" altLang="ko-KR">
                <a:ea typeface="굴림체"/>
              </a:rPr>
              <a:t>①</a:t>
            </a:r>
            <a:r>
              <a:rPr lang="ko-KR" altLang="en-US">
                <a:ea typeface="굴림체"/>
              </a:rPr>
              <a:t> </a:t>
            </a:r>
            <a:r>
              <a:rPr lang="ko-KR" altLang="ko-KR" sz="2200">
                <a:ea typeface="굴림체"/>
              </a:rPr>
              <a:t>기드온</a:t>
            </a:r>
            <a:r>
              <a:rPr lang="ko-KR" altLang="en-US" sz="2200">
                <a:ea typeface="굴림체"/>
              </a:rPr>
              <a:t> -</a:t>
            </a:r>
            <a:r>
              <a:rPr lang="ko-KR" altLang="ko-KR" sz="2200">
                <a:ea typeface="굴림체"/>
              </a:rPr>
              <a:t> 사사기 </a:t>
            </a:r>
            <a:r>
              <a:rPr lang="ko-KR" altLang="ko-KR" sz="2200">
                <a:latin typeface="굴림체"/>
                <a:ea typeface="굴림체"/>
              </a:rPr>
              <a:t>6</a:t>
            </a:r>
            <a:r>
              <a:rPr lang="ko-KR" altLang="ko-KR" sz="2200">
                <a:ea typeface="굴림체"/>
              </a:rPr>
              <a:t>장</a:t>
            </a:r>
            <a:r>
              <a:rPr lang="ko-KR" altLang="ko-KR" sz="2200">
                <a:latin typeface="굴림체"/>
                <a:ea typeface="굴림체"/>
              </a:rPr>
              <a:t>: 8</a:t>
            </a:r>
            <a:r>
              <a:rPr lang="ko-KR" altLang="ko-KR" sz="2200">
                <a:ea typeface="굴림체"/>
              </a:rPr>
              <a:t>번</a:t>
            </a:r>
            <a:r>
              <a:rPr lang="ko-KR" altLang="ko-KR" sz="2200">
                <a:latin typeface="굴림체"/>
                <a:ea typeface="굴림체"/>
              </a:rPr>
              <a:t>, 7</a:t>
            </a:r>
            <a:r>
              <a:rPr lang="ko-KR" altLang="ko-KR" sz="2200">
                <a:ea typeface="굴림체"/>
              </a:rPr>
              <a:t>장</a:t>
            </a:r>
            <a:r>
              <a:rPr lang="ko-KR" altLang="ko-KR" sz="2200">
                <a:latin typeface="굴림체"/>
                <a:ea typeface="굴림체"/>
              </a:rPr>
              <a:t>: 13</a:t>
            </a:r>
            <a:r>
              <a:rPr lang="ko-KR" altLang="ko-KR" sz="2200">
                <a:ea typeface="굴림체"/>
              </a:rPr>
              <a:t>번</a:t>
            </a:r>
            <a:r>
              <a:rPr lang="ko-KR" altLang="ko-KR" sz="2200">
                <a:latin typeface="굴림체"/>
                <a:ea typeface="굴림체"/>
              </a:rPr>
              <a:t>, 8</a:t>
            </a:r>
            <a:r>
              <a:rPr lang="ko-KR" altLang="ko-KR" sz="2200">
                <a:ea typeface="굴림체"/>
              </a:rPr>
              <a:t>장</a:t>
            </a:r>
            <a:r>
              <a:rPr lang="ko-KR" altLang="ko-KR" sz="2200">
                <a:latin typeface="굴림체"/>
                <a:ea typeface="굴림체"/>
              </a:rPr>
              <a:t>: 15</a:t>
            </a:r>
            <a:r>
              <a:rPr lang="ko-KR" altLang="ko-KR" sz="2200">
                <a:ea typeface="굴림체"/>
              </a:rPr>
              <a:t>번 등장</a:t>
            </a:r>
          </a:p>
          <a:p>
            <a:pPr>
              <a:defRPr lang="ko-KR" altLang="en-US"/>
            </a:pPr>
            <a:endParaRPr lang="ko-KR" altLang="ko-KR" sz="2200"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2200">
                <a:ea typeface="굴림체"/>
              </a:rPr>
              <a:t>         </a:t>
            </a:r>
            <a:r>
              <a:rPr lang="ko-KR" altLang="ko-KR" sz="2700">
                <a:ea typeface="굴림체"/>
              </a:rPr>
              <a:t>②</a:t>
            </a:r>
            <a:r>
              <a:rPr lang="ko-KR" altLang="en-US" sz="2700">
                <a:ea typeface="굴림체"/>
              </a:rPr>
              <a:t> </a:t>
            </a:r>
            <a:r>
              <a:rPr lang="ko-KR" altLang="ko-KR" sz="2200">
                <a:ea typeface="굴림체"/>
              </a:rPr>
              <a:t>여룹바알</a:t>
            </a:r>
            <a:r>
              <a:rPr lang="ko-KR" altLang="en-US" sz="2200">
                <a:ea typeface="굴림체"/>
              </a:rPr>
              <a:t>- </a:t>
            </a:r>
            <a:r>
              <a:rPr lang="ko-KR" altLang="ko-KR" sz="2200">
                <a:ea typeface="굴림체"/>
              </a:rPr>
              <a:t> </a:t>
            </a:r>
            <a:r>
              <a:rPr lang="ko-KR" altLang="ko-KR" sz="2200">
                <a:latin typeface="굴림체"/>
                <a:ea typeface="굴림체"/>
              </a:rPr>
              <a:t>6</a:t>
            </a:r>
            <a:r>
              <a:rPr lang="ko-KR" altLang="ko-KR" sz="2200">
                <a:ea typeface="굴림체"/>
              </a:rPr>
              <a:t>장</a:t>
            </a:r>
            <a:r>
              <a:rPr lang="ko-KR" altLang="ko-KR" sz="2200">
                <a:latin typeface="굴림체"/>
                <a:ea typeface="굴림체"/>
              </a:rPr>
              <a:t>: 1</a:t>
            </a:r>
            <a:r>
              <a:rPr lang="ko-KR" altLang="ko-KR" sz="2200">
                <a:ea typeface="굴림체"/>
              </a:rPr>
              <a:t>번</a:t>
            </a:r>
            <a:r>
              <a:rPr lang="ko-KR" altLang="ko-KR" sz="2200">
                <a:latin typeface="굴림체"/>
                <a:ea typeface="굴림체"/>
              </a:rPr>
              <a:t>, 7</a:t>
            </a:r>
            <a:r>
              <a:rPr lang="ko-KR" altLang="ko-KR" sz="2200">
                <a:ea typeface="굴림체"/>
              </a:rPr>
              <a:t>장</a:t>
            </a:r>
            <a:r>
              <a:rPr lang="ko-KR" altLang="ko-KR" sz="2200">
                <a:latin typeface="굴림체"/>
                <a:ea typeface="굴림체"/>
              </a:rPr>
              <a:t>: 1</a:t>
            </a:r>
            <a:r>
              <a:rPr lang="ko-KR" altLang="ko-KR" sz="2200">
                <a:ea typeface="굴림체"/>
              </a:rPr>
              <a:t>번</a:t>
            </a:r>
            <a:r>
              <a:rPr lang="ko-KR" altLang="ko-KR" sz="2200">
                <a:latin typeface="굴림체"/>
                <a:ea typeface="굴림체"/>
              </a:rPr>
              <a:t>, 8</a:t>
            </a:r>
            <a:r>
              <a:rPr lang="ko-KR" altLang="ko-KR" sz="2200">
                <a:ea typeface="굴림체"/>
              </a:rPr>
              <a:t>장</a:t>
            </a:r>
            <a:r>
              <a:rPr lang="ko-KR" altLang="ko-KR" sz="2200">
                <a:latin typeface="굴림체"/>
                <a:ea typeface="굴림체"/>
              </a:rPr>
              <a:t>: 2</a:t>
            </a:r>
            <a:r>
              <a:rPr lang="ko-KR" altLang="ko-KR" sz="2200">
                <a:ea typeface="굴림체"/>
              </a:rPr>
              <a:t>번 언급</a:t>
            </a:r>
          </a:p>
          <a:p>
            <a:pPr>
              <a:defRPr lang="ko-KR" altLang="en-US"/>
            </a:pPr>
            <a:endParaRPr lang="ko-KR" altLang="ko-KR" sz="2200"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3400">
                <a:ea typeface="굴림체"/>
              </a:rPr>
              <a:t>    </a:t>
            </a:r>
            <a:r>
              <a:rPr lang="ko-KR" altLang="ko-KR" sz="2200">
                <a:ea typeface="굴림체"/>
              </a:rPr>
              <a:t>본문의 서로 다른 두 이름은 원래 다른 두 인물을 지칭</a:t>
            </a:r>
          </a:p>
          <a:p>
            <a:pPr>
              <a:buNone/>
              <a:defRPr lang="ko-KR" altLang="en-US"/>
            </a:pPr>
            <a:r>
              <a:rPr lang="ko-KR" altLang="en-US" sz="2200">
                <a:latin typeface="굴림체"/>
                <a:ea typeface="굴림체"/>
              </a:rPr>
              <a:t>  </a:t>
            </a:r>
            <a:r>
              <a:rPr lang="ko-KR" altLang="ko-KR" sz="2200">
                <a:latin typeface="굴림체"/>
                <a:ea typeface="굴림체"/>
              </a:rPr>
              <a:t> </a:t>
            </a:r>
            <a:r>
              <a:rPr lang="ko-KR" altLang="ko-KR" sz="2200">
                <a:ea typeface="굴림체"/>
              </a:rPr>
              <a:t>그러나 전승이 진행되는 과정에서 추적할 수 없는 어떤 이유들로 인하여 두 인물의 이름</a:t>
            </a:r>
            <a:r>
              <a:rPr lang="ko-KR" altLang="ko-KR" sz="2200">
                <a:latin typeface="굴림체"/>
                <a:ea typeface="굴림체"/>
              </a:rPr>
              <a:t>, </a:t>
            </a:r>
            <a:r>
              <a:rPr lang="ko-KR" altLang="ko-KR" sz="2200">
                <a:ea typeface="굴림체"/>
              </a:rPr>
              <a:t>기드온과 여룹바알은 동일시</a:t>
            </a:r>
          </a:p>
          <a:p>
            <a:pPr>
              <a:defRPr lang="ko-KR" altLang="en-US"/>
            </a:pPr>
            <a:endParaRPr lang="ko-KR" altLang="ko-KR" sz="2200">
              <a:ea typeface="굴림체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ko-KR" sz="3000">
                <a:latin typeface="굴림체"/>
                <a:ea typeface="굴림체"/>
              </a:rPr>
              <a:t>(1) 기드온 보도의 전승사적 고찰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>
          <a:xfrm>
            <a:off x="457200" y="1155700"/>
            <a:ext cx="8229600" cy="5076000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ko-KR" sz="2000" b="1">
                <a:ea typeface="굴림체"/>
              </a:rPr>
              <a:t>기드온의 보도는 최소한 </a:t>
            </a:r>
            <a:r>
              <a:rPr lang="ko-KR" altLang="ko-KR" sz="2000" b="1">
                <a:latin typeface="굴림체"/>
                <a:ea typeface="굴림체"/>
              </a:rPr>
              <a:t>3개 층으로 구성</a:t>
            </a:r>
          </a:p>
          <a:p>
            <a:pPr>
              <a:buNone/>
              <a:defRPr lang="ko-KR" altLang="en-US"/>
            </a:pPr>
            <a:r>
              <a:rPr lang="ko-KR" altLang="en-US" sz="2000">
                <a:latin typeface="굴림체"/>
                <a:ea typeface="굴림체"/>
              </a:rPr>
              <a:t>  </a:t>
            </a:r>
            <a:r>
              <a:rPr lang="ko-KR" altLang="ko-KR" sz="2000">
                <a:latin typeface="굴림체"/>
                <a:ea typeface="굴림체"/>
              </a:rPr>
              <a:t> 가장 오래된 층은 기드온과 300명의 용사가 미디안 족속과 용감하게 싸운 전쟁에 관한 이야기(삿 7:7, 16)</a:t>
            </a:r>
          </a:p>
          <a:p>
            <a:pPr>
              <a:buNone/>
              <a:defRPr lang="ko-KR" altLang="en-US"/>
            </a:pPr>
            <a:r>
              <a:rPr lang="ko-KR" altLang="en-US" sz="2000">
                <a:latin typeface="굴림체"/>
                <a:ea typeface="굴림체"/>
              </a:rPr>
              <a:t>  </a:t>
            </a:r>
            <a:r>
              <a:rPr lang="ko-KR" altLang="ko-KR" sz="2000">
                <a:latin typeface="굴림체"/>
                <a:ea typeface="굴림체"/>
              </a:rPr>
              <a:t> 중간층은 기드온의 고향인 오브라 주변에 위치한 지파들이 전쟁에 참여했다는 부분(삿 7:23) </a:t>
            </a:r>
          </a:p>
          <a:p>
            <a:pPr>
              <a:buNone/>
              <a:defRPr lang="ko-KR" altLang="en-US"/>
            </a:pPr>
            <a:r>
              <a:rPr lang="ko-KR" altLang="en-US" sz="2000">
                <a:latin typeface="굴림체"/>
                <a:ea typeface="굴림체"/>
              </a:rPr>
              <a:t>   </a:t>
            </a:r>
            <a:r>
              <a:rPr lang="ko-KR" altLang="ko-KR" sz="2000">
                <a:latin typeface="굴림체"/>
                <a:ea typeface="굴림체"/>
              </a:rPr>
              <a:t>마지막 층은 기드온이 ‘전 이스라엘의 사사’로서 활동했으며 미디안 족속과의 전쟁에 처음에는 ‘모든 백성’이 함께 참가하려 했다는 부분(삿7:1ff)</a:t>
            </a:r>
          </a:p>
          <a:p>
            <a:pPr>
              <a:buNone/>
              <a:defRPr lang="ko-KR" altLang="en-US"/>
            </a:pPr>
            <a:endParaRPr lang="ko-KR" altLang="ko-KR" sz="2000">
              <a:latin typeface="굴림체"/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2000">
                <a:latin typeface="굴림체"/>
                <a:ea typeface="굴림체"/>
              </a:rPr>
              <a:t>  </a:t>
            </a:r>
            <a:r>
              <a:rPr lang="ko-KR" altLang="en-US" sz="3200">
                <a:latin typeface="굴림체"/>
                <a:ea typeface="굴림체"/>
              </a:rPr>
              <a:t> </a:t>
            </a:r>
            <a:r>
              <a:rPr lang="ko-KR" altLang="ko-KR" sz="2200">
                <a:solidFill>
                  <a:srgbClr val="FF6600"/>
                </a:solidFill>
                <a:latin typeface="굴림체"/>
                <a:ea typeface="굴림체"/>
              </a:rPr>
              <a:t>세 번째 층의 메시지는 매우 신학적</a:t>
            </a:r>
          </a:p>
          <a:p>
            <a:pPr>
              <a:buNone/>
              <a:defRPr lang="ko-KR" altLang="en-US"/>
            </a:pPr>
            <a:r>
              <a:rPr lang="ko-KR" altLang="en-US" sz="2200">
                <a:solidFill>
                  <a:srgbClr val="FF6600"/>
                </a:solidFill>
                <a:latin typeface="굴림체"/>
                <a:ea typeface="굴림체"/>
              </a:rPr>
              <a:t>   </a:t>
            </a:r>
            <a:r>
              <a:rPr lang="ko-KR" altLang="ko-KR" sz="2000">
                <a:latin typeface="굴림체"/>
                <a:ea typeface="굴림체"/>
              </a:rPr>
              <a:t>신명기 사가는 단지 300명만이 전쟁에 참여했다는 원래의 전승과 전쟁 배후에는 온 이스라엘이 함께 있었다는 자신의 신학적 메시지를 논리적 모순 없이 결합시키려고 시도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ko-KR" sz="2100" b="1">
                <a:latin typeface="굴림체"/>
                <a:ea typeface="굴림체"/>
              </a:rPr>
              <a:t>(2) 이스라엘의 신정 통치 사상: “야웨가 너희를 다스리라”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>
          <a:xfrm>
            <a:off x="457200" y="764667"/>
            <a:ext cx="8229600" cy="5647032"/>
          </a:xfrm>
        </p:spPr>
        <p:txBody>
          <a:bodyPr/>
          <a:lstStyle/>
          <a:p>
            <a:pPr>
              <a:buNone/>
              <a:defRPr lang="ko-KR" altLang="en-US"/>
            </a:pPr>
            <a:r>
              <a:rPr lang="ko-KR" altLang="en-US" sz="3400"/>
              <a:t>    </a:t>
            </a:r>
            <a:r>
              <a:rPr lang="ko-KR" altLang="ko-KR" sz="2000">
                <a:ea typeface="굴림체"/>
              </a:rPr>
              <a:t>미디안 족속과의 전쟁에서 승리한 후 백성들이 기드온을 왕으로 추대하고 하나의 왕국을 만들려고 했다는 보도</a:t>
            </a:r>
            <a:r>
              <a:rPr lang="ko-KR" altLang="ko-KR" sz="2000">
                <a:latin typeface="굴림체"/>
                <a:ea typeface="굴림체"/>
              </a:rPr>
              <a:t>(삿8:22) </a:t>
            </a:r>
          </a:p>
          <a:p>
            <a:pPr>
              <a:buNone/>
              <a:defRPr lang="ko-KR" altLang="en-US"/>
            </a:pPr>
            <a:r>
              <a:rPr lang="ko-KR" altLang="en-US" sz="2000">
                <a:latin typeface="굴림체"/>
                <a:ea typeface="굴림체"/>
              </a:rPr>
              <a:t>   </a:t>
            </a:r>
            <a:r>
              <a:rPr lang="ko-KR" altLang="ko-KR" sz="2000">
                <a:latin typeface="굴림체"/>
                <a:ea typeface="굴림체"/>
              </a:rPr>
              <a:t>일반적인 단어인 </a:t>
            </a:r>
            <a:r>
              <a:rPr lang="ko-KR" altLang="ko-KR" sz="2000">
                <a:solidFill>
                  <a:srgbClr val="0000FF"/>
                </a:solidFill>
                <a:latin typeface="굴림체"/>
                <a:ea typeface="굴림체"/>
              </a:rPr>
              <a:t>“왕이 되다”</a:t>
            </a:r>
            <a:r>
              <a:rPr lang="ko-KR" altLang="ko-KR" sz="2000">
                <a:latin typeface="굴림체"/>
                <a:ea typeface="굴림체"/>
              </a:rPr>
              <a:t>가 아니라, </a:t>
            </a:r>
            <a:r>
              <a:rPr lang="ko-KR" altLang="ko-KR" sz="2000">
                <a:solidFill>
                  <a:srgbClr val="800080"/>
                </a:solidFill>
                <a:latin typeface="굴림체"/>
                <a:ea typeface="굴림체"/>
              </a:rPr>
              <a:t>“다스리다”</a:t>
            </a:r>
            <a:r>
              <a:rPr lang="ko-KR" altLang="ko-KR" sz="2000">
                <a:latin typeface="굴림체"/>
                <a:ea typeface="굴림체"/>
              </a:rPr>
              <a:t>를 사용하고 있다는 점</a:t>
            </a:r>
          </a:p>
          <a:p>
            <a:pPr>
              <a:buNone/>
              <a:defRPr lang="ko-KR" altLang="en-US"/>
            </a:pPr>
            <a:r>
              <a:rPr lang="ko-KR" altLang="en-US" sz="2000">
                <a:solidFill>
                  <a:srgbClr val="FF6600"/>
                </a:solidFill>
                <a:latin typeface="굴림체"/>
                <a:ea typeface="굴림체"/>
              </a:rPr>
              <a:t>   "</a:t>
            </a:r>
            <a:r>
              <a:rPr lang="ko-KR" altLang="ko-KR" sz="2000">
                <a:solidFill>
                  <a:srgbClr val="FF6600"/>
                </a:solidFill>
                <a:latin typeface="굴림체"/>
                <a:ea typeface="굴림체"/>
              </a:rPr>
              <a:t>야웨가 너희를 다스리시리</a:t>
            </a:r>
            <a:r>
              <a:rPr lang="ko-KR" altLang="en-US" sz="2000">
                <a:solidFill>
                  <a:srgbClr val="FF6600"/>
                </a:solidFill>
                <a:latin typeface="굴림체"/>
                <a:ea typeface="굴림체"/>
              </a:rPr>
              <a:t>" </a:t>
            </a:r>
            <a:r>
              <a:rPr lang="ko-KR" altLang="ko-KR" sz="2000">
                <a:latin typeface="굴림체"/>
                <a:ea typeface="굴림체"/>
              </a:rPr>
              <a:t>이 사상은 이스라엘의 ‘지파동맹’을 위한 기본적인 신학적 토대였으며, 이스라엘 왕국의 도입을 지연시킨 결정적인 요소</a:t>
            </a:r>
          </a:p>
          <a:p>
            <a:pPr>
              <a:defRPr lang="ko-KR" altLang="en-US"/>
            </a:pPr>
            <a:endParaRPr lang="ko-KR" altLang="ko-KR" sz="2000">
              <a:latin typeface="굴림체"/>
              <a:ea typeface="굴림체"/>
            </a:endParaRPr>
          </a:p>
          <a:p>
            <a:pPr>
              <a:defRPr lang="ko-KR" altLang="en-US"/>
            </a:pPr>
            <a:r>
              <a:rPr lang="ko-KR" altLang="ko-KR" sz="2000">
                <a:solidFill>
                  <a:schemeClr val="accent1">
                    <a:lumMod val="30000"/>
                  </a:schemeClr>
                </a:solidFill>
                <a:latin typeface="굴림체"/>
                <a:ea typeface="굴림체"/>
              </a:rPr>
              <a:t> </a:t>
            </a:r>
            <a:r>
              <a:rPr lang="ko-KR" altLang="ko-KR" sz="2000" b="1">
                <a:solidFill>
                  <a:srgbClr val="008000"/>
                </a:solidFill>
                <a:latin typeface="굴림체"/>
                <a:ea typeface="굴림체"/>
              </a:rPr>
              <a:t>기드온이 왕의 추대를 거절한 신학적인 이유</a:t>
            </a:r>
          </a:p>
          <a:p>
            <a:pPr>
              <a:buNone/>
              <a:defRPr lang="ko-KR" altLang="en-US"/>
            </a:pPr>
            <a:r>
              <a:rPr lang="ko-KR" altLang="en-US" sz="1800">
                <a:latin typeface="굴림체"/>
                <a:ea typeface="굴림체"/>
              </a:rPr>
              <a:t>    </a:t>
            </a:r>
            <a:r>
              <a:rPr lang="ko-KR" altLang="ko-KR" sz="2000" b="1">
                <a:latin typeface="굴림체"/>
                <a:ea typeface="굴림체"/>
              </a:rPr>
              <a:t>첫째로,</a:t>
            </a:r>
            <a:r>
              <a:rPr lang="ko-KR" altLang="ko-KR" sz="2000">
                <a:latin typeface="굴림체"/>
                <a:ea typeface="굴림체"/>
              </a:rPr>
              <a:t> 기드온에게 왕위를 제안한 것은 사무엘상 11장의 사울의 경우처럼 백성들의 총회</a:t>
            </a:r>
            <a:r>
              <a:rPr lang="ko-KR" altLang="en-US" sz="2000">
                <a:latin typeface="굴림체"/>
                <a:ea typeface="굴림체"/>
              </a:rPr>
              <a:t>,</a:t>
            </a:r>
            <a:r>
              <a:rPr lang="ko-KR" altLang="ko-KR" sz="2000" b="1">
                <a:latin typeface="굴림체"/>
                <a:ea typeface="굴림체"/>
              </a:rPr>
              <a:t> 둘째로</a:t>
            </a:r>
            <a:r>
              <a:rPr lang="ko-KR" altLang="ko-KR" sz="2000">
                <a:latin typeface="굴림체"/>
                <a:ea typeface="굴림체"/>
              </a:rPr>
              <a:t>, 백성들의 총회에 의해서 진행된 과정은 사울(삼상11장)과 다윗(삼하 2:1ff. 5:1ff.)의 경우와 정확히 일치하는데 야웨의 의해서 임명된 카리스마적 지도자는 후에 백성들의 총회에 의해서 왕으로 추대</a:t>
            </a:r>
            <a:r>
              <a:rPr lang="ko-KR" altLang="en-US" sz="2000">
                <a:latin typeface="굴림체"/>
                <a:ea typeface="굴림체"/>
              </a:rPr>
              <a:t>,</a:t>
            </a:r>
            <a:r>
              <a:rPr lang="ko-KR" altLang="ko-KR" sz="2000">
                <a:latin typeface="굴림체"/>
                <a:ea typeface="굴림체"/>
              </a:rPr>
              <a:t> </a:t>
            </a:r>
            <a:r>
              <a:rPr lang="ko-KR" altLang="ko-KR" sz="2000" b="1">
                <a:latin typeface="굴림체"/>
                <a:ea typeface="굴림체"/>
              </a:rPr>
              <a:t>셋째로,</a:t>
            </a:r>
            <a:r>
              <a:rPr lang="ko-KR" altLang="ko-KR" sz="2000">
                <a:latin typeface="굴림체"/>
                <a:ea typeface="굴림체"/>
              </a:rPr>
              <a:t> 기드온이 왕위제안을 거절한 이유는 외적으로는 신학적으로 보이지만 실제로는 당시의 시대적 분위기 때문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03300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 sz="2600" b="1">
                <a:latin typeface="굴림체"/>
                <a:ea typeface="굴림체"/>
              </a:rPr>
              <a:t>  </a:t>
            </a:r>
            <a:r>
              <a:rPr lang="ko-KR" altLang="ko-KR" sz="2600" b="1">
                <a:latin typeface="굴림체"/>
                <a:ea typeface="굴림체"/>
              </a:rPr>
              <a:t> (3) 집으로 돌아간 기드온 </a:t>
            </a:r>
          </a:p>
        </p:txBody>
      </p:sp>
      <p:sp>
        <p:nvSpPr>
          <p:cNvPr id="3" name="직사각형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  <a:p>
            <a:pPr>
              <a:buNone/>
              <a:defRPr lang="ko-KR" altLang="en-US"/>
            </a:pPr>
            <a:endParaRPr lang="ko-KR" altLang="ko-KR" sz="1900"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1900">
                <a:ea typeface="굴림체"/>
              </a:rPr>
              <a:t>      </a:t>
            </a:r>
            <a:r>
              <a:rPr lang="ko-KR" altLang="ko-KR" sz="1900">
                <a:ea typeface="굴림체"/>
              </a:rPr>
              <a:t>왕위 등극을 포기하고 사사로서의 직만을 수행하고 죽은 기드온은 편안한 인생의 최후를 맞이</a:t>
            </a:r>
            <a:r>
              <a:rPr lang="ko-KR" altLang="en-US" sz="1900">
                <a:ea typeface="굴림체"/>
              </a:rPr>
              <a:t> 함.</a:t>
            </a:r>
          </a:p>
          <a:p>
            <a:pPr>
              <a:defRPr lang="ko-KR" altLang="en-US"/>
            </a:pPr>
            <a:endParaRPr lang="ko-KR" altLang="en-US" sz="1900">
              <a:ea typeface="굴림체"/>
            </a:endParaRPr>
          </a:p>
          <a:p>
            <a:pPr>
              <a:buNone/>
              <a:defRPr lang="ko-KR" altLang="en-US"/>
            </a:pPr>
            <a:r>
              <a:rPr lang="ko-KR" altLang="en-US" sz="2800">
                <a:ea typeface="굴림체"/>
              </a:rPr>
              <a:t>     </a:t>
            </a:r>
            <a:r>
              <a:rPr lang="ko-KR" altLang="ko-KR" sz="2100">
                <a:ea typeface="굴림체"/>
              </a:rPr>
              <a:t>왕위의 거절을 통해 기드온은 절대 권력을 수용하지 않고 고향으로 돌아</a:t>
            </a:r>
            <a:r>
              <a:rPr lang="ko-KR" altLang="en-US" sz="2100">
                <a:latin typeface="굴림체"/>
                <a:ea typeface="굴림체"/>
              </a:rPr>
              <a:t>감.</a:t>
            </a:r>
          </a:p>
          <a:p>
            <a:pPr>
              <a:buNone/>
              <a:defRPr lang="ko-KR" altLang="en-US"/>
            </a:pPr>
            <a:r>
              <a:rPr lang="ko-KR" altLang="en-US" sz="2100">
                <a:latin typeface="굴림체"/>
                <a:ea typeface="굴림체"/>
              </a:rPr>
              <a:t>  </a:t>
            </a:r>
            <a:r>
              <a:rPr lang="ko-KR" altLang="ko-KR" sz="2100">
                <a:latin typeface="굴림체"/>
                <a:ea typeface="굴림체"/>
              </a:rPr>
              <a:t> 하지만 그의 아들들은 일정 지역에서 왕권에 상응하는 사실상의 권력을 소유하고 사회에 대한 나름대로의 영향력을 미</a:t>
            </a:r>
            <a:r>
              <a:rPr lang="ko-KR" altLang="en-US" sz="2100">
                <a:latin typeface="굴림체"/>
                <a:ea typeface="굴림체"/>
              </a:rPr>
              <a:t>침.</a:t>
            </a:r>
            <a:r>
              <a:rPr lang="ko-KR" altLang="ko-KR" sz="2100">
                <a:latin typeface="굴림체"/>
                <a:ea typeface="굴림체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꿈">
  <a:themeElements>
    <a:clrScheme name="꿈">
      <a:dk1>
        <a:srgbClr val="082108"/>
      </a:dk1>
      <a:lt1>
        <a:srgbClr val="FFFFFF"/>
      </a:lt1>
      <a:dk2>
        <a:srgbClr val="263608"/>
      </a:dk2>
      <a:lt2>
        <a:srgbClr val="E8F7CD"/>
      </a:lt2>
      <a:accent1>
        <a:srgbClr val="339933"/>
      </a:accent1>
      <a:accent2>
        <a:srgbClr val="9DDC29"/>
      </a:accent2>
      <a:accent3>
        <a:srgbClr val="FFCC00"/>
      </a:accent3>
      <a:accent4>
        <a:srgbClr val="4CCB3B"/>
      </a:accent4>
      <a:accent5>
        <a:srgbClr val="4CC6A9"/>
      </a:accent5>
      <a:accent6>
        <a:srgbClr val="606060"/>
      </a:accent6>
      <a:hlink>
        <a:srgbClr val="0000FF"/>
      </a:hlink>
      <a:folHlink>
        <a:srgbClr val="800080"/>
      </a:folHlink>
    </a:clrScheme>
    <a:fontScheme name="꿈">
      <a:majorFont>
        <a:latin typeface="Tahoma"/>
        <a:ea typeface="한컴 소망 M"/>
        <a:cs typeface=""/>
      </a:majorFont>
      <a:minorFont>
        <a:latin typeface="Arial"/>
        <a:ea typeface="함초롬돋움"/>
        <a:cs typeface=""/>
      </a:minorFont>
    </a:fontScheme>
    <a:fmtScheme name="꿈">
      <a:fillStyleLst>
        <a:gradFill rotWithShape="1">
          <a:gsLst>
            <a:gs pos="0">
              <a:schemeClr val="phClr">
                <a:tint val="100000"/>
                <a:shade val="80000"/>
              </a:schemeClr>
            </a:gs>
            <a:gs pos="100000">
              <a:schemeClr val="phClr"/>
            </a:gs>
          </a:gsLst>
          <a:lin ang="5400000" scaled="0"/>
        </a:gra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50800">
              <a:schemeClr val="phClr"/>
            </a:glo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>
            <a:hueMod val="90000"/>
            <a:satMod val="90000"/>
            <a:lumMod val="90000"/>
          </a:schemeClr>
        </a:solidFill>
        <a:gradFill rotWithShape="1">
          <a:gsLst>
            <a:gs pos="0">
              <a:schemeClr val="phClr">
                <a:tint val="20000"/>
                <a:shade val="100000"/>
                <a:satMod val="350000"/>
              </a:schemeClr>
            </a:gs>
            <a:gs pos="40000">
              <a:schemeClr val="phClr">
                <a:tint val="100000"/>
                <a:shade val="99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300000"/>
                <a:lumMod val="100000"/>
              </a:schemeClr>
            </a:gs>
          </a:gsLst>
          <a:lin ang="16200000" scaled="0"/>
        </a:gradFill>
        <a:gradFill rotWithShape="1">
          <a:gsLst>
            <a:gs pos="52000">
              <a:schemeClr val="phClr">
                <a:tint val="80000"/>
                <a:satMod val="300000"/>
              </a:schemeClr>
            </a:gs>
            <a:gs pos="100000">
              <a:schemeClr val="phClr">
                <a:tint val="100000"/>
                <a:shade val="60000"/>
                <a:hueMod val="80000"/>
                <a:satMod val="1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1789</Words>
  <Application>Microsoft Office PowerPoint</Application>
  <PresentationFormat>화면 슬라이드 쇼(4:3)</PresentationFormat>
  <Paragraphs>171</Paragraphs>
  <Slides>21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2" baseType="lpstr">
      <vt:lpstr>꿈</vt:lpstr>
      <vt:lpstr>   1. 사사 제도를 거부하려는 사회적 움직임  </vt:lpstr>
      <vt:lpstr>"소사사"와 "대사사"</vt:lpstr>
      <vt:lpstr>사사들의 활동 시기와 왕국의 제도 수용 </vt:lpstr>
      <vt:lpstr>왕국 도입의 사회적 움직임</vt:lpstr>
      <vt:lpstr> 1) 기드온을 왕으로 추대하려는 움직임       (삿6~8장) </vt:lpstr>
      <vt:lpstr>  (1) 기드온 보도의 전승사적 고찰   </vt:lpstr>
      <vt:lpstr>(1) 기드온 보도의 전승사적 고찰</vt:lpstr>
      <vt:lpstr>(2) 이스라엘의 신정 통치 사상: “야웨가 너희를 다스리라”</vt:lpstr>
      <vt:lpstr>   (3) 집으로 돌아간 기드온 </vt:lpstr>
      <vt:lpstr>   2) 아비멜렉와 요담 우화(삿 9장)</vt:lpstr>
      <vt:lpstr>  2) 아비멜렉와 요담 우화(삿 9장)</vt:lpstr>
      <vt:lpstr>2) 아비멜렉와 요담 우화(삿 9장)</vt:lpstr>
      <vt:lpstr> 2) 아비멜렉와 요담 우화(삿 9장)</vt:lpstr>
      <vt:lpstr> 2) 아비멜렉와 요담 우화(삿 9장)</vt:lpstr>
      <vt:lpstr>  2) 아비멜렉와 요담 우화(삿 9장)</vt:lpstr>
      <vt:lpstr>    2) 아비멜렉와 요담 우화(삿 9장)</vt:lpstr>
      <vt:lpstr>  3) 입다를 지도자로 세운 사건(삿 11장)</vt:lpstr>
      <vt:lpstr>  3) 입다를 지도자로 세운 사건(삿 11장)</vt:lpstr>
      <vt:lpstr>  3) 입다를 지도자로 세운 사건(삿 11장)</vt:lpstr>
      <vt:lpstr>3) 입다를 지도자로 세운 사건(삿 11장)</vt:lpstr>
      <vt:lpstr>슬라이드 21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사사 제도를 거부하려는 사회적 움직임</dc:title>
  <dc:subject/>
  <dc:creator>Sik</dc:creator>
  <cp:keywords/>
  <dc:description/>
  <cp:lastModifiedBy>SIK</cp:lastModifiedBy>
  <cp:revision>38</cp:revision>
  <dcterms:created xsi:type="dcterms:W3CDTF">2013-10-26T10:23:29Z</dcterms:created>
  <dcterms:modified xsi:type="dcterms:W3CDTF">2013-10-27T23:53:53Z</dcterms:modified>
  <cp:category/>
</cp:coreProperties>
</file>